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14570749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296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11.png"/><Relationship Id="rId2" Type="http://schemas.openxmlformats.org/officeDocument/2006/relationships/tags" Target="../tags/tag6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8.xml"/><Relationship Id="rId7" Type="http://schemas.openxmlformats.org/officeDocument/2006/relationships/image" Target="../media/image13.emf"/><Relationship Id="rId2" Type="http://schemas.openxmlformats.org/officeDocument/2006/relationships/tags" Target="../tags/tag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15.png"/><Relationship Id="rId5" Type="http://schemas.openxmlformats.org/officeDocument/2006/relationships/slideMaster" Target="../slideMasters/slideMaster1.xml"/><Relationship Id="rId10" Type="http://schemas.openxmlformats.org/officeDocument/2006/relationships/image" Target="../media/image11.png"/><Relationship Id="rId4" Type="http://schemas.openxmlformats.org/officeDocument/2006/relationships/tags" Target="../tags/tag9.xml"/><Relationship Id="rId9" Type="http://schemas.openxmlformats.org/officeDocument/2006/relationships/image" Target="../media/image14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13" Type="http://schemas.openxmlformats.org/officeDocument/2006/relationships/image" Target="../media/image19.png"/><Relationship Id="rId3" Type="http://schemas.openxmlformats.org/officeDocument/2006/relationships/tags" Target="../tags/tag11.xml"/><Relationship Id="rId7" Type="http://schemas.openxmlformats.org/officeDocument/2006/relationships/oleObject" Target="../embeddings/oleObject4.bin"/><Relationship Id="rId12" Type="http://schemas.openxmlformats.org/officeDocument/2006/relationships/image" Target="../media/image15.png"/><Relationship Id="rId2" Type="http://schemas.openxmlformats.org/officeDocument/2006/relationships/tags" Target="../tags/tag10.xml"/><Relationship Id="rId16" Type="http://schemas.openxmlformats.org/officeDocument/2006/relationships/image" Target="../media/image22.emf"/><Relationship Id="rId1" Type="http://schemas.openxmlformats.org/officeDocument/2006/relationships/vmlDrawing" Target="../drawings/vmlDrawing4.vml"/><Relationship Id="rId6" Type="http://schemas.openxmlformats.org/officeDocument/2006/relationships/slideMaster" Target="../slideMasters/slideMaster1.xml"/><Relationship Id="rId11" Type="http://schemas.openxmlformats.org/officeDocument/2006/relationships/image" Target="../media/image4.png"/><Relationship Id="rId5" Type="http://schemas.openxmlformats.org/officeDocument/2006/relationships/tags" Target="../tags/tag13.xml"/><Relationship Id="rId15" Type="http://schemas.openxmlformats.org/officeDocument/2006/relationships/image" Target="../media/image21.png"/><Relationship Id="rId10" Type="http://schemas.openxmlformats.org/officeDocument/2006/relationships/image" Target="../media/image18.png"/><Relationship Id="rId4" Type="http://schemas.openxmlformats.org/officeDocument/2006/relationships/tags" Target="../tags/tag12.xml"/><Relationship Id="rId9" Type="http://schemas.openxmlformats.org/officeDocument/2006/relationships/image" Target="../media/image17.png"/><Relationship Id="rId14" Type="http://schemas.openxmlformats.org/officeDocument/2006/relationships/image" Target="../media/image20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15.png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image" Target="../media/image11.png"/><Relationship Id="rId5" Type="http://schemas.openxmlformats.org/officeDocument/2006/relationships/image" Target="../media/image14.png"/><Relationship Id="rId4" Type="http://schemas.openxmlformats.org/officeDocument/2006/relationships/image" Target="../media/image10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4.jpeg"/><Relationship Id="rId2" Type="http://schemas.openxmlformats.org/officeDocument/2006/relationships/tags" Target="../tags/tag1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3.png"/><Relationship Id="rId5" Type="http://schemas.openxmlformats.org/officeDocument/2006/relationships/image" Target="../media/image16.emf"/><Relationship Id="rId4" Type="http://schemas.openxmlformats.org/officeDocument/2006/relationships/oleObject" Target="../embeddings/oleObject5.bin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26.png"/><Relationship Id="rId3" Type="http://schemas.openxmlformats.org/officeDocument/2006/relationships/tags" Target="../tags/tag18.xml"/><Relationship Id="rId7" Type="http://schemas.openxmlformats.org/officeDocument/2006/relationships/image" Target="../media/image1.emf"/><Relationship Id="rId12" Type="http://schemas.openxmlformats.org/officeDocument/2006/relationships/image" Target="../media/image25.png"/><Relationship Id="rId2" Type="http://schemas.openxmlformats.org/officeDocument/2006/relationships/tags" Target="../tags/tag1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6.bin"/><Relationship Id="rId11" Type="http://schemas.openxmlformats.org/officeDocument/2006/relationships/image" Target="../media/image15.png"/><Relationship Id="rId5" Type="http://schemas.openxmlformats.org/officeDocument/2006/relationships/slideMaster" Target="../slideMasters/slideMaster1.xml"/><Relationship Id="rId10" Type="http://schemas.openxmlformats.org/officeDocument/2006/relationships/image" Target="../media/image14.png"/><Relationship Id="rId4" Type="http://schemas.openxmlformats.org/officeDocument/2006/relationships/tags" Target="../tags/tag19.xml"/><Relationship Id="rId9" Type="http://schemas.openxmlformats.org/officeDocument/2006/relationships/image" Target="../media/image11.png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21.xml"/><Relationship Id="rId7" Type="http://schemas.openxmlformats.org/officeDocument/2006/relationships/image" Target="../media/image1.emf"/><Relationship Id="rId12" Type="http://schemas.openxmlformats.org/officeDocument/2006/relationships/image" Target="../media/image12.png"/><Relationship Id="rId2" Type="http://schemas.openxmlformats.org/officeDocument/2006/relationships/tags" Target="../tags/tag20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15.png"/><Relationship Id="rId5" Type="http://schemas.openxmlformats.org/officeDocument/2006/relationships/slideMaster" Target="../slideMasters/slideMaster1.xml"/><Relationship Id="rId10" Type="http://schemas.openxmlformats.org/officeDocument/2006/relationships/image" Target="../media/image14.png"/><Relationship Id="rId4" Type="http://schemas.openxmlformats.org/officeDocument/2006/relationships/tags" Target="../tags/tag22.xml"/><Relationship Id="rId9" Type="http://schemas.openxmlformats.org/officeDocument/2006/relationships/image" Target="../media/image1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9.png"/><Relationship Id="rId4" Type="http://schemas.openxmlformats.org/officeDocument/2006/relationships/image" Target="../media/image17.pn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24.xml"/><Relationship Id="rId7" Type="http://schemas.openxmlformats.org/officeDocument/2006/relationships/image" Target="../media/image1.emf"/><Relationship Id="rId12" Type="http://schemas.openxmlformats.org/officeDocument/2006/relationships/image" Target="../media/image25.png"/><Relationship Id="rId2" Type="http://schemas.openxmlformats.org/officeDocument/2006/relationships/tags" Target="../tags/tag23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8.bin"/><Relationship Id="rId11" Type="http://schemas.openxmlformats.org/officeDocument/2006/relationships/image" Target="../media/image15.png"/><Relationship Id="rId5" Type="http://schemas.openxmlformats.org/officeDocument/2006/relationships/slideMaster" Target="../slideMasters/slideMaster1.xml"/><Relationship Id="rId10" Type="http://schemas.openxmlformats.org/officeDocument/2006/relationships/image" Target="../media/image14.png"/><Relationship Id="rId4" Type="http://schemas.openxmlformats.org/officeDocument/2006/relationships/tags" Target="../tags/tag25.xml"/><Relationship Id="rId9" Type="http://schemas.openxmlformats.org/officeDocument/2006/relationships/image" Target="../media/image11.png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32.png"/><Relationship Id="rId2" Type="http://schemas.openxmlformats.org/officeDocument/2006/relationships/tags" Target="../tags/tag26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1.png"/><Relationship Id="rId5" Type="http://schemas.openxmlformats.org/officeDocument/2006/relationships/image" Target="../media/image30.emf"/><Relationship Id="rId4" Type="http://schemas.openxmlformats.org/officeDocument/2006/relationships/oleObject" Target="../embeddings/oleObject9.bin"/><Relationship Id="rId9" Type="http://schemas.openxmlformats.org/officeDocument/2006/relationships/image" Target="../media/image34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4.jpeg"/><Relationship Id="rId2" Type="http://schemas.openxmlformats.org/officeDocument/2006/relationships/tags" Target="../tags/tag2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3.png"/><Relationship Id="rId5" Type="http://schemas.openxmlformats.org/officeDocument/2006/relationships/image" Target="../media/image16.emf"/><Relationship Id="rId4" Type="http://schemas.openxmlformats.org/officeDocument/2006/relationships/oleObject" Target="../embeddings/oleObject10.bin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59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399"/>
            </a:lvl1pPr>
            <a:lvl2pPr marL="457086" indent="0" algn="ctr">
              <a:buNone/>
              <a:defRPr sz="2000"/>
            </a:lvl2pPr>
            <a:lvl3pPr marL="914171" indent="0" algn="ctr">
              <a:buNone/>
              <a:defRPr sz="1800"/>
            </a:lvl3pPr>
            <a:lvl4pPr marL="1371257" indent="0" algn="ctr">
              <a:buNone/>
              <a:defRPr sz="1600"/>
            </a:lvl4pPr>
            <a:lvl5pPr marL="1828343" indent="0" algn="ctr">
              <a:buNone/>
              <a:defRPr sz="1600"/>
            </a:lvl5pPr>
            <a:lvl6pPr marL="2285429" indent="0" algn="ctr">
              <a:buNone/>
              <a:defRPr sz="1600"/>
            </a:lvl6pPr>
            <a:lvl7pPr marL="2742514" indent="0" algn="ctr">
              <a:buNone/>
              <a:defRPr sz="1600"/>
            </a:lvl7pPr>
            <a:lvl8pPr marL="3199600" indent="0" algn="ctr">
              <a:buNone/>
              <a:defRPr sz="1600"/>
            </a:lvl8pPr>
            <a:lvl9pPr marL="3656686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171">
              <a:defRPr/>
            </a:pPr>
            <a:fld id="{0D1641D3-1F8F-44C8-B072-F2C567959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171">
                <a:defRPr/>
              </a:pPr>
              <a:t>2/28/2023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171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40327" y="5786365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171">
              <a:defRPr/>
            </a:pPr>
            <a:fld id="{93503DA8-235D-4BB5-9B7A-8F5BC24D0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171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0249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1825625"/>
            <a:ext cx="10515600" cy="4351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171">
              <a:defRPr/>
            </a:pPr>
            <a:fld id="{0D1641D3-1F8F-44C8-B072-F2C567959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171">
                <a:defRPr/>
              </a:pPr>
              <a:t>2/28/2023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171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40327" y="5786365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171">
              <a:defRPr/>
            </a:pPr>
            <a:fld id="{93503DA8-235D-4BB5-9B7A-8F5BC24D0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171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28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31469" y="3043800"/>
            <a:ext cx="5472862" cy="213787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algn="l">
              <a:defRPr lang="en-US" sz="3999" b="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1175658">
              <a:defRPr/>
            </a:pPr>
            <a:fld id="{9578D6DB-6798-42D2-B9AD-FC6F1C72FC30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1175658">
                <a:defRPr/>
              </a:pPr>
              <a:t>2/28/2023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27990" y="6403868"/>
            <a:ext cx="3778509" cy="270829"/>
          </a:xfrm>
          <a:prstGeom prst="rect">
            <a:avLst/>
          </a:prstGeom>
        </p:spPr>
        <p:txBody>
          <a:bodyPr lIns="91328" tIns="45665" rIns="91328" bIns="45665"/>
          <a:lstStyle/>
          <a:p>
            <a:pPr defTabSz="1175658">
              <a:defRPr/>
            </a:pPr>
            <a:endParaRPr lang="en-US" sz="2399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40327" y="5786365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1175658">
              <a:defRPr/>
            </a:pPr>
            <a:fld id="{E5EDE275-BE14-4364-AEA2-5F5667C0FD4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1175658">
                <a:defRPr/>
              </a:pPr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618230" y="5357599"/>
            <a:ext cx="5481703" cy="738404"/>
          </a:xfrm>
          <a:prstGeom prst="rect">
            <a:avLst/>
          </a:prstGeom>
        </p:spPr>
        <p:txBody>
          <a:bodyPr lIns="0" rIns="0">
            <a:normAutofit/>
          </a:bodyPr>
          <a:lstStyle>
            <a:lvl1pPr marL="0" indent="0">
              <a:buFontTx/>
              <a:buNone/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442233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1175658">
              <a:defRPr/>
            </a:pPr>
            <a:fld id="{9578D6DB-6798-42D2-B9AD-FC6F1C72FC30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1175658">
                <a:defRPr/>
              </a:pPr>
              <a:t>2/28/2023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27990" y="6403868"/>
            <a:ext cx="3778509" cy="270829"/>
          </a:xfrm>
          <a:prstGeom prst="rect">
            <a:avLst/>
          </a:prstGeom>
        </p:spPr>
        <p:txBody>
          <a:bodyPr lIns="91328" tIns="45665" rIns="91328" bIns="45665"/>
          <a:lstStyle/>
          <a:p>
            <a:pPr defTabSz="1175658">
              <a:defRPr/>
            </a:pPr>
            <a:endParaRPr lang="en-US" sz="2399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40327" y="5786365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1175658">
              <a:defRPr/>
            </a:pPr>
            <a:fld id="{E5EDE275-BE14-4364-AEA2-5F5667C0FD4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1175658">
                <a:defRPr/>
              </a:pPr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2458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27880" y="3043810"/>
            <a:ext cx="5472862" cy="213787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algn="l">
              <a:defRPr lang="en-US" sz="3998" b="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1175658">
              <a:defRPr/>
            </a:pPr>
            <a:fld id="{9578D6DB-6798-42D2-B9AD-FC6F1C72FC30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1175658">
                <a:defRPr/>
              </a:pPr>
              <a:t>2/28/2023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12" y="6356571"/>
            <a:ext cx="3860800" cy="365127"/>
          </a:xfrm>
          <a:prstGeom prst="rect">
            <a:avLst/>
          </a:prstGeom>
        </p:spPr>
        <p:txBody>
          <a:bodyPr/>
          <a:lstStyle/>
          <a:p>
            <a:pPr defTabSz="1175658">
              <a:defRPr/>
            </a:pPr>
            <a:endParaRPr lang="en-US" sz="2399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40327" y="5786365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1175658">
              <a:defRPr/>
            </a:pPr>
            <a:fld id="{E5EDE275-BE14-4364-AEA2-5F5667C0FD4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1175658">
                <a:defRPr/>
              </a:pPr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614575" y="5357599"/>
            <a:ext cx="5481703" cy="738404"/>
          </a:xfrm>
          <a:prstGeom prst="rect">
            <a:avLst/>
          </a:prstGeom>
        </p:spPr>
        <p:txBody>
          <a:bodyPr lIns="0" rIns="0">
            <a:normAutofit/>
          </a:bodyPr>
          <a:lstStyle>
            <a:lvl1pPr marL="0" indent="0">
              <a:buFontTx/>
              <a:buNone/>
              <a:defRPr sz="1898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360947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alf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9" y="0"/>
            <a:ext cx="6096002" cy="685800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804622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90" y="1590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think-cell Slide" r:id="rId4" imgW="421" imgH="423" progId="TCLayout.ActiveDocument.1">
                  <p:embed/>
                </p:oleObj>
              </mc:Choice>
              <mc:Fallback>
                <p:oleObj name="think-cell Slide" r:id="rId4" imgW="421" imgH="423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0" y="1590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4759" y="2"/>
            <a:ext cx="2467244" cy="72411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1753" y="67851"/>
            <a:ext cx="1795048" cy="56321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472" y="1166896"/>
            <a:ext cx="2824528" cy="419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7321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efault Slide">
    <p:bg>
      <p:bgPr>
        <a:gradFill>
          <a:gsLst>
            <a:gs pos="0">
              <a:schemeClr val="bg1">
                <a:lumMod val="95000"/>
              </a:schemeClr>
            </a:gs>
            <a:gs pos="50000">
              <a:schemeClr val="bg1"/>
            </a:gs>
            <a:gs pos="100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9" y="1589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/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4762" y="1"/>
            <a:ext cx="2467244" cy="724116"/>
          </a:xfrm>
          <a:prstGeom prst="rect">
            <a:avLst/>
          </a:prstGeom>
        </p:spPr>
      </p:pic>
      <p:pic>
        <p:nvPicPr>
          <p:cNvPr id="4" name="Picture 2" descr="E:\Pertamina Internship\01. Desember\2.Broadcast\Bawah.png"/>
          <p:cNvPicPr>
            <a:picLocks noChangeAspect="1" noChangeArrowheads="1"/>
          </p:cNvPicPr>
          <p:nvPr userDrawn="1"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5943601"/>
            <a:ext cx="2035664" cy="914400"/>
          </a:xfrm>
          <a:prstGeom prst="rect">
            <a:avLst/>
          </a:prstGeom>
          <a:noFill/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1757" y="67851"/>
            <a:ext cx="1795048" cy="56321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 noChangeArrowheads="1"/>
          </p:cNvPicPr>
          <p:nvPr userDrawn="1">
            <p:custDataLst>
              <p:tags r:id="rId3"/>
            </p:custDataLst>
          </p:nvPr>
        </p:nvPicPr>
        <p:blipFill rotWithShape="1"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74" r="91301" b="41856"/>
          <a:stretch/>
        </p:blipFill>
        <p:spPr bwMode="auto">
          <a:xfrm>
            <a:off x="3178" y="6476701"/>
            <a:ext cx="1642233" cy="348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 userDrawn="1">
            <p:custDataLst>
              <p:tags r:id="rId4"/>
            </p:custDataLst>
          </p:nvPr>
        </p:nvSpPr>
        <p:spPr>
          <a:xfrm>
            <a:off x="-23127" y="6325711"/>
            <a:ext cx="23631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8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pdsi</a:t>
            </a:r>
            <a:r>
              <a:rPr kumimoji="0" lang="id-ID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.pertamina.com</a:t>
            </a:r>
          </a:p>
        </p:txBody>
      </p:sp>
    </p:spTree>
    <p:extLst>
      <p:ext uri="{BB962C8B-B14F-4D97-AF65-F5344CB8AC3E}">
        <p14:creationId xmlns:p14="http://schemas.microsoft.com/office/powerpoint/2010/main" val="17181077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30217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1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think-cell Slide" r:id="rId7" imgW="360" imgH="360" progId="TCLayout.ActiveDocument.1">
                  <p:embed/>
                </p:oleObj>
              </mc:Choice>
              <mc:Fallback>
                <p:oleObj name="think-cell Slide" r:id="rId7" imgW="360" imgH="360" progId="TCLayout.ActiveDocument.1">
                  <p:embed/>
                  <p:pic>
                    <p:nvPicPr>
                      <p:cNvPr id="7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ectangle 42">
            <a:extLst>
              <a:ext uri="{FF2B5EF4-FFF2-40B4-BE49-F238E27FC236}">
                <a16:creationId xmlns:a16="http://schemas.microsoft.com/office/drawing/2014/main" id="{744E82BE-5AC5-4825-BC87-853EF155A936}"/>
              </a:ext>
            </a:extLst>
          </p:cNvPr>
          <p:cNvSpPr/>
          <p:nvPr userDrawn="1"/>
        </p:nvSpPr>
        <p:spPr>
          <a:xfrm rot="10800000">
            <a:off x="9826508" y="-10962"/>
            <a:ext cx="2359998" cy="772964"/>
          </a:xfrm>
          <a:custGeom>
            <a:avLst/>
            <a:gdLst>
              <a:gd name="connsiteX0" fmla="*/ 0 w 2039351"/>
              <a:gd name="connsiteY0" fmla="*/ 0 h 694349"/>
              <a:gd name="connsiteX1" fmla="*/ 2039351 w 2039351"/>
              <a:gd name="connsiteY1" fmla="*/ 0 h 694349"/>
              <a:gd name="connsiteX2" fmla="*/ 2039351 w 2039351"/>
              <a:gd name="connsiteY2" fmla="*/ 694349 h 694349"/>
              <a:gd name="connsiteX3" fmla="*/ 0 w 2039351"/>
              <a:gd name="connsiteY3" fmla="*/ 694349 h 694349"/>
              <a:gd name="connsiteX4" fmla="*/ 0 w 2039351"/>
              <a:gd name="connsiteY4" fmla="*/ 0 h 694349"/>
              <a:gd name="connsiteX0" fmla="*/ 0 w 3206164"/>
              <a:gd name="connsiteY0" fmla="*/ 0 h 694349"/>
              <a:gd name="connsiteX1" fmla="*/ 2039351 w 3206164"/>
              <a:gd name="connsiteY1" fmla="*/ 0 h 694349"/>
              <a:gd name="connsiteX2" fmla="*/ 3206164 w 3206164"/>
              <a:gd name="connsiteY2" fmla="*/ 684824 h 694349"/>
              <a:gd name="connsiteX3" fmla="*/ 0 w 3206164"/>
              <a:gd name="connsiteY3" fmla="*/ 694349 h 694349"/>
              <a:gd name="connsiteX4" fmla="*/ 0 w 3206164"/>
              <a:gd name="connsiteY4" fmla="*/ 0 h 694349"/>
              <a:gd name="connsiteX0" fmla="*/ 0 w 3206164"/>
              <a:gd name="connsiteY0" fmla="*/ 0 h 694349"/>
              <a:gd name="connsiteX1" fmla="*/ 2039351 w 3206164"/>
              <a:gd name="connsiteY1" fmla="*/ 0 h 694349"/>
              <a:gd name="connsiteX2" fmla="*/ 3206164 w 3206164"/>
              <a:gd name="connsiteY2" fmla="*/ 684824 h 694349"/>
              <a:gd name="connsiteX3" fmla="*/ 0 w 3206164"/>
              <a:gd name="connsiteY3" fmla="*/ 694349 h 694349"/>
              <a:gd name="connsiteX4" fmla="*/ 0 w 3206164"/>
              <a:gd name="connsiteY4" fmla="*/ 0 h 694349"/>
              <a:gd name="connsiteX0" fmla="*/ 0 w 3206164"/>
              <a:gd name="connsiteY0" fmla="*/ 2234 h 696583"/>
              <a:gd name="connsiteX1" fmla="*/ 2039351 w 3206164"/>
              <a:gd name="connsiteY1" fmla="*/ 2234 h 696583"/>
              <a:gd name="connsiteX2" fmla="*/ 3206164 w 3206164"/>
              <a:gd name="connsiteY2" fmla="*/ 687058 h 696583"/>
              <a:gd name="connsiteX3" fmla="*/ 0 w 3206164"/>
              <a:gd name="connsiteY3" fmla="*/ 696583 h 696583"/>
              <a:gd name="connsiteX4" fmla="*/ 0 w 3206164"/>
              <a:gd name="connsiteY4" fmla="*/ 2234 h 696583"/>
              <a:gd name="connsiteX0" fmla="*/ 0 w 3206164"/>
              <a:gd name="connsiteY0" fmla="*/ 2416 h 696765"/>
              <a:gd name="connsiteX1" fmla="*/ 2039351 w 3206164"/>
              <a:gd name="connsiteY1" fmla="*/ 2416 h 696765"/>
              <a:gd name="connsiteX2" fmla="*/ 3206164 w 3206164"/>
              <a:gd name="connsiteY2" fmla="*/ 687240 h 696765"/>
              <a:gd name="connsiteX3" fmla="*/ 0 w 3206164"/>
              <a:gd name="connsiteY3" fmla="*/ 696765 h 696765"/>
              <a:gd name="connsiteX4" fmla="*/ 0 w 3206164"/>
              <a:gd name="connsiteY4" fmla="*/ 2416 h 696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06164" h="696765">
                <a:moveTo>
                  <a:pt x="0" y="2416"/>
                </a:moveTo>
                <a:lnTo>
                  <a:pt x="2039351" y="2416"/>
                </a:lnTo>
                <a:cubicBezTo>
                  <a:pt x="2666414" y="-36009"/>
                  <a:pt x="2855325" y="392290"/>
                  <a:pt x="3206164" y="687240"/>
                </a:cubicBezTo>
                <a:lnTo>
                  <a:pt x="0" y="696765"/>
                </a:lnTo>
                <a:lnTo>
                  <a:pt x="0" y="2416"/>
                </a:lnTo>
                <a:close/>
              </a:path>
            </a:pathLst>
          </a:cu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lIns="90984" tIns="45493" rIns="90984" bIns="45493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49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98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/>
              <a:ea typeface="+mn-ea"/>
              <a:cs typeface="+mn-cs"/>
            </a:endParaRPr>
          </a:p>
        </p:txBody>
      </p:sp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2777" y="76203"/>
            <a:ext cx="1804167" cy="56657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1E5398D-89A0-4AD0-A9E3-7C5BFEE48DDE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9290" y="6148935"/>
            <a:ext cx="621093" cy="621255"/>
          </a:xfrm>
          <a:prstGeom prst="rect">
            <a:avLst/>
          </a:prstGeom>
        </p:spPr>
      </p:pic>
      <p:pic>
        <p:nvPicPr>
          <p:cNvPr id="27" name="Picture 11">
            <a:extLst>
              <a:ext uri="{FF2B5EF4-FFF2-40B4-BE49-F238E27FC236}">
                <a16:creationId xmlns:a16="http://schemas.microsoft.com/office/drawing/2014/main" id="{4B1860F5-C1E8-4AE1-A49F-0299111FD950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6966"/>
            <a:ext cx="1979620" cy="694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" name="Group 27"/>
          <p:cNvGrpSpPr/>
          <p:nvPr userDrawn="1"/>
        </p:nvGrpSpPr>
        <p:grpSpPr>
          <a:xfrm>
            <a:off x="577" y="6378111"/>
            <a:ext cx="2035326" cy="397643"/>
            <a:chOff x="0" y="6392689"/>
            <a:chExt cx="2424157" cy="385563"/>
          </a:xfrm>
        </p:grpSpPr>
        <p:pic>
          <p:nvPicPr>
            <p:cNvPr id="29" name="Picture 28"/>
            <p:cNvPicPr>
              <a:picLocks noChangeAspect="1" noChangeArrowheads="1"/>
            </p:cNvPicPr>
            <p:nvPr>
              <p:custDataLst>
                <p:tags r:id="rId3"/>
              </p:custDataLst>
            </p:nvPr>
          </p:nvPicPr>
          <p:blipFill rotWithShape="1"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6474" r="91301" b="41856"/>
            <a:stretch/>
          </p:blipFill>
          <p:spPr bwMode="auto">
            <a:xfrm>
              <a:off x="0" y="6457004"/>
              <a:ext cx="1708763" cy="3212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" name="Picture 29"/>
            <p:cNvPicPr>
              <a:picLocks noChangeAspect="1" noChangeArrowheads="1"/>
            </p:cNvPicPr>
            <p:nvPr>
              <p:custDataLst>
                <p:tags r:id="rId4"/>
              </p:custDataLst>
            </p:nvPr>
          </p:nvPicPr>
          <p:blipFill rotWithShape="1"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6474" r="91301" b="41856"/>
            <a:stretch/>
          </p:blipFill>
          <p:spPr bwMode="auto">
            <a:xfrm>
              <a:off x="1703486" y="6562461"/>
              <a:ext cx="199839" cy="1483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1" name="TextBox 30"/>
            <p:cNvSpPr txBox="1"/>
            <p:nvPr>
              <p:custDataLst>
                <p:tags r:id="rId5"/>
              </p:custDataLst>
            </p:nvPr>
          </p:nvSpPr>
          <p:spPr>
            <a:xfrm>
              <a:off x="61956" y="6392689"/>
              <a:ext cx="2362201" cy="283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17530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pdsi</a:t>
              </a:r>
              <a:r>
                <a:rPr kumimoji="0" lang="id-ID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.pertamina.com</a:t>
              </a:r>
            </a:p>
          </p:txBody>
        </p:sp>
      </p:grpSp>
      <p:sp>
        <p:nvSpPr>
          <p:cNvPr id="32" name="Rectangle 31"/>
          <p:cNvSpPr/>
          <p:nvPr userDrawn="1"/>
        </p:nvSpPr>
        <p:spPr>
          <a:xfrm>
            <a:off x="10010808" y="6370414"/>
            <a:ext cx="144885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38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@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pdsi.pertamina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3" name="Picture 6" descr="instagram-new-2016-logo-4773FE3F99-seeklogo.com – Ruhi Desain"/>
          <p:cNvPicPr>
            <a:picLocks noChangeAspect="1" noChangeArrowheads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75238" y="6444439"/>
            <a:ext cx="194616" cy="194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Facebook Logo Vectors Free Download"/>
          <p:cNvPicPr>
            <a:picLocks noChangeAspect="1" noChangeArrowheads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34088" y="6444439"/>
            <a:ext cx="194616" cy="194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6794CD4E-4A60-44F2-9040-4933AC25D63E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3" y="3"/>
            <a:ext cx="3731987" cy="728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0541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9" name="Picture 708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294" y="1"/>
            <a:ext cx="2467887" cy="724116"/>
          </a:xfrm>
          <a:prstGeom prst="rect">
            <a:avLst/>
          </a:prstGeom>
        </p:spPr>
      </p:pic>
      <p:pic>
        <p:nvPicPr>
          <p:cNvPr id="710" name="Picture 2" descr="E:\Pertamina Internship\01. Desember\2.Broadcast\Bawah.pn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943601"/>
            <a:ext cx="2036194" cy="914400"/>
          </a:xfrm>
          <a:prstGeom prst="rect">
            <a:avLst/>
          </a:prstGeom>
          <a:noFill/>
        </p:spPr>
      </p:pic>
      <p:pic>
        <p:nvPicPr>
          <p:cNvPr id="711" name="Picture 710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4437" y="67851"/>
            <a:ext cx="1795516" cy="563212"/>
          </a:xfrm>
          <a:prstGeom prst="rect">
            <a:avLst/>
          </a:prstGeom>
        </p:spPr>
      </p:pic>
      <p:pic>
        <p:nvPicPr>
          <p:cNvPr id="712" name="Picture 711"/>
          <p:cNvPicPr>
            <a:picLocks noChangeAspect="1" noChangeArrowheads="1"/>
          </p:cNvPicPr>
          <p:nvPr userDrawn="1">
            <p:custDataLst>
              <p:tags r:id="rId1"/>
            </p:custDataLst>
          </p:nvPr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74" r="91301" b="41856"/>
          <a:stretch/>
        </p:blipFill>
        <p:spPr bwMode="auto">
          <a:xfrm>
            <a:off x="3178" y="6476701"/>
            <a:ext cx="1642661" cy="348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3" name="TextBox 712"/>
          <p:cNvSpPr txBox="1"/>
          <p:nvPr userDrawn="1">
            <p:custDataLst>
              <p:tags r:id="rId2"/>
            </p:custDataLst>
          </p:nvPr>
        </p:nvSpPr>
        <p:spPr>
          <a:xfrm>
            <a:off x="-23133" y="6325710"/>
            <a:ext cx="23637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86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pdsi</a:t>
            </a:r>
            <a:r>
              <a:rPr kumimoji="0" lang="id-ID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.pertamina.com</a:t>
            </a:r>
          </a:p>
        </p:txBody>
      </p:sp>
    </p:spTree>
    <p:extLst>
      <p:ext uri="{BB962C8B-B14F-4D97-AF65-F5344CB8AC3E}">
        <p14:creationId xmlns:p14="http://schemas.microsoft.com/office/powerpoint/2010/main" val="3407249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171">
              <a:defRPr/>
            </a:pPr>
            <a:fld id="{0D1641D3-1F8F-44C8-B072-F2C567959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171">
                <a:defRPr/>
              </a:pPr>
              <a:t>2/28/2023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171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40327" y="5786365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171">
              <a:defRPr/>
            </a:pPr>
            <a:fld id="{93503DA8-235D-4BB5-9B7A-8F5BC24D0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171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732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31468" y="3043800"/>
            <a:ext cx="5472862" cy="213787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algn="l">
              <a:defRPr lang="en-US" sz="4000" b="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61242"/>
            <a:ext cx="2844800" cy="365125"/>
          </a:xfrm>
          <a:prstGeom prst="rect">
            <a:avLst/>
          </a:prstGeom>
        </p:spPr>
        <p:txBody>
          <a:bodyPr/>
          <a:lstStyle/>
          <a:p>
            <a:fld id="{9578D6DB-6798-42D2-B9AD-FC6F1C72FC30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2/28/2023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27989" y="6403866"/>
            <a:ext cx="3778509" cy="270829"/>
          </a:xfrm>
          <a:prstGeom prst="rect">
            <a:avLst/>
          </a:prstGeom>
        </p:spPr>
        <p:txBody>
          <a:bodyPr lIns="91328" tIns="45665" rIns="91328" bIns="45665"/>
          <a:lstStyle/>
          <a:p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798" y="6361242"/>
            <a:ext cx="2844800" cy="365125"/>
          </a:xfrm>
          <a:prstGeom prst="rect">
            <a:avLst/>
          </a:prstGeom>
        </p:spPr>
        <p:txBody>
          <a:bodyPr/>
          <a:lstStyle/>
          <a:p>
            <a:fld id="{E5EDE275-BE14-4364-AEA2-5F5667C0FD4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618229" y="5357599"/>
            <a:ext cx="5481703" cy="738404"/>
          </a:xfrm>
          <a:prstGeom prst="rect">
            <a:avLst/>
          </a:prstGeom>
        </p:spPr>
        <p:txBody>
          <a:bodyPr lIns="0" rIns="0">
            <a:normAutofit/>
          </a:bodyPr>
          <a:lstStyle>
            <a:lvl1pPr marL="0" indent="0">
              <a:buFontTx/>
              <a:buNone/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279679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61242"/>
            <a:ext cx="2844800" cy="365125"/>
          </a:xfrm>
          <a:prstGeom prst="rect">
            <a:avLst/>
          </a:prstGeom>
        </p:spPr>
        <p:txBody>
          <a:bodyPr/>
          <a:lstStyle/>
          <a:p>
            <a:fld id="{9578D6DB-6798-42D2-B9AD-FC6F1C72FC30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2/28/2023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27989" y="6403866"/>
            <a:ext cx="3778509" cy="270829"/>
          </a:xfrm>
          <a:prstGeom prst="rect">
            <a:avLst/>
          </a:prstGeom>
        </p:spPr>
        <p:txBody>
          <a:bodyPr lIns="91328" tIns="45665" rIns="91328" bIns="45665"/>
          <a:lstStyle/>
          <a:p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798" y="6361242"/>
            <a:ext cx="2844800" cy="365125"/>
          </a:xfrm>
          <a:prstGeom prst="rect">
            <a:avLst/>
          </a:prstGeom>
        </p:spPr>
        <p:txBody>
          <a:bodyPr/>
          <a:lstStyle/>
          <a:p>
            <a:fld id="{E5EDE275-BE14-4364-AEA2-5F5667C0FD4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234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27879" y="3043809"/>
            <a:ext cx="5472862" cy="213787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algn="l">
              <a:defRPr lang="en-US" sz="3999" b="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61242"/>
            <a:ext cx="2844800" cy="365125"/>
          </a:xfrm>
          <a:prstGeom prst="rect">
            <a:avLst/>
          </a:prstGeom>
        </p:spPr>
        <p:txBody>
          <a:bodyPr/>
          <a:lstStyle/>
          <a:p>
            <a:fld id="{9578D6DB-6798-42D2-B9AD-FC6F1C72FC30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2/28/2023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10" y="6356569"/>
            <a:ext cx="3860800" cy="365126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798" y="6361242"/>
            <a:ext cx="2844800" cy="365125"/>
          </a:xfrm>
          <a:prstGeom prst="rect">
            <a:avLst/>
          </a:prstGeom>
        </p:spPr>
        <p:txBody>
          <a:bodyPr/>
          <a:lstStyle/>
          <a:p>
            <a:fld id="{E5EDE275-BE14-4364-AEA2-5F5667C0FD4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614574" y="5357599"/>
            <a:ext cx="5481703" cy="738404"/>
          </a:xfrm>
          <a:prstGeom prst="rect">
            <a:avLst/>
          </a:prstGeom>
        </p:spPr>
        <p:txBody>
          <a:bodyPr lIns="0" rIns="0">
            <a:normAutofit/>
          </a:bodyPr>
          <a:lstStyle>
            <a:lvl1pPr marL="0" indent="0">
              <a:buFontTx/>
              <a:buNone/>
              <a:defRPr sz="1899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871265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799" y="6361244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175599"/>
            <a:fld id="{E5EDE275-BE14-4364-AEA2-5F5667C0FD4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1175599"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2" name="Rectangle 42">
            <a:extLst>
              <a:ext uri="{FF2B5EF4-FFF2-40B4-BE49-F238E27FC236}">
                <a16:creationId xmlns:a16="http://schemas.microsoft.com/office/drawing/2014/main" id="{744E82BE-5AC5-4825-BC87-853EF155A936}"/>
              </a:ext>
            </a:extLst>
          </p:cNvPr>
          <p:cNvSpPr/>
          <p:nvPr userDrawn="1"/>
        </p:nvSpPr>
        <p:spPr>
          <a:xfrm rot="10800000">
            <a:off x="9831629" y="-10962"/>
            <a:ext cx="2361228" cy="772964"/>
          </a:xfrm>
          <a:custGeom>
            <a:avLst/>
            <a:gdLst>
              <a:gd name="connsiteX0" fmla="*/ 0 w 2039351"/>
              <a:gd name="connsiteY0" fmla="*/ 0 h 694349"/>
              <a:gd name="connsiteX1" fmla="*/ 2039351 w 2039351"/>
              <a:gd name="connsiteY1" fmla="*/ 0 h 694349"/>
              <a:gd name="connsiteX2" fmla="*/ 2039351 w 2039351"/>
              <a:gd name="connsiteY2" fmla="*/ 694349 h 694349"/>
              <a:gd name="connsiteX3" fmla="*/ 0 w 2039351"/>
              <a:gd name="connsiteY3" fmla="*/ 694349 h 694349"/>
              <a:gd name="connsiteX4" fmla="*/ 0 w 2039351"/>
              <a:gd name="connsiteY4" fmla="*/ 0 h 694349"/>
              <a:gd name="connsiteX0" fmla="*/ 0 w 3206164"/>
              <a:gd name="connsiteY0" fmla="*/ 0 h 694349"/>
              <a:gd name="connsiteX1" fmla="*/ 2039351 w 3206164"/>
              <a:gd name="connsiteY1" fmla="*/ 0 h 694349"/>
              <a:gd name="connsiteX2" fmla="*/ 3206164 w 3206164"/>
              <a:gd name="connsiteY2" fmla="*/ 684824 h 694349"/>
              <a:gd name="connsiteX3" fmla="*/ 0 w 3206164"/>
              <a:gd name="connsiteY3" fmla="*/ 694349 h 694349"/>
              <a:gd name="connsiteX4" fmla="*/ 0 w 3206164"/>
              <a:gd name="connsiteY4" fmla="*/ 0 h 694349"/>
              <a:gd name="connsiteX0" fmla="*/ 0 w 3206164"/>
              <a:gd name="connsiteY0" fmla="*/ 0 h 694349"/>
              <a:gd name="connsiteX1" fmla="*/ 2039351 w 3206164"/>
              <a:gd name="connsiteY1" fmla="*/ 0 h 694349"/>
              <a:gd name="connsiteX2" fmla="*/ 3206164 w 3206164"/>
              <a:gd name="connsiteY2" fmla="*/ 684824 h 694349"/>
              <a:gd name="connsiteX3" fmla="*/ 0 w 3206164"/>
              <a:gd name="connsiteY3" fmla="*/ 694349 h 694349"/>
              <a:gd name="connsiteX4" fmla="*/ 0 w 3206164"/>
              <a:gd name="connsiteY4" fmla="*/ 0 h 694349"/>
              <a:gd name="connsiteX0" fmla="*/ 0 w 3206164"/>
              <a:gd name="connsiteY0" fmla="*/ 2234 h 696583"/>
              <a:gd name="connsiteX1" fmla="*/ 2039351 w 3206164"/>
              <a:gd name="connsiteY1" fmla="*/ 2234 h 696583"/>
              <a:gd name="connsiteX2" fmla="*/ 3206164 w 3206164"/>
              <a:gd name="connsiteY2" fmla="*/ 687058 h 696583"/>
              <a:gd name="connsiteX3" fmla="*/ 0 w 3206164"/>
              <a:gd name="connsiteY3" fmla="*/ 696583 h 696583"/>
              <a:gd name="connsiteX4" fmla="*/ 0 w 3206164"/>
              <a:gd name="connsiteY4" fmla="*/ 2234 h 696583"/>
              <a:gd name="connsiteX0" fmla="*/ 0 w 3206164"/>
              <a:gd name="connsiteY0" fmla="*/ 2416 h 696765"/>
              <a:gd name="connsiteX1" fmla="*/ 2039351 w 3206164"/>
              <a:gd name="connsiteY1" fmla="*/ 2416 h 696765"/>
              <a:gd name="connsiteX2" fmla="*/ 3206164 w 3206164"/>
              <a:gd name="connsiteY2" fmla="*/ 687240 h 696765"/>
              <a:gd name="connsiteX3" fmla="*/ 0 w 3206164"/>
              <a:gd name="connsiteY3" fmla="*/ 696765 h 696765"/>
              <a:gd name="connsiteX4" fmla="*/ 0 w 3206164"/>
              <a:gd name="connsiteY4" fmla="*/ 2416 h 696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06164" h="696765">
                <a:moveTo>
                  <a:pt x="0" y="2416"/>
                </a:moveTo>
                <a:lnTo>
                  <a:pt x="2039351" y="2416"/>
                </a:lnTo>
                <a:cubicBezTo>
                  <a:pt x="2666414" y="-36009"/>
                  <a:pt x="2855325" y="392290"/>
                  <a:pt x="3206164" y="687240"/>
                </a:cubicBezTo>
                <a:lnTo>
                  <a:pt x="0" y="696765"/>
                </a:lnTo>
                <a:lnTo>
                  <a:pt x="0" y="2416"/>
                </a:lnTo>
                <a:close/>
              </a:path>
            </a:pathLst>
          </a:cu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lIns="91008" tIns="45505" rIns="91008" bIns="45505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50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/>
              <a:ea typeface="+mn-ea"/>
              <a:cs typeface="+mn-cs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135" y="76203"/>
            <a:ext cx="1805107" cy="566572"/>
          </a:xfrm>
          <a:prstGeom prst="rect">
            <a:avLst/>
          </a:prstGeom>
        </p:spPr>
      </p:pic>
      <p:sp>
        <p:nvSpPr>
          <p:cNvPr id="14" name="Footer Placeholder 4"/>
          <p:cNvSpPr txBox="1">
            <a:spLocks/>
          </p:cNvSpPr>
          <p:nvPr userDrawn="1"/>
        </p:nvSpPr>
        <p:spPr>
          <a:xfrm>
            <a:off x="3809450" y="3581412"/>
            <a:ext cx="3778509" cy="270829"/>
          </a:xfrm>
          <a:prstGeom prst="rect">
            <a:avLst/>
          </a:prstGeom>
        </p:spPr>
        <p:txBody>
          <a:bodyPr vert="horz" lIns="117930" tIns="58636" rIns="117930" bIns="58636" rtlCol="0" anchor="ctr"/>
          <a:lstStyle>
            <a:defPPr>
              <a:defRPr lang="en-US"/>
            </a:defPPr>
            <a:lvl1pPr marL="0" algn="ctr" defTabSz="1177333" rtl="0" eaLnBrk="1" latinLnBrk="0" hangingPunct="1">
              <a:defRPr sz="1200" b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88949" algn="l" defTabSz="1177333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7333" algn="l" defTabSz="1177333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5883" algn="l" defTabSz="1177333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54663" algn="l" defTabSz="1177333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43326" algn="l" defTabSz="1177333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1972" algn="l" defTabSz="1177333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20711" algn="l" defTabSz="1177333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709353" algn="l" defTabSz="1177333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1769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73175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31468" y="3043800"/>
            <a:ext cx="5472862" cy="213787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algn="l">
              <a:defRPr lang="en-US" sz="3999" b="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61244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175599"/>
            <a:fld id="{9578D6DB-6798-42D2-B9AD-FC6F1C72FC30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1175599"/>
              <a:t>2/28/2023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27990" y="6403868"/>
            <a:ext cx="3778509" cy="270829"/>
          </a:xfrm>
          <a:prstGeom prst="rect">
            <a:avLst/>
          </a:prstGeom>
        </p:spPr>
        <p:txBody>
          <a:bodyPr lIns="91328" tIns="45665" rIns="91328" bIns="45665"/>
          <a:lstStyle/>
          <a:p>
            <a:pPr defTabSz="1175599"/>
            <a:endParaRPr lang="en-US" sz="2399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799" y="6361244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175599"/>
            <a:fld id="{E5EDE275-BE14-4364-AEA2-5F5667C0FD4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1175599"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618230" y="5357599"/>
            <a:ext cx="5481703" cy="738404"/>
          </a:xfrm>
          <a:prstGeom prst="rect">
            <a:avLst/>
          </a:prstGeom>
        </p:spPr>
        <p:txBody>
          <a:bodyPr lIns="0" rIns="0">
            <a:normAutofit/>
          </a:bodyPr>
          <a:lstStyle>
            <a:lvl1pPr marL="0" indent="0">
              <a:buFontTx/>
              <a:buNone/>
              <a:defRPr sz="1899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971326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1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2577" y="224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7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7" y="2241"/>
                        <a:ext cx="2116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" y="6477000"/>
            <a:ext cx="9565217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22" descr="C:\Users\Adriwan Basuki\AppData\Local\Temp\Rar$DI05.375\LOGO PDSI 2014 horizontal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0" b="13914"/>
          <a:stretch>
            <a:fillRect/>
          </a:stretch>
        </p:blipFill>
        <p:spPr bwMode="auto">
          <a:xfrm>
            <a:off x="9910270" y="6477652"/>
            <a:ext cx="1940984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33" y="401692"/>
            <a:ext cx="10972801" cy="128428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783454"/>
            <a:ext cx="5384800" cy="21732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783454"/>
            <a:ext cx="5384800" cy="21732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4108451"/>
            <a:ext cx="5384800" cy="2173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4108451"/>
            <a:ext cx="5384800" cy="2173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4527990" y="6403868"/>
            <a:ext cx="3778509" cy="270829"/>
          </a:xfrm>
          <a:prstGeom prst="rect">
            <a:avLst/>
          </a:prstGeom>
        </p:spPr>
        <p:txBody>
          <a:bodyPr lIns="91328" tIns="45665" rIns="91328" bIns="45665"/>
          <a:lstStyle>
            <a:lvl1pPr fontAlgn="auto"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FFFFFF"/>
                </a:solidFill>
              </a:defRPr>
            </a:lvl1pPr>
          </a:lstStyle>
          <a:p>
            <a:pPr defTabSz="1175599">
              <a:defRPr/>
            </a:pPr>
            <a:r>
              <a:rPr lang="en-US"/>
              <a:t>www.pertamina-pdsi.com</a:t>
            </a: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405033" y="6599478"/>
            <a:ext cx="2489200" cy="18415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1175599">
              <a:defRPr/>
            </a:pPr>
            <a:r>
              <a:rPr lang="en-US" altLang="en-US">
                <a:solidFill>
                  <a:srgbClr val="000000">
                    <a:tint val="75000"/>
                  </a:srgbClr>
                </a:solidFill>
              </a:rPr>
              <a:t>Page </a:t>
            </a:r>
            <a:fld id="{1E3C5454-3120-4DE2-A0AC-73FD5ED4A9D6}" type="slidenum">
              <a:rPr lang="en-US" altLang="en-US" smtClean="0">
                <a:solidFill>
                  <a:srgbClr val="000000">
                    <a:tint val="75000"/>
                  </a:srgbClr>
                </a:solidFill>
              </a:rPr>
              <a:pPr defTabSz="1175599">
                <a:defRPr/>
              </a:pPr>
              <a:t>‹#›</a:t>
            </a:fld>
            <a:endParaRPr lang="en-US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8469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61244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175599"/>
            <a:fld id="{9578D6DB-6798-42D2-B9AD-FC6F1C72FC30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1175599"/>
              <a:t>2/28/2023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27990" y="6403868"/>
            <a:ext cx="3778509" cy="270829"/>
          </a:xfrm>
          <a:prstGeom prst="rect">
            <a:avLst/>
          </a:prstGeom>
        </p:spPr>
        <p:txBody>
          <a:bodyPr lIns="91328" tIns="45665" rIns="91328" bIns="45665"/>
          <a:lstStyle/>
          <a:p>
            <a:pPr defTabSz="1175599"/>
            <a:endParaRPr lang="en-US" sz="2399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799" y="6361244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175599"/>
            <a:fld id="{E5EDE275-BE14-4364-AEA2-5F5667C0FD4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1175599"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2950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27879" y="3043809"/>
            <a:ext cx="5472862" cy="213787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algn="l">
              <a:defRPr lang="en-US" sz="3998" b="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61244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175599"/>
            <a:fld id="{9578D6DB-6798-42D2-B9AD-FC6F1C72FC30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1175599"/>
              <a:t>2/28/2023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11" y="6356569"/>
            <a:ext cx="3860800" cy="365126"/>
          </a:xfrm>
          <a:prstGeom prst="rect">
            <a:avLst/>
          </a:prstGeom>
        </p:spPr>
        <p:txBody>
          <a:bodyPr/>
          <a:lstStyle/>
          <a:p>
            <a:pPr defTabSz="1175599"/>
            <a:endParaRPr lang="en-US" sz="2399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799" y="6361244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175599"/>
            <a:fld id="{E5EDE275-BE14-4364-AEA2-5F5667C0FD4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1175599"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614575" y="5357599"/>
            <a:ext cx="5481703" cy="738404"/>
          </a:xfrm>
          <a:prstGeom prst="rect">
            <a:avLst/>
          </a:prstGeom>
        </p:spPr>
        <p:txBody>
          <a:bodyPr lIns="0" rIns="0">
            <a:normAutofit/>
          </a:bodyPr>
          <a:lstStyle>
            <a:lvl1pPr marL="0" indent="0">
              <a:buFontTx/>
              <a:buNone/>
              <a:defRPr sz="1898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490169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9" y="1589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think-cell Slide" r:id="rId6" imgW="421" imgH="423" progId="TCLayout.ActiveDocument.1">
                  <p:embed/>
                </p:oleObj>
              </mc:Choice>
              <mc:Fallback>
                <p:oleObj name="think-cell Slide" r:id="rId6" imgW="421" imgH="423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/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4758" y="1"/>
            <a:ext cx="2467244" cy="72411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1753" y="67851"/>
            <a:ext cx="1795048" cy="563212"/>
          </a:xfrm>
          <a:prstGeom prst="rect">
            <a:avLst/>
          </a:prstGeom>
        </p:spPr>
      </p:pic>
      <p:grpSp>
        <p:nvGrpSpPr>
          <p:cNvPr id="2" name="Group 1"/>
          <p:cNvGrpSpPr/>
          <p:nvPr userDrawn="1"/>
        </p:nvGrpSpPr>
        <p:grpSpPr>
          <a:xfrm>
            <a:off x="0" y="6070604"/>
            <a:ext cx="3149600" cy="787400"/>
            <a:chOff x="0" y="4552951"/>
            <a:chExt cx="2362200" cy="590550"/>
          </a:xfrm>
        </p:grpSpPr>
        <p:pic>
          <p:nvPicPr>
            <p:cNvPr id="10" name="Picture 2" descr="E:\Pertamina Internship\01. Desember\2.Broadcast\Bawah.png"/>
            <p:cNvPicPr>
              <a:picLocks noChangeAspect="1" noChangeArrowheads="1"/>
            </p:cNvPicPr>
            <p:nvPr userDrawn="1"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0" y="4552951"/>
              <a:ext cx="2362200" cy="590550"/>
            </a:xfrm>
            <a:prstGeom prst="rect">
              <a:avLst/>
            </a:prstGeom>
            <a:noFill/>
          </p:spPr>
        </p:pic>
        <p:pic>
          <p:nvPicPr>
            <p:cNvPr id="14" name="Picture 13"/>
            <p:cNvPicPr>
              <a:picLocks noChangeAspect="1" noChangeArrowheads="1"/>
            </p:cNvPicPr>
            <p:nvPr userDrawn="1">
              <p:custDataLst>
                <p:tags r:id="rId3"/>
              </p:custDataLst>
            </p:nvPr>
          </p:nvPicPr>
          <p:blipFill rotWithShape="1"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6474" r="91301" b="41856"/>
            <a:stretch/>
          </p:blipFill>
          <p:spPr bwMode="auto">
            <a:xfrm>
              <a:off x="2382" y="4867708"/>
              <a:ext cx="1863310" cy="2276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" name="TextBox 14"/>
            <p:cNvSpPr txBox="1"/>
            <p:nvPr userDrawn="1">
              <p:custDataLst>
                <p:tags r:id="rId4"/>
              </p:custDataLst>
            </p:nvPr>
          </p:nvSpPr>
          <p:spPr>
            <a:xfrm>
              <a:off x="239408" y="4767065"/>
              <a:ext cx="1304080" cy="221255"/>
            </a:xfrm>
            <a:prstGeom prst="rect">
              <a:avLst/>
            </a:prstGeom>
            <a:noFill/>
          </p:spPr>
          <p:txBody>
            <a:bodyPr wrap="square" lIns="68571" tIns="34285" rIns="68571" bIns="34285" rtlCol="0">
              <a:spAutoFit/>
            </a:bodyPr>
            <a:lstStyle/>
            <a:p>
              <a:pPr marL="0" marR="0" lvl="0" indent="0" algn="l" defTabSz="121859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467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pdsi</a:t>
              </a:r>
              <a:r>
                <a:rPr kumimoji="0" lang="id-ID" sz="1467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.pertamina.com</a:t>
              </a:r>
            </a:p>
          </p:txBody>
        </p:sp>
      </p:grpSp>
      <p:pic>
        <p:nvPicPr>
          <p:cNvPr id="22" name="Picture 21"/>
          <p:cNvPicPr>
            <a:picLocks noChangeAspect="1"/>
          </p:cNvPicPr>
          <p:nvPr userDrawn="1"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65" t="11972" r="962"/>
          <a:stretch/>
        </p:blipFill>
        <p:spPr>
          <a:xfrm>
            <a:off x="11468471" y="6070603"/>
            <a:ext cx="693765" cy="75491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D2565F3-26B9-A343-BCFA-F040AFD78199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3689" y="-10964"/>
            <a:ext cx="12203560" cy="6868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8968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9" y="1589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" name="think-cell Slide" r:id="rId6" imgW="421" imgH="423" progId="TCLayout.ActiveDocument.1">
                  <p:embed/>
                </p:oleObj>
              </mc:Choice>
              <mc:Fallback>
                <p:oleObj name="think-cell Slide" r:id="rId6" imgW="421" imgH="423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/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4758" y="1"/>
            <a:ext cx="2467244" cy="72411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1753" y="67851"/>
            <a:ext cx="1795048" cy="563212"/>
          </a:xfrm>
          <a:prstGeom prst="rect">
            <a:avLst/>
          </a:prstGeom>
        </p:spPr>
      </p:pic>
      <p:grpSp>
        <p:nvGrpSpPr>
          <p:cNvPr id="2" name="Group 1"/>
          <p:cNvGrpSpPr/>
          <p:nvPr userDrawn="1"/>
        </p:nvGrpSpPr>
        <p:grpSpPr>
          <a:xfrm>
            <a:off x="0" y="6070604"/>
            <a:ext cx="3149600" cy="787400"/>
            <a:chOff x="0" y="4552951"/>
            <a:chExt cx="2362200" cy="590550"/>
          </a:xfrm>
        </p:grpSpPr>
        <p:pic>
          <p:nvPicPr>
            <p:cNvPr id="10" name="Picture 2" descr="E:\Pertamina Internship\01. Desember\2.Broadcast\Bawah.png"/>
            <p:cNvPicPr>
              <a:picLocks noChangeAspect="1" noChangeArrowheads="1"/>
            </p:cNvPicPr>
            <p:nvPr userDrawn="1"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0" y="4552951"/>
              <a:ext cx="2362200" cy="590550"/>
            </a:xfrm>
            <a:prstGeom prst="rect">
              <a:avLst/>
            </a:prstGeom>
            <a:noFill/>
          </p:spPr>
        </p:pic>
        <p:pic>
          <p:nvPicPr>
            <p:cNvPr id="14" name="Picture 13"/>
            <p:cNvPicPr>
              <a:picLocks noChangeAspect="1" noChangeArrowheads="1"/>
            </p:cNvPicPr>
            <p:nvPr userDrawn="1">
              <p:custDataLst>
                <p:tags r:id="rId3"/>
              </p:custDataLst>
            </p:nvPr>
          </p:nvPicPr>
          <p:blipFill rotWithShape="1"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6474" r="91301" b="41856"/>
            <a:stretch/>
          </p:blipFill>
          <p:spPr bwMode="auto">
            <a:xfrm>
              <a:off x="2382" y="4867708"/>
              <a:ext cx="1863310" cy="2276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" name="TextBox 14"/>
            <p:cNvSpPr txBox="1"/>
            <p:nvPr userDrawn="1">
              <p:custDataLst>
                <p:tags r:id="rId4"/>
              </p:custDataLst>
            </p:nvPr>
          </p:nvSpPr>
          <p:spPr>
            <a:xfrm>
              <a:off x="239408" y="4767065"/>
              <a:ext cx="1304080" cy="221255"/>
            </a:xfrm>
            <a:prstGeom prst="rect">
              <a:avLst/>
            </a:prstGeom>
            <a:noFill/>
          </p:spPr>
          <p:txBody>
            <a:bodyPr wrap="square" lIns="68571" tIns="34285" rIns="68571" bIns="34285" rtlCol="0">
              <a:spAutoFit/>
            </a:bodyPr>
            <a:lstStyle/>
            <a:p>
              <a:pPr marL="0" marR="0" lvl="0" indent="0" algn="l" defTabSz="121859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467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pdsi</a:t>
              </a:r>
              <a:r>
                <a:rPr kumimoji="0" lang="id-ID" sz="1467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.pertamina.com</a:t>
              </a:r>
            </a:p>
          </p:txBody>
        </p:sp>
      </p:grp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472" y="1166896"/>
            <a:ext cx="2824528" cy="419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2091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59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08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17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25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3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4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5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6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171">
              <a:defRPr/>
            </a:pPr>
            <a:fld id="{0D1641D3-1F8F-44C8-B072-F2C567959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171">
                <a:defRPr/>
              </a:pPr>
              <a:t>2/28/2023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171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40327" y="5786365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171">
              <a:defRPr/>
            </a:pPr>
            <a:fld id="{93503DA8-235D-4BB5-9B7A-8F5BC24D0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171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765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28005" y="6404485"/>
            <a:ext cx="3778509" cy="270829"/>
          </a:xfrm>
          <a:prstGeom prst="rect">
            <a:avLst/>
          </a:prstGeom>
        </p:spPr>
        <p:txBody>
          <a:bodyPr lIns="91408" tIns="45705" rIns="91408" bIns="45705"/>
          <a:lstStyle/>
          <a:p>
            <a:pPr defTabSz="1176057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798" y="6361245"/>
            <a:ext cx="2844800" cy="365125"/>
          </a:xfrm>
          <a:prstGeom prst="rect">
            <a:avLst/>
          </a:prstGeom>
        </p:spPr>
        <p:txBody>
          <a:bodyPr/>
          <a:lstStyle/>
          <a:p>
            <a:fld id="{E5EDE275-BE14-4364-AEA2-5F5667C0FD4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"/>
            <a:ext cx="12195176" cy="69705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42" t="5712" b="4663"/>
          <a:stretch/>
        </p:blipFill>
        <p:spPr>
          <a:xfrm>
            <a:off x="11174410" y="6061290"/>
            <a:ext cx="1019216" cy="796927"/>
          </a:xfrm>
          <a:prstGeom prst="rect">
            <a:avLst/>
          </a:prstGeom>
        </p:spPr>
      </p:pic>
      <p:sp>
        <p:nvSpPr>
          <p:cNvPr id="12" name="Rectangle 42">
            <a:extLst>
              <a:ext uri="{FF2B5EF4-FFF2-40B4-BE49-F238E27FC236}">
                <a16:creationId xmlns:a16="http://schemas.microsoft.com/office/drawing/2014/main" id="{744E82BE-5AC5-4825-BC87-853EF155A936}"/>
              </a:ext>
            </a:extLst>
          </p:cNvPr>
          <p:cNvSpPr/>
          <p:nvPr userDrawn="1"/>
        </p:nvSpPr>
        <p:spPr>
          <a:xfrm rot="10800000">
            <a:off x="9831605" y="-10962"/>
            <a:ext cx="2361228" cy="772964"/>
          </a:xfrm>
          <a:custGeom>
            <a:avLst/>
            <a:gdLst>
              <a:gd name="connsiteX0" fmla="*/ 0 w 2039351"/>
              <a:gd name="connsiteY0" fmla="*/ 0 h 694349"/>
              <a:gd name="connsiteX1" fmla="*/ 2039351 w 2039351"/>
              <a:gd name="connsiteY1" fmla="*/ 0 h 694349"/>
              <a:gd name="connsiteX2" fmla="*/ 2039351 w 2039351"/>
              <a:gd name="connsiteY2" fmla="*/ 694349 h 694349"/>
              <a:gd name="connsiteX3" fmla="*/ 0 w 2039351"/>
              <a:gd name="connsiteY3" fmla="*/ 694349 h 694349"/>
              <a:gd name="connsiteX4" fmla="*/ 0 w 2039351"/>
              <a:gd name="connsiteY4" fmla="*/ 0 h 694349"/>
              <a:gd name="connsiteX0" fmla="*/ 0 w 3206164"/>
              <a:gd name="connsiteY0" fmla="*/ 0 h 694349"/>
              <a:gd name="connsiteX1" fmla="*/ 2039351 w 3206164"/>
              <a:gd name="connsiteY1" fmla="*/ 0 h 694349"/>
              <a:gd name="connsiteX2" fmla="*/ 3206164 w 3206164"/>
              <a:gd name="connsiteY2" fmla="*/ 684824 h 694349"/>
              <a:gd name="connsiteX3" fmla="*/ 0 w 3206164"/>
              <a:gd name="connsiteY3" fmla="*/ 694349 h 694349"/>
              <a:gd name="connsiteX4" fmla="*/ 0 w 3206164"/>
              <a:gd name="connsiteY4" fmla="*/ 0 h 694349"/>
              <a:gd name="connsiteX0" fmla="*/ 0 w 3206164"/>
              <a:gd name="connsiteY0" fmla="*/ 0 h 694349"/>
              <a:gd name="connsiteX1" fmla="*/ 2039351 w 3206164"/>
              <a:gd name="connsiteY1" fmla="*/ 0 h 694349"/>
              <a:gd name="connsiteX2" fmla="*/ 3206164 w 3206164"/>
              <a:gd name="connsiteY2" fmla="*/ 684824 h 694349"/>
              <a:gd name="connsiteX3" fmla="*/ 0 w 3206164"/>
              <a:gd name="connsiteY3" fmla="*/ 694349 h 694349"/>
              <a:gd name="connsiteX4" fmla="*/ 0 w 3206164"/>
              <a:gd name="connsiteY4" fmla="*/ 0 h 694349"/>
              <a:gd name="connsiteX0" fmla="*/ 0 w 3206164"/>
              <a:gd name="connsiteY0" fmla="*/ 2234 h 696583"/>
              <a:gd name="connsiteX1" fmla="*/ 2039351 w 3206164"/>
              <a:gd name="connsiteY1" fmla="*/ 2234 h 696583"/>
              <a:gd name="connsiteX2" fmla="*/ 3206164 w 3206164"/>
              <a:gd name="connsiteY2" fmla="*/ 687058 h 696583"/>
              <a:gd name="connsiteX3" fmla="*/ 0 w 3206164"/>
              <a:gd name="connsiteY3" fmla="*/ 696583 h 696583"/>
              <a:gd name="connsiteX4" fmla="*/ 0 w 3206164"/>
              <a:gd name="connsiteY4" fmla="*/ 2234 h 696583"/>
              <a:gd name="connsiteX0" fmla="*/ 0 w 3206164"/>
              <a:gd name="connsiteY0" fmla="*/ 2416 h 696765"/>
              <a:gd name="connsiteX1" fmla="*/ 2039351 w 3206164"/>
              <a:gd name="connsiteY1" fmla="*/ 2416 h 696765"/>
              <a:gd name="connsiteX2" fmla="*/ 3206164 w 3206164"/>
              <a:gd name="connsiteY2" fmla="*/ 687240 h 696765"/>
              <a:gd name="connsiteX3" fmla="*/ 0 w 3206164"/>
              <a:gd name="connsiteY3" fmla="*/ 696765 h 696765"/>
              <a:gd name="connsiteX4" fmla="*/ 0 w 3206164"/>
              <a:gd name="connsiteY4" fmla="*/ 2416 h 696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06164" h="696765">
                <a:moveTo>
                  <a:pt x="0" y="2416"/>
                </a:moveTo>
                <a:lnTo>
                  <a:pt x="2039351" y="2416"/>
                </a:lnTo>
                <a:cubicBezTo>
                  <a:pt x="2666414" y="-36009"/>
                  <a:pt x="2855325" y="392290"/>
                  <a:pt x="3206164" y="687240"/>
                </a:cubicBezTo>
                <a:lnTo>
                  <a:pt x="0" y="696765"/>
                </a:lnTo>
                <a:lnTo>
                  <a:pt x="0" y="2416"/>
                </a:lnTo>
                <a:close/>
              </a:path>
            </a:pathLst>
          </a:cu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lIns="91040" tIns="45521" rIns="91040" bIns="45521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5257">
              <a:defRPr/>
            </a:pPr>
            <a:endParaRPr lang="en-US" sz="1900">
              <a:solidFill>
                <a:prstClr val="white"/>
              </a:solidFill>
              <a:latin typeface="Cambria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134" y="76203"/>
            <a:ext cx="1805107" cy="566572"/>
          </a:xfrm>
          <a:prstGeom prst="rect">
            <a:avLst/>
          </a:prstGeom>
        </p:spPr>
      </p:pic>
      <p:sp>
        <p:nvSpPr>
          <p:cNvPr id="14" name="Footer Placeholder 4"/>
          <p:cNvSpPr txBox="1">
            <a:spLocks/>
          </p:cNvSpPr>
          <p:nvPr userDrawn="1"/>
        </p:nvSpPr>
        <p:spPr>
          <a:xfrm>
            <a:off x="3809449" y="3581412"/>
            <a:ext cx="3778509" cy="270829"/>
          </a:xfrm>
          <a:prstGeom prst="rect">
            <a:avLst/>
          </a:prstGeom>
        </p:spPr>
        <p:txBody>
          <a:bodyPr vert="horz" lIns="117949" tIns="58659" rIns="117949" bIns="58659" rtlCol="0" anchor="ctr"/>
          <a:lstStyle>
            <a:defPPr>
              <a:defRPr lang="en-US"/>
            </a:defPPr>
            <a:lvl1pPr marL="0" algn="ctr" defTabSz="1177333" rtl="0" eaLnBrk="1" latinLnBrk="0" hangingPunct="1">
              <a:defRPr sz="1200" b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88949" algn="l" defTabSz="1177333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7333" algn="l" defTabSz="1177333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5883" algn="l" defTabSz="1177333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54663" algn="l" defTabSz="1177333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43326" algn="l" defTabSz="1177333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1972" algn="l" defTabSz="1177333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20711" algn="l" defTabSz="1177333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709353" algn="l" defTabSz="1177333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0000">
                    <a:tint val="75000"/>
                  </a:srgbClr>
                </a:solidFill>
              </a:rPr>
              <a:t>       </a:t>
            </a:r>
            <a:endParaRPr lang="en-US" sz="1200" dirty="0">
              <a:solidFill>
                <a:srgbClr val="000000">
                  <a:tint val="75000"/>
                </a:srgbClr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D0A1B78-413E-4D82-A260-FE8B7BCBFA3F}"/>
              </a:ext>
            </a:extLst>
          </p:cNvPr>
          <p:cNvGrpSpPr/>
          <p:nvPr userDrawn="1"/>
        </p:nvGrpSpPr>
        <p:grpSpPr>
          <a:xfrm>
            <a:off x="5190706" y="6441675"/>
            <a:ext cx="1063119" cy="196592"/>
            <a:chOff x="5888316" y="3986250"/>
            <a:chExt cx="904913" cy="160772"/>
          </a:xfrm>
        </p:grpSpPr>
        <p:sp>
          <p:nvSpPr>
            <p:cNvPr id="16" name="object 29">
              <a:extLst>
                <a:ext uri="{FF2B5EF4-FFF2-40B4-BE49-F238E27FC236}">
                  <a16:creationId xmlns:a16="http://schemas.microsoft.com/office/drawing/2014/main" id="{6C7F3426-6338-4084-8171-1720EFEDFE25}"/>
                </a:ext>
              </a:extLst>
            </p:cNvPr>
            <p:cNvSpPr/>
            <p:nvPr/>
          </p:nvSpPr>
          <p:spPr>
            <a:xfrm>
              <a:off x="6082207" y="3990809"/>
              <a:ext cx="130035" cy="130022"/>
            </a:xfrm>
            <a:custGeom>
              <a:avLst/>
              <a:gdLst/>
              <a:ahLst/>
              <a:cxnLst/>
              <a:rect l="l" t="t" r="r" b="b"/>
              <a:pathLst>
                <a:path w="130035" h="130022">
                  <a:moveTo>
                    <a:pt x="130035" y="103416"/>
                  </a:moveTo>
                  <a:lnTo>
                    <a:pt x="130035" y="26771"/>
                  </a:lnTo>
                  <a:lnTo>
                    <a:pt x="126458" y="13405"/>
                  </a:lnTo>
                  <a:lnTo>
                    <a:pt x="116832" y="3697"/>
                  </a:lnTo>
                  <a:lnTo>
                    <a:pt x="103263" y="0"/>
                  </a:lnTo>
                  <a:lnTo>
                    <a:pt x="26746" y="0"/>
                  </a:lnTo>
                  <a:lnTo>
                    <a:pt x="13392" y="3558"/>
                  </a:lnTo>
                  <a:lnTo>
                    <a:pt x="3690" y="13174"/>
                  </a:lnTo>
                  <a:lnTo>
                    <a:pt x="0" y="26771"/>
                  </a:lnTo>
                  <a:lnTo>
                    <a:pt x="0" y="103416"/>
                  </a:lnTo>
                  <a:lnTo>
                    <a:pt x="3506" y="116598"/>
                  </a:lnTo>
                  <a:lnTo>
                    <a:pt x="13112" y="126315"/>
                  </a:lnTo>
                  <a:lnTo>
                    <a:pt x="26746" y="130022"/>
                  </a:lnTo>
                  <a:lnTo>
                    <a:pt x="103263" y="130022"/>
                  </a:lnTo>
                  <a:lnTo>
                    <a:pt x="116532" y="126513"/>
                  </a:lnTo>
                  <a:lnTo>
                    <a:pt x="126305" y="116944"/>
                  </a:lnTo>
                  <a:lnTo>
                    <a:pt x="130035" y="103416"/>
                  </a:lnTo>
                  <a:close/>
                </a:path>
              </a:pathLst>
            </a:custGeom>
            <a:solidFill>
              <a:srgbClr val="4E9CD4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7" name="object 30">
              <a:extLst>
                <a:ext uri="{FF2B5EF4-FFF2-40B4-BE49-F238E27FC236}">
                  <a16:creationId xmlns:a16="http://schemas.microsoft.com/office/drawing/2014/main" id="{AEC21443-93C1-466F-8AE3-FAD2C9F0044F}"/>
                </a:ext>
              </a:extLst>
            </p:cNvPr>
            <p:cNvSpPr/>
            <p:nvPr/>
          </p:nvSpPr>
          <p:spPr>
            <a:xfrm>
              <a:off x="6103251" y="4020019"/>
              <a:ext cx="90551" cy="73507"/>
            </a:xfrm>
            <a:custGeom>
              <a:avLst/>
              <a:gdLst/>
              <a:ahLst/>
              <a:cxnLst/>
              <a:rect l="l" t="t" r="r" b="b"/>
              <a:pathLst>
                <a:path w="90550" h="73507">
                  <a:moveTo>
                    <a:pt x="12573" y="51968"/>
                  </a:moveTo>
                  <a:lnTo>
                    <a:pt x="19354" y="57404"/>
                  </a:lnTo>
                  <a:lnTo>
                    <a:pt x="27520" y="57531"/>
                  </a:lnTo>
                  <a:lnTo>
                    <a:pt x="21120" y="62522"/>
                  </a:lnTo>
                  <a:lnTo>
                    <a:pt x="13093" y="65506"/>
                  </a:lnTo>
                  <a:lnTo>
                    <a:pt x="4470" y="65506"/>
                  </a:lnTo>
                  <a:lnTo>
                    <a:pt x="1460" y="65379"/>
                  </a:lnTo>
                  <a:lnTo>
                    <a:pt x="0" y="65227"/>
                  </a:lnTo>
                  <a:lnTo>
                    <a:pt x="11346" y="70691"/>
                  </a:lnTo>
                  <a:lnTo>
                    <a:pt x="23992" y="73321"/>
                  </a:lnTo>
                  <a:lnTo>
                    <a:pt x="28511" y="73507"/>
                  </a:lnTo>
                  <a:lnTo>
                    <a:pt x="44593" y="71218"/>
                  </a:lnTo>
                  <a:lnTo>
                    <a:pt x="57878" y="64974"/>
                  </a:lnTo>
                  <a:lnTo>
                    <a:pt x="68279" y="55714"/>
                  </a:lnTo>
                  <a:lnTo>
                    <a:pt x="75710" y="44373"/>
                  </a:lnTo>
                  <a:lnTo>
                    <a:pt x="80082" y="31887"/>
                  </a:lnTo>
                  <a:lnTo>
                    <a:pt x="81330" y="20650"/>
                  </a:lnTo>
                  <a:lnTo>
                    <a:pt x="81330" y="18211"/>
                  </a:lnTo>
                  <a:lnTo>
                    <a:pt x="84912" y="15659"/>
                  </a:lnTo>
                  <a:lnTo>
                    <a:pt x="88061" y="12369"/>
                  </a:lnTo>
                  <a:lnTo>
                    <a:pt x="90551" y="8661"/>
                  </a:lnTo>
                  <a:lnTo>
                    <a:pt x="87198" y="10096"/>
                  </a:lnTo>
                  <a:lnTo>
                    <a:pt x="83616" y="11112"/>
                  </a:lnTo>
                  <a:lnTo>
                    <a:pt x="79908" y="11544"/>
                  </a:lnTo>
                  <a:lnTo>
                    <a:pt x="83794" y="9258"/>
                  </a:lnTo>
                  <a:lnTo>
                    <a:pt x="86652" y="5689"/>
                  </a:lnTo>
                  <a:lnTo>
                    <a:pt x="88061" y="1270"/>
                  </a:lnTo>
                  <a:lnTo>
                    <a:pt x="84493" y="3390"/>
                  </a:lnTo>
                  <a:lnTo>
                    <a:pt x="80530" y="4978"/>
                  </a:lnTo>
                  <a:lnTo>
                    <a:pt x="76225" y="5829"/>
                  </a:lnTo>
                  <a:lnTo>
                    <a:pt x="72834" y="2260"/>
                  </a:lnTo>
                  <a:lnTo>
                    <a:pt x="68122" y="0"/>
                  </a:lnTo>
                  <a:lnTo>
                    <a:pt x="62738" y="0"/>
                  </a:lnTo>
                  <a:lnTo>
                    <a:pt x="49929" y="5108"/>
                  </a:lnTo>
                  <a:lnTo>
                    <a:pt x="44231" y="17587"/>
                  </a:lnTo>
                  <a:lnTo>
                    <a:pt x="44284" y="21348"/>
                  </a:lnTo>
                  <a:lnTo>
                    <a:pt x="44627" y="22796"/>
                  </a:lnTo>
                  <a:lnTo>
                    <a:pt x="31468" y="20411"/>
                  </a:lnTo>
                  <a:lnTo>
                    <a:pt x="19637" y="15040"/>
                  </a:lnTo>
                  <a:lnTo>
                    <a:pt x="9583" y="7058"/>
                  </a:lnTo>
                  <a:lnTo>
                    <a:pt x="6299" y="3390"/>
                  </a:lnTo>
                  <a:lnTo>
                    <a:pt x="4699" y="6121"/>
                  </a:lnTo>
                  <a:lnTo>
                    <a:pt x="3860" y="9258"/>
                  </a:lnTo>
                  <a:lnTo>
                    <a:pt x="3860" y="19088"/>
                  </a:lnTo>
                  <a:lnTo>
                    <a:pt x="7162" y="24777"/>
                  </a:lnTo>
                  <a:lnTo>
                    <a:pt x="11963" y="28181"/>
                  </a:lnTo>
                  <a:lnTo>
                    <a:pt x="9004" y="28054"/>
                  </a:lnTo>
                  <a:lnTo>
                    <a:pt x="6159" y="27203"/>
                  </a:lnTo>
                  <a:lnTo>
                    <a:pt x="3695" y="26047"/>
                  </a:lnTo>
                  <a:lnTo>
                    <a:pt x="3695" y="35026"/>
                  </a:lnTo>
                  <a:lnTo>
                    <a:pt x="10020" y="42570"/>
                  </a:lnTo>
                  <a:lnTo>
                    <a:pt x="18503" y="44284"/>
                  </a:lnTo>
                  <a:lnTo>
                    <a:pt x="15468" y="45008"/>
                  </a:lnTo>
                  <a:lnTo>
                    <a:pt x="12433" y="45008"/>
                  </a:lnTo>
                  <a:lnTo>
                    <a:pt x="10096" y="44564"/>
                  </a:lnTo>
                  <a:lnTo>
                    <a:pt x="12573" y="51968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8" name="object 31">
              <a:extLst>
                <a:ext uri="{FF2B5EF4-FFF2-40B4-BE49-F238E27FC236}">
                  <a16:creationId xmlns:a16="http://schemas.microsoft.com/office/drawing/2014/main" id="{0D27F4B0-EB49-47A2-B487-B711B4AB6CD7}"/>
                </a:ext>
              </a:extLst>
            </p:cNvPr>
            <p:cNvSpPr/>
            <p:nvPr/>
          </p:nvSpPr>
          <p:spPr>
            <a:xfrm>
              <a:off x="6339246" y="4120565"/>
              <a:ext cx="8520" cy="698"/>
            </a:xfrm>
            <a:custGeom>
              <a:avLst/>
              <a:gdLst/>
              <a:ahLst/>
              <a:cxnLst/>
              <a:rect l="l" t="t" r="r" b="b"/>
              <a:pathLst>
                <a:path w="8520" h="698">
                  <a:moveTo>
                    <a:pt x="7829" y="406"/>
                  </a:moveTo>
                  <a:lnTo>
                    <a:pt x="2879" y="0"/>
                  </a:lnTo>
                  <a:lnTo>
                    <a:pt x="0" y="698"/>
                  </a:lnTo>
                  <a:lnTo>
                    <a:pt x="8520" y="698"/>
                  </a:lnTo>
                  <a:lnTo>
                    <a:pt x="7829" y="406"/>
                  </a:lnTo>
                  <a:close/>
                </a:path>
              </a:pathLst>
            </a:custGeom>
            <a:solidFill>
              <a:srgbClr val="49629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9" name="object 32">
              <a:extLst>
                <a:ext uri="{FF2B5EF4-FFF2-40B4-BE49-F238E27FC236}">
                  <a16:creationId xmlns:a16="http://schemas.microsoft.com/office/drawing/2014/main" id="{2C3F7D0F-B744-4C08-BE72-B3BD3030441F}"/>
                </a:ext>
              </a:extLst>
            </p:cNvPr>
            <p:cNvSpPr/>
            <p:nvPr/>
          </p:nvSpPr>
          <p:spPr>
            <a:xfrm>
              <a:off x="6336195" y="4119854"/>
              <a:ext cx="13775" cy="1409"/>
            </a:xfrm>
            <a:custGeom>
              <a:avLst/>
              <a:gdLst/>
              <a:ahLst/>
              <a:cxnLst/>
              <a:rect l="l" t="t" r="r" b="b"/>
              <a:pathLst>
                <a:path w="13775" h="1409">
                  <a:moveTo>
                    <a:pt x="2126" y="1409"/>
                  </a:moveTo>
                  <a:lnTo>
                    <a:pt x="5930" y="1130"/>
                  </a:lnTo>
                  <a:lnTo>
                    <a:pt x="7070" y="1409"/>
                  </a:lnTo>
                  <a:lnTo>
                    <a:pt x="13775" y="1409"/>
                  </a:lnTo>
                  <a:lnTo>
                    <a:pt x="12004" y="600"/>
                  </a:lnTo>
                  <a:lnTo>
                    <a:pt x="5930" y="0"/>
                  </a:lnTo>
                  <a:lnTo>
                    <a:pt x="0" y="1409"/>
                  </a:lnTo>
                  <a:lnTo>
                    <a:pt x="2126" y="1409"/>
                  </a:lnTo>
                  <a:close/>
                </a:path>
              </a:pathLst>
            </a:custGeom>
            <a:solidFill>
              <a:srgbClr val="49629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0" name="object 33">
              <a:extLst>
                <a:ext uri="{FF2B5EF4-FFF2-40B4-BE49-F238E27FC236}">
                  <a16:creationId xmlns:a16="http://schemas.microsoft.com/office/drawing/2014/main" id="{34C4894F-CB4F-4F31-8631-79DFC7F26456}"/>
                </a:ext>
              </a:extLst>
            </p:cNvPr>
            <p:cNvSpPr/>
            <p:nvPr/>
          </p:nvSpPr>
          <p:spPr>
            <a:xfrm>
              <a:off x="6333545" y="4119283"/>
              <a:ext cx="18088" cy="1981"/>
            </a:xfrm>
            <a:custGeom>
              <a:avLst/>
              <a:gdLst/>
              <a:ahLst/>
              <a:cxnLst/>
              <a:rect l="l" t="t" r="r" b="b"/>
              <a:pathLst>
                <a:path w="18088" h="1981">
                  <a:moveTo>
                    <a:pt x="3072" y="1472"/>
                  </a:moveTo>
                  <a:lnTo>
                    <a:pt x="8580" y="977"/>
                  </a:lnTo>
                  <a:lnTo>
                    <a:pt x="12767" y="1981"/>
                  </a:lnTo>
                  <a:lnTo>
                    <a:pt x="18088" y="1981"/>
                  </a:lnTo>
                  <a:lnTo>
                    <a:pt x="15640" y="799"/>
                  </a:lnTo>
                  <a:lnTo>
                    <a:pt x="8580" y="0"/>
                  </a:lnTo>
                  <a:lnTo>
                    <a:pt x="0" y="1981"/>
                  </a:lnTo>
                  <a:lnTo>
                    <a:pt x="1911" y="1981"/>
                  </a:lnTo>
                  <a:lnTo>
                    <a:pt x="3072" y="1472"/>
                  </a:lnTo>
                  <a:close/>
                </a:path>
              </a:pathLst>
            </a:custGeom>
            <a:solidFill>
              <a:srgbClr val="49629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1" name="object 34">
              <a:extLst>
                <a:ext uri="{FF2B5EF4-FFF2-40B4-BE49-F238E27FC236}">
                  <a16:creationId xmlns:a16="http://schemas.microsoft.com/office/drawing/2014/main" id="{50CAE037-AA1B-4882-B188-E3CA47B95A7C}"/>
                </a:ext>
              </a:extLst>
            </p:cNvPr>
            <p:cNvSpPr/>
            <p:nvPr/>
          </p:nvSpPr>
          <p:spPr>
            <a:xfrm>
              <a:off x="6330214" y="4118571"/>
              <a:ext cx="23294" cy="2692"/>
            </a:xfrm>
            <a:custGeom>
              <a:avLst/>
              <a:gdLst/>
              <a:ahLst/>
              <a:cxnLst/>
              <a:rect l="l" t="t" r="r" b="b"/>
              <a:pathLst>
                <a:path w="23294" h="2692">
                  <a:moveTo>
                    <a:pt x="5345" y="1698"/>
                  </a:moveTo>
                  <a:lnTo>
                    <a:pt x="11911" y="1003"/>
                  </a:lnTo>
                  <a:lnTo>
                    <a:pt x="19130" y="2692"/>
                  </a:lnTo>
                  <a:lnTo>
                    <a:pt x="23294" y="2692"/>
                  </a:lnTo>
                  <a:lnTo>
                    <a:pt x="20081" y="1044"/>
                  </a:lnTo>
                  <a:lnTo>
                    <a:pt x="11911" y="0"/>
                  </a:lnTo>
                  <a:lnTo>
                    <a:pt x="0" y="2692"/>
                  </a:lnTo>
                  <a:lnTo>
                    <a:pt x="3223" y="2692"/>
                  </a:lnTo>
                  <a:lnTo>
                    <a:pt x="5345" y="1698"/>
                  </a:lnTo>
                  <a:close/>
                </a:path>
              </a:pathLst>
            </a:custGeom>
            <a:solidFill>
              <a:srgbClr val="49629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2" name="object 35">
              <a:extLst>
                <a:ext uri="{FF2B5EF4-FFF2-40B4-BE49-F238E27FC236}">
                  <a16:creationId xmlns:a16="http://schemas.microsoft.com/office/drawing/2014/main" id="{2D533186-FECB-4DAE-BCB5-7A238B6B4B5D}"/>
                </a:ext>
              </a:extLst>
            </p:cNvPr>
            <p:cNvSpPr/>
            <p:nvPr/>
          </p:nvSpPr>
          <p:spPr>
            <a:xfrm>
              <a:off x="6327809" y="4117848"/>
              <a:ext cx="27413" cy="3416"/>
            </a:xfrm>
            <a:custGeom>
              <a:avLst/>
              <a:gdLst/>
              <a:ahLst/>
              <a:cxnLst/>
              <a:rect l="l" t="t" r="r" b="b"/>
              <a:pathLst>
                <a:path w="27413" h="3416">
                  <a:moveTo>
                    <a:pt x="6709" y="1925"/>
                  </a:moveTo>
                  <a:lnTo>
                    <a:pt x="14316" y="1003"/>
                  </a:lnTo>
                  <a:lnTo>
                    <a:pt x="24823" y="3416"/>
                  </a:lnTo>
                  <a:lnTo>
                    <a:pt x="27413" y="3416"/>
                  </a:lnTo>
                  <a:lnTo>
                    <a:pt x="23594" y="1331"/>
                  </a:lnTo>
                  <a:lnTo>
                    <a:pt x="14316" y="0"/>
                  </a:lnTo>
                  <a:lnTo>
                    <a:pt x="452" y="3073"/>
                  </a:lnTo>
                  <a:lnTo>
                    <a:pt x="0" y="3416"/>
                  </a:lnTo>
                  <a:lnTo>
                    <a:pt x="3738" y="3416"/>
                  </a:lnTo>
                  <a:lnTo>
                    <a:pt x="6709" y="1925"/>
                  </a:lnTo>
                  <a:close/>
                </a:path>
              </a:pathLst>
            </a:custGeom>
            <a:solidFill>
              <a:srgbClr val="49629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3" name="object 36">
              <a:extLst>
                <a:ext uri="{FF2B5EF4-FFF2-40B4-BE49-F238E27FC236}">
                  <a16:creationId xmlns:a16="http://schemas.microsoft.com/office/drawing/2014/main" id="{3F763688-334F-4FD5-8DDC-F0F070B375CE}"/>
                </a:ext>
              </a:extLst>
            </p:cNvPr>
            <p:cNvSpPr/>
            <p:nvPr/>
          </p:nvSpPr>
          <p:spPr>
            <a:xfrm>
              <a:off x="6326711" y="4117136"/>
              <a:ext cx="30014" cy="4127"/>
            </a:xfrm>
            <a:custGeom>
              <a:avLst/>
              <a:gdLst/>
              <a:ahLst/>
              <a:cxnLst/>
              <a:rect l="l" t="t" r="r" b="b"/>
              <a:pathLst>
                <a:path w="30014" h="4127">
                  <a:moveTo>
                    <a:pt x="29232" y="4104"/>
                  </a:moveTo>
                  <a:lnTo>
                    <a:pt x="30014" y="4127"/>
                  </a:lnTo>
                  <a:lnTo>
                    <a:pt x="25613" y="1598"/>
                  </a:lnTo>
                  <a:lnTo>
                    <a:pt x="15414" y="0"/>
                  </a:lnTo>
                  <a:lnTo>
                    <a:pt x="1517" y="3009"/>
                  </a:lnTo>
                  <a:lnTo>
                    <a:pt x="0" y="4127"/>
                  </a:lnTo>
                  <a:lnTo>
                    <a:pt x="3034" y="4127"/>
                  </a:lnTo>
                  <a:lnTo>
                    <a:pt x="6685" y="2181"/>
                  </a:lnTo>
                  <a:lnTo>
                    <a:pt x="15414" y="990"/>
                  </a:lnTo>
                  <a:lnTo>
                    <a:pt x="29232" y="4104"/>
                  </a:lnTo>
                  <a:close/>
                </a:path>
              </a:pathLst>
            </a:custGeom>
            <a:solidFill>
              <a:srgbClr val="49629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4" name="object 37">
              <a:extLst>
                <a:ext uri="{FF2B5EF4-FFF2-40B4-BE49-F238E27FC236}">
                  <a16:creationId xmlns:a16="http://schemas.microsoft.com/office/drawing/2014/main" id="{B6F2CE06-F435-44E9-A6FB-7CFFDBC354A6}"/>
                </a:ext>
              </a:extLst>
            </p:cNvPr>
            <p:cNvSpPr/>
            <p:nvPr/>
          </p:nvSpPr>
          <p:spPr>
            <a:xfrm>
              <a:off x="6325645" y="4116438"/>
              <a:ext cx="32620" cy="4826"/>
            </a:xfrm>
            <a:custGeom>
              <a:avLst/>
              <a:gdLst/>
              <a:ahLst/>
              <a:cxnLst/>
              <a:rect l="l" t="t" r="r" b="b"/>
              <a:pathLst>
                <a:path w="32620" h="4825">
                  <a:moveTo>
                    <a:pt x="30373" y="4161"/>
                  </a:moveTo>
                  <a:lnTo>
                    <a:pt x="31263" y="4825"/>
                  </a:lnTo>
                  <a:lnTo>
                    <a:pt x="32620" y="4825"/>
                  </a:lnTo>
                  <a:lnTo>
                    <a:pt x="27784" y="1912"/>
                  </a:lnTo>
                  <a:lnTo>
                    <a:pt x="16493" y="0"/>
                  </a:lnTo>
                  <a:lnTo>
                    <a:pt x="2587" y="2958"/>
                  </a:lnTo>
                  <a:lnTo>
                    <a:pt x="0" y="4825"/>
                  </a:lnTo>
                  <a:lnTo>
                    <a:pt x="2756" y="4825"/>
                  </a:lnTo>
                  <a:lnTo>
                    <a:pt x="6844" y="2556"/>
                  </a:lnTo>
                  <a:lnTo>
                    <a:pt x="16493" y="1130"/>
                  </a:lnTo>
                  <a:lnTo>
                    <a:pt x="30373" y="4161"/>
                  </a:lnTo>
                  <a:close/>
                </a:path>
              </a:pathLst>
            </a:custGeom>
            <a:solidFill>
              <a:srgbClr val="49629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5" name="object 38">
              <a:extLst>
                <a:ext uri="{FF2B5EF4-FFF2-40B4-BE49-F238E27FC236}">
                  <a16:creationId xmlns:a16="http://schemas.microsoft.com/office/drawing/2014/main" id="{8FA79FA7-CA85-4F8D-82CC-187C8A9BE1D9}"/>
                </a:ext>
              </a:extLst>
            </p:cNvPr>
            <p:cNvSpPr/>
            <p:nvPr/>
          </p:nvSpPr>
          <p:spPr>
            <a:xfrm>
              <a:off x="6324466" y="4115714"/>
              <a:ext cx="35195" cy="5549"/>
            </a:xfrm>
            <a:custGeom>
              <a:avLst/>
              <a:gdLst/>
              <a:ahLst/>
              <a:cxnLst/>
              <a:rect l="l" t="t" r="r" b="b"/>
              <a:pathLst>
                <a:path w="35195" h="5549">
                  <a:moveTo>
                    <a:pt x="31595" y="4142"/>
                  </a:moveTo>
                  <a:lnTo>
                    <a:pt x="33524" y="5549"/>
                  </a:lnTo>
                  <a:lnTo>
                    <a:pt x="35195" y="5549"/>
                  </a:lnTo>
                  <a:lnTo>
                    <a:pt x="30019" y="2267"/>
                  </a:lnTo>
                  <a:lnTo>
                    <a:pt x="17659" y="0"/>
                  </a:lnTo>
                  <a:lnTo>
                    <a:pt x="3731" y="2917"/>
                  </a:lnTo>
                  <a:lnTo>
                    <a:pt x="0" y="5549"/>
                  </a:lnTo>
                  <a:lnTo>
                    <a:pt x="2377" y="5549"/>
                  </a:lnTo>
                  <a:lnTo>
                    <a:pt x="6899" y="2899"/>
                  </a:lnTo>
                  <a:lnTo>
                    <a:pt x="17659" y="1155"/>
                  </a:lnTo>
                  <a:lnTo>
                    <a:pt x="31595" y="4142"/>
                  </a:lnTo>
                  <a:close/>
                </a:path>
              </a:pathLst>
            </a:custGeom>
            <a:solidFill>
              <a:srgbClr val="49629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6" name="object 39">
              <a:extLst>
                <a:ext uri="{FF2B5EF4-FFF2-40B4-BE49-F238E27FC236}">
                  <a16:creationId xmlns:a16="http://schemas.microsoft.com/office/drawing/2014/main" id="{4EC95245-3B83-4194-9834-637DF11C9DFE}"/>
                </a:ext>
              </a:extLst>
            </p:cNvPr>
            <p:cNvSpPr/>
            <p:nvPr/>
          </p:nvSpPr>
          <p:spPr>
            <a:xfrm>
              <a:off x="6323329" y="4115142"/>
              <a:ext cx="37500" cy="6121"/>
            </a:xfrm>
            <a:custGeom>
              <a:avLst/>
              <a:gdLst/>
              <a:ahLst/>
              <a:cxnLst/>
              <a:rect l="l" t="t" r="r" b="b"/>
              <a:pathLst>
                <a:path w="37500" h="6121">
                  <a:moveTo>
                    <a:pt x="32700" y="3927"/>
                  </a:moveTo>
                  <a:lnTo>
                    <a:pt x="35797" y="6121"/>
                  </a:lnTo>
                  <a:lnTo>
                    <a:pt x="37500" y="6121"/>
                  </a:lnTo>
                  <a:lnTo>
                    <a:pt x="32097" y="2581"/>
                  </a:lnTo>
                  <a:lnTo>
                    <a:pt x="18796" y="0"/>
                  </a:lnTo>
                  <a:lnTo>
                    <a:pt x="4794" y="2846"/>
                  </a:lnTo>
                  <a:lnTo>
                    <a:pt x="0" y="6121"/>
                  </a:lnTo>
                  <a:lnTo>
                    <a:pt x="1989" y="6121"/>
                  </a:lnTo>
                  <a:lnTo>
                    <a:pt x="6924" y="3084"/>
                  </a:lnTo>
                  <a:lnTo>
                    <a:pt x="18796" y="1003"/>
                  </a:lnTo>
                  <a:lnTo>
                    <a:pt x="32700" y="3927"/>
                  </a:lnTo>
                  <a:close/>
                </a:path>
              </a:pathLst>
            </a:custGeom>
            <a:solidFill>
              <a:srgbClr val="49629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7" name="object 40">
              <a:extLst>
                <a:ext uri="{FF2B5EF4-FFF2-40B4-BE49-F238E27FC236}">
                  <a16:creationId xmlns:a16="http://schemas.microsoft.com/office/drawing/2014/main" id="{25CED2FE-E7B9-4D86-B276-CDAEC95678E5}"/>
                </a:ext>
              </a:extLst>
            </p:cNvPr>
            <p:cNvSpPr/>
            <p:nvPr/>
          </p:nvSpPr>
          <p:spPr>
            <a:xfrm>
              <a:off x="6322114" y="4114431"/>
              <a:ext cx="40065" cy="6832"/>
            </a:xfrm>
            <a:custGeom>
              <a:avLst/>
              <a:gdLst/>
              <a:ahLst/>
              <a:cxnLst/>
              <a:rect l="l" t="t" r="r" b="b"/>
              <a:pathLst>
                <a:path w="40065" h="6832">
                  <a:moveTo>
                    <a:pt x="6069" y="2790"/>
                  </a:moveTo>
                  <a:lnTo>
                    <a:pt x="0" y="6832"/>
                  </a:lnTo>
                  <a:lnTo>
                    <a:pt x="1864" y="6832"/>
                  </a:lnTo>
                  <a:lnTo>
                    <a:pt x="7167" y="3418"/>
                  </a:lnTo>
                  <a:lnTo>
                    <a:pt x="20024" y="990"/>
                  </a:lnTo>
                  <a:lnTo>
                    <a:pt x="33963" y="3871"/>
                  </a:lnTo>
                  <a:lnTo>
                    <a:pt x="38217" y="6832"/>
                  </a:lnTo>
                  <a:lnTo>
                    <a:pt x="40065" y="6832"/>
                  </a:lnTo>
                  <a:lnTo>
                    <a:pt x="34382" y="2955"/>
                  </a:lnTo>
                  <a:lnTo>
                    <a:pt x="20476" y="2"/>
                  </a:lnTo>
                  <a:lnTo>
                    <a:pt x="20024" y="0"/>
                  </a:lnTo>
                  <a:lnTo>
                    <a:pt x="6069" y="2790"/>
                  </a:lnTo>
                  <a:close/>
                </a:path>
              </a:pathLst>
            </a:custGeom>
            <a:solidFill>
              <a:srgbClr val="49629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8" name="object 41">
              <a:extLst>
                <a:ext uri="{FF2B5EF4-FFF2-40B4-BE49-F238E27FC236}">
                  <a16:creationId xmlns:a16="http://schemas.microsoft.com/office/drawing/2014/main" id="{EB460162-8CF3-4F90-A3F0-8DCF10A5E3FE}"/>
                </a:ext>
              </a:extLst>
            </p:cNvPr>
            <p:cNvSpPr/>
            <p:nvPr/>
          </p:nvSpPr>
          <p:spPr>
            <a:xfrm>
              <a:off x="6320811" y="4113733"/>
              <a:ext cx="42600" cy="7531"/>
            </a:xfrm>
            <a:custGeom>
              <a:avLst/>
              <a:gdLst/>
              <a:ahLst/>
              <a:cxnLst/>
              <a:rect l="l" t="t" r="r" b="b"/>
              <a:pathLst>
                <a:path w="42600" h="7531">
                  <a:moveTo>
                    <a:pt x="7315" y="2754"/>
                  </a:moveTo>
                  <a:lnTo>
                    <a:pt x="0" y="7531"/>
                  </a:lnTo>
                  <a:lnTo>
                    <a:pt x="1917" y="7531"/>
                  </a:lnTo>
                  <a:lnTo>
                    <a:pt x="7501" y="3773"/>
                  </a:lnTo>
                  <a:lnTo>
                    <a:pt x="21326" y="1003"/>
                  </a:lnTo>
                  <a:lnTo>
                    <a:pt x="35320" y="3842"/>
                  </a:lnTo>
                  <a:lnTo>
                    <a:pt x="40744" y="7531"/>
                  </a:lnTo>
                  <a:lnTo>
                    <a:pt x="42600" y="7531"/>
                  </a:lnTo>
                  <a:lnTo>
                    <a:pt x="36731" y="3356"/>
                  </a:lnTo>
                  <a:lnTo>
                    <a:pt x="22930" y="34"/>
                  </a:lnTo>
                  <a:lnTo>
                    <a:pt x="21326" y="0"/>
                  </a:lnTo>
                  <a:lnTo>
                    <a:pt x="7315" y="2754"/>
                  </a:lnTo>
                  <a:close/>
                </a:path>
              </a:pathLst>
            </a:custGeom>
            <a:solidFill>
              <a:srgbClr val="49629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9" name="object 42">
              <a:extLst>
                <a:ext uri="{FF2B5EF4-FFF2-40B4-BE49-F238E27FC236}">
                  <a16:creationId xmlns:a16="http://schemas.microsoft.com/office/drawing/2014/main" id="{8F1FEDDF-396C-44ED-9C54-1BEFCB5DFE68}"/>
                </a:ext>
              </a:extLst>
            </p:cNvPr>
            <p:cNvSpPr/>
            <p:nvPr/>
          </p:nvSpPr>
          <p:spPr>
            <a:xfrm>
              <a:off x="6319375" y="4113009"/>
              <a:ext cx="45162" cy="8255"/>
            </a:xfrm>
            <a:custGeom>
              <a:avLst/>
              <a:gdLst/>
              <a:ahLst/>
              <a:cxnLst/>
              <a:rect l="l" t="t" r="r" b="b"/>
              <a:pathLst>
                <a:path w="45162" h="8255">
                  <a:moveTo>
                    <a:pt x="8713" y="2702"/>
                  </a:moveTo>
                  <a:lnTo>
                    <a:pt x="0" y="8255"/>
                  </a:lnTo>
                  <a:lnTo>
                    <a:pt x="2017" y="8255"/>
                  </a:lnTo>
                  <a:lnTo>
                    <a:pt x="7842" y="4173"/>
                  </a:lnTo>
                  <a:lnTo>
                    <a:pt x="21711" y="1018"/>
                  </a:lnTo>
                  <a:lnTo>
                    <a:pt x="22763" y="1003"/>
                  </a:lnTo>
                  <a:lnTo>
                    <a:pt x="36706" y="3783"/>
                  </a:lnTo>
                  <a:lnTo>
                    <a:pt x="43466" y="8255"/>
                  </a:lnTo>
                  <a:lnTo>
                    <a:pt x="45162" y="8255"/>
                  </a:lnTo>
                  <a:lnTo>
                    <a:pt x="39031" y="3726"/>
                  </a:lnTo>
                  <a:lnTo>
                    <a:pt x="25394" y="91"/>
                  </a:lnTo>
                  <a:lnTo>
                    <a:pt x="22763" y="0"/>
                  </a:lnTo>
                  <a:lnTo>
                    <a:pt x="8713" y="2702"/>
                  </a:lnTo>
                  <a:close/>
                </a:path>
              </a:pathLst>
            </a:custGeom>
            <a:solidFill>
              <a:srgbClr val="49629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0" name="object 43">
              <a:extLst>
                <a:ext uri="{FF2B5EF4-FFF2-40B4-BE49-F238E27FC236}">
                  <a16:creationId xmlns:a16="http://schemas.microsoft.com/office/drawing/2014/main" id="{A9A56479-2197-439E-BD0B-F29F391DBAFA}"/>
                </a:ext>
              </a:extLst>
            </p:cNvPr>
            <p:cNvSpPr/>
            <p:nvPr/>
          </p:nvSpPr>
          <p:spPr>
            <a:xfrm>
              <a:off x="6318020" y="4112298"/>
              <a:ext cx="47724" cy="8966"/>
            </a:xfrm>
            <a:custGeom>
              <a:avLst/>
              <a:gdLst/>
              <a:ahLst/>
              <a:cxnLst/>
              <a:rect l="l" t="t" r="r" b="b"/>
              <a:pathLst>
                <a:path w="47724" h="8966">
                  <a:moveTo>
                    <a:pt x="10084" y="2659"/>
                  </a:moveTo>
                  <a:lnTo>
                    <a:pt x="0" y="8966"/>
                  </a:lnTo>
                  <a:lnTo>
                    <a:pt x="2308" y="8966"/>
                  </a:lnTo>
                  <a:lnTo>
                    <a:pt x="8321" y="4638"/>
                  </a:lnTo>
                  <a:lnTo>
                    <a:pt x="22049" y="1198"/>
                  </a:lnTo>
                  <a:lnTo>
                    <a:pt x="24105" y="1142"/>
                  </a:lnTo>
                  <a:lnTo>
                    <a:pt x="38125" y="3855"/>
                  </a:lnTo>
                  <a:lnTo>
                    <a:pt x="46082" y="8966"/>
                  </a:lnTo>
                  <a:lnTo>
                    <a:pt x="47724" y="8966"/>
                  </a:lnTo>
                  <a:lnTo>
                    <a:pt x="41425" y="4149"/>
                  </a:lnTo>
                  <a:lnTo>
                    <a:pt x="27913" y="187"/>
                  </a:lnTo>
                  <a:lnTo>
                    <a:pt x="24105" y="0"/>
                  </a:lnTo>
                  <a:lnTo>
                    <a:pt x="10084" y="2659"/>
                  </a:lnTo>
                  <a:close/>
                </a:path>
              </a:pathLst>
            </a:custGeom>
            <a:solidFill>
              <a:srgbClr val="49629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1" name="object 44">
              <a:extLst>
                <a:ext uri="{FF2B5EF4-FFF2-40B4-BE49-F238E27FC236}">
                  <a16:creationId xmlns:a16="http://schemas.microsoft.com/office/drawing/2014/main" id="{EEDA970B-8691-49AA-A9B3-0C874A6B5DA3}"/>
                </a:ext>
              </a:extLst>
            </p:cNvPr>
            <p:cNvSpPr/>
            <p:nvPr/>
          </p:nvSpPr>
          <p:spPr>
            <a:xfrm>
              <a:off x="6316604" y="4111599"/>
              <a:ext cx="50256" cy="9664"/>
            </a:xfrm>
            <a:custGeom>
              <a:avLst/>
              <a:gdLst/>
              <a:ahLst/>
              <a:cxnLst/>
              <a:rect l="l" t="t" r="r" b="b"/>
              <a:pathLst>
                <a:path w="50256" h="9664">
                  <a:moveTo>
                    <a:pt x="11462" y="2627"/>
                  </a:moveTo>
                  <a:lnTo>
                    <a:pt x="0" y="9664"/>
                  </a:lnTo>
                  <a:lnTo>
                    <a:pt x="2570" y="9664"/>
                  </a:lnTo>
                  <a:lnTo>
                    <a:pt x="8720" y="5055"/>
                  </a:lnTo>
                  <a:lnTo>
                    <a:pt x="22324" y="1263"/>
                  </a:lnTo>
                  <a:lnTo>
                    <a:pt x="25521" y="1130"/>
                  </a:lnTo>
                  <a:lnTo>
                    <a:pt x="39562" y="3815"/>
                  </a:lnTo>
                  <a:lnTo>
                    <a:pt x="48826" y="9664"/>
                  </a:lnTo>
                  <a:lnTo>
                    <a:pt x="50256" y="9664"/>
                  </a:lnTo>
                  <a:lnTo>
                    <a:pt x="43867" y="4599"/>
                  </a:lnTo>
                  <a:lnTo>
                    <a:pt x="30472" y="312"/>
                  </a:lnTo>
                  <a:lnTo>
                    <a:pt x="25521" y="0"/>
                  </a:lnTo>
                  <a:lnTo>
                    <a:pt x="11462" y="2627"/>
                  </a:lnTo>
                  <a:close/>
                </a:path>
              </a:pathLst>
            </a:custGeom>
            <a:solidFill>
              <a:srgbClr val="49629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2" name="object 45">
              <a:extLst>
                <a:ext uri="{FF2B5EF4-FFF2-40B4-BE49-F238E27FC236}">
                  <a16:creationId xmlns:a16="http://schemas.microsoft.com/office/drawing/2014/main" id="{6C91C063-F3B5-426E-BBFE-12F6E39E149A}"/>
                </a:ext>
              </a:extLst>
            </p:cNvPr>
            <p:cNvSpPr/>
            <p:nvPr/>
          </p:nvSpPr>
          <p:spPr>
            <a:xfrm>
              <a:off x="6315695" y="4111028"/>
              <a:ext cx="52128" cy="10236"/>
            </a:xfrm>
            <a:custGeom>
              <a:avLst/>
              <a:gdLst/>
              <a:ahLst/>
              <a:cxnLst/>
              <a:rect l="l" t="t" r="r" b="b"/>
              <a:pathLst>
                <a:path w="52128" h="10236">
                  <a:moveTo>
                    <a:pt x="0" y="10236"/>
                  </a:moveTo>
                  <a:lnTo>
                    <a:pt x="2236" y="10236"/>
                  </a:lnTo>
                  <a:lnTo>
                    <a:pt x="8539" y="5343"/>
                  </a:lnTo>
                  <a:lnTo>
                    <a:pt x="22022" y="1225"/>
                  </a:lnTo>
                  <a:lnTo>
                    <a:pt x="26430" y="977"/>
                  </a:lnTo>
                  <a:lnTo>
                    <a:pt x="40456" y="3612"/>
                  </a:lnTo>
                  <a:lnTo>
                    <a:pt x="51195" y="10236"/>
                  </a:lnTo>
                  <a:lnTo>
                    <a:pt x="52128" y="10236"/>
                  </a:lnTo>
                  <a:lnTo>
                    <a:pt x="45632" y="4971"/>
                  </a:lnTo>
                  <a:lnTo>
                    <a:pt x="32370" y="444"/>
                  </a:lnTo>
                  <a:lnTo>
                    <a:pt x="26430" y="0"/>
                  </a:lnTo>
                  <a:lnTo>
                    <a:pt x="12320" y="2570"/>
                  </a:lnTo>
                  <a:lnTo>
                    <a:pt x="471" y="9655"/>
                  </a:lnTo>
                  <a:lnTo>
                    <a:pt x="0" y="10236"/>
                  </a:lnTo>
                  <a:close/>
                </a:path>
              </a:pathLst>
            </a:custGeom>
            <a:solidFill>
              <a:srgbClr val="49629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3" name="object 46">
              <a:extLst>
                <a:ext uri="{FF2B5EF4-FFF2-40B4-BE49-F238E27FC236}">
                  <a16:creationId xmlns:a16="http://schemas.microsoft.com/office/drawing/2014/main" id="{CAB30C61-BF90-48D8-BE29-EA8212F93E5D}"/>
                </a:ext>
              </a:extLst>
            </p:cNvPr>
            <p:cNvSpPr/>
            <p:nvPr/>
          </p:nvSpPr>
          <p:spPr>
            <a:xfrm>
              <a:off x="6314887" y="4110304"/>
              <a:ext cx="54070" cy="10960"/>
            </a:xfrm>
            <a:custGeom>
              <a:avLst/>
              <a:gdLst/>
              <a:ahLst/>
              <a:cxnLst/>
              <a:rect l="l" t="t" r="r" b="b"/>
              <a:pathLst>
                <a:path w="54070" h="10960">
                  <a:moveTo>
                    <a:pt x="53294" y="10960"/>
                  </a:moveTo>
                  <a:lnTo>
                    <a:pt x="54070" y="10960"/>
                  </a:lnTo>
                  <a:lnTo>
                    <a:pt x="47452" y="5421"/>
                  </a:lnTo>
                  <a:lnTo>
                    <a:pt x="34310" y="617"/>
                  </a:lnTo>
                  <a:lnTo>
                    <a:pt x="27238" y="0"/>
                  </a:lnTo>
                  <a:lnTo>
                    <a:pt x="13154" y="2523"/>
                  </a:lnTo>
                  <a:lnTo>
                    <a:pt x="1231" y="9494"/>
                  </a:lnTo>
                  <a:lnTo>
                    <a:pt x="0" y="10960"/>
                  </a:lnTo>
                  <a:lnTo>
                    <a:pt x="1964" y="10960"/>
                  </a:lnTo>
                  <a:lnTo>
                    <a:pt x="8432" y="5778"/>
                  </a:lnTo>
                  <a:lnTo>
                    <a:pt x="21753" y="1370"/>
                  </a:lnTo>
                  <a:lnTo>
                    <a:pt x="27238" y="990"/>
                  </a:lnTo>
                  <a:lnTo>
                    <a:pt x="41295" y="3580"/>
                  </a:lnTo>
                  <a:lnTo>
                    <a:pt x="53101" y="10718"/>
                  </a:lnTo>
                  <a:lnTo>
                    <a:pt x="53294" y="10960"/>
                  </a:lnTo>
                  <a:close/>
                </a:path>
              </a:pathLst>
            </a:custGeom>
            <a:solidFill>
              <a:srgbClr val="49629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4" name="object 47">
              <a:extLst>
                <a:ext uri="{FF2B5EF4-FFF2-40B4-BE49-F238E27FC236}">
                  <a16:creationId xmlns:a16="http://schemas.microsoft.com/office/drawing/2014/main" id="{73BE98B4-6EB4-4D14-B817-CAEA395858CE}"/>
                </a:ext>
              </a:extLst>
            </p:cNvPr>
            <p:cNvSpPr/>
            <p:nvPr/>
          </p:nvSpPr>
          <p:spPr>
            <a:xfrm>
              <a:off x="6314053" y="4109593"/>
              <a:ext cx="55979" cy="11671"/>
            </a:xfrm>
            <a:custGeom>
              <a:avLst/>
              <a:gdLst/>
              <a:ahLst/>
              <a:cxnLst/>
              <a:rect l="l" t="t" r="r" b="b"/>
              <a:pathLst>
                <a:path w="55979" h="11671">
                  <a:moveTo>
                    <a:pt x="54902" y="11671"/>
                  </a:moveTo>
                  <a:lnTo>
                    <a:pt x="55979" y="11671"/>
                  </a:lnTo>
                  <a:lnTo>
                    <a:pt x="49349" y="5937"/>
                  </a:lnTo>
                  <a:lnTo>
                    <a:pt x="36328" y="830"/>
                  </a:lnTo>
                  <a:lnTo>
                    <a:pt x="28072" y="0"/>
                  </a:lnTo>
                  <a:lnTo>
                    <a:pt x="13962" y="2496"/>
                  </a:lnTo>
                  <a:lnTo>
                    <a:pt x="1969" y="9391"/>
                  </a:lnTo>
                  <a:lnTo>
                    <a:pt x="0" y="11671"/>
                  </a:lnTo>
                  <a:lnTo>
                    <a:pt x="1775" y="11671"/>
                  </a:lnTo>
                  <a:lnTo>
                    <a:pt x="8331" y="6227"/>
                  </a:lnTo>
                  <a:lnTo>
                    <a:pt x="21532" y="1525"/>
                  </a:lnTo>
                  <a:lnTo>
                    <a:pt x="28072" y="990"/>
                  </a:lnTo>
                  <a:lnTo>
                    <a:pt x="42160" y="3553"/>
                  </a:lnTo>
                  <a:lnTo>
                    <a:pt x="54032" y="10613"/>
                  </a:lnTo>
                  <a:lnTo>
                    <a:pt x="54902" y="11671"/>
                  </a:lnTo>
                  <a:close/>
                </a:path>
              </a:pathLst>
            </a:custGeom>
            <a:solidFill>
              <a:srgbClr val="49629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5" name="object 48">
              <a:extLst>
                <a:ext uri="{FF2B5EF4-FFF2-40B4-BE49-F238E27FC236}">
                  <a16:creationId xmlns:a16="http://schemas.microsoft.com/office/drawing/2014/main" id="{31D6E756-D50E-4FDD-91C5-4E70ED2ED1D3}"/>
                </a:ext>
              </a:extLst>
            </p:cNvPr>
            <p:cNvSpPr/>
            <p:nvPr/>
          </p:nvSpPr>
          <p:spPr>
            <a:xfrm>
              <a:off x="6313120" y="4108881"/>
              <a:ext cx="57857" cy="12382"/>
            </a:xfrm>
            <a:custGeom>
              <a:avLst/>
              <a:gdLst/>
              <a:ahLst/>
              <a:cxnLst/>
              <a:rect l="l" t="t" r="r" b="b"/>
              <a:pathLst>
                <a:path w="57857" h="12382">
                  <a:moveTo>
                    <a:pt x="56655" y="12382"/>
                  </a:moveTo>
                  <a:lnTo>
                    <a:pt x="57857" y="12382"/>
                  </a:lnTo>
                  <a:lnTo>
                    <a:pt x="51096" y="6366"/>
                  </a:lnTo>
                  <a:lnTo>
                    <a:pt x="38219" y="1028"/>
                  </a:lnTo>
                  <a:lnTo>
                    <a:pt x="29005" y="0"/>
                  </a:lnTo>
                  <a:lnTo>
                    <a:pt x="14875" y="2449"/>
                  </a:lnTo>
                  <a:lnTo>
                    <a:pt x="2809" y="9230"/>
                  </a:lnTo>
                  <a:lnTo>
                    <a:pt x="0" y="12382"/>
                  </a:lnTo>
                  <a:lnTo>
                    <a:pt x="1615" y="12382"/>
                  </a:lnTo>
                  <a:lnTo>
                    <a:pt x="8278" y="6678"/>
                  </a:lnTo>
                  <a:lnTo>
                    <a:pt x="21352" y="1709"/>
                  </a:lnTo>
                  <a:lnTo>
                    <a:pt x="29005" y="990"/>
                  </a:lnTo>
                  <a:lnTo>
                    <a:pt x="43084" y="3508"/>
                  </a:lnTo>
                  <a:lnTo>
                    <a:pt x="55023" y="10459"/>
                  </a:lnTo>
                  <a:lnTo>
                    <a:pt x="56655" y="12382"/>
                  </a:lnTo>
                  <a:close/>
                </a:path>
              </a:pathLst>
            </a:custGeom>
            <a:solidFill>
              <a:srgbClr val="49629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6" name="object 49">
              <a:extLst>
                <a:ext uri="{FF2B5EF4-FFF2-40B4-BE49-F238E27FC236}">
                  <a16:creationId xmlns:a16="http://schemas.microsoft.com/office/drawing/2014/main" id="{8064F482-2B2E-4282-A289-162D7966FB99}"/>
                </a:ext>
              </a:extLst>
            </p:cNvPr>
            <p:cNvSpPr/>
            <p:nvPr/>
          </p:nvSpPr>
          <p:spPr>
            <a:xfrm>
              <a:off x="6312298" y="4108157"/>
              <a:ext cx="59751" cy="13106"/>
            </a:xfrm>
            <a:custGeom>
              <a:avLst/>
              <a:gdLst/>
              <a:ahLst/>
              <a:cxnLst/>
              <a:rect l="l" t="t" r="r" b="b"/>
              <a:pathLst>
                <a:path w="59751" h="13106">
                  <a:moveTo>
                    <a:pt x="58297" y="13106"/>
                  </a:moveTo>
                  <a:lnTo>
                    <a:pt x="59751" y="13106"/>
                  </a:lnTo>
                  <a:lnTo>
                    <a:pt x="52917" y="6848"/>
                  </a:lnTo>
                  <a:lnTo>
                    <a:pt x="40163" y="1269"/>
                  </a:lnTo>
                  <a:lnTo>
                    <a:pt x="29827" y="0"/>
                  </a:lnTo>
                  <a:lnTo>
                    <a:pt x="15710" y="2417"/>
                  </a:lnTo>
                  <a:lnTo>
                    <a:pt x="3619" y="9122"/>
                  </a:lnTo>
                  <a:lnTo>
                    <a:pt x="0" y="13106"/>
                  </a:lnTo>
                  <a:lnTo>
                    <a:pt x="1471" y="13106"/>
                  </a:lnTo>
                  <a:lnTo>
                    <a:pt x="8205" y="7236"/>
                  </a:lnTo>
                  <a:lnTo>
                    <a:pt x="21167" y="2061"/>
                  </a:lnTo>
                  <a:lnTo>
                    <a:pt x="29827" y="1155"/>
                  </a:lnTo>
                  <a:lnTo>
                    <a:pt x="43943" y="3617"/>
                  </a:lnTo>
                  <a:lnTo>
                    <a:pt x="55962" y="10438"/>
                  </a:lnTo>
                  <a:lnTo>
                    <a:pt x="58297" y="13106"/>
                  </a:lnTo>
                  <a:close/>
                </a:path>
              </a:pathLst>
            </a:custGeom>
            <a:solidFill>
              <a:srgbClr val="49629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7" name="object 50">
              <a:extLst>
                <a:ext uri="{FF2B5EF4-FFF2-40B4-BE49-F238E27FC236}">
                  <a16:creationId xmlns:a16="http://schemas.microsoft.com/office/drawing/2014/main" id="{6E56988D-B3EA-444E-832F-034DAAB302B4}"/>
                </a:ext>
              </a:extLst>
            </p:cNvPr>
            <p:cNvSpPr/>
            <p:nvPr/>
          </p:nvSpPr>
          <p:spPr>
            <a:xfrm>
              <a:off x="6311372" y="4107459"/>
              <a:ext cx="61637" cy="13804"/>
            </a:xfrm>
            <a:custGeom>
              <a:avLst/>
              <a:gdLst/>
              <a:ahLst/>
              <a:cxnLst/>
              <a:rect l="l" t="t" r="r" b="b"/>
              <a:pathLst>
                <a:path w="61637" h="13804">
                  <a:moveTo>
                    <a:pt x="60141" y="13804"/>
                  </a:moveTo>
                  <a:lnTo>
                    <a:pt x="61637" y="13804"/>
                  </a:lnTo>
                  <a:lnTo>
                    <a:pt x="54802" y="7371"/>
                  </a:lnTo>
                  <a:lnTo>
                    <a:pt x="42177" y="1537"/>
                  </a:lnTo>
                  <a:lnTo>
                    <a:pt x="30766" y="0"/>
                  </a:lnTo>
                  <a:lnTo>
                    <a:pt x="16618" y="2390"/>
                  </a:lnTo>
                  <a:lnTo>
                    <a:pt x="4461" y="9018"/>
                  </a:lnTo>
                  <a:lnTo>
                    <a:pt x="0" y="13804"/>
                  </a:lnTo>
                  <a:lnTo>
                    <a:pt x="1412" y="13804"/>
                  </a:lnTo>
                  <a:lnTo>
                    <a:pt x="8148" y="7739"/>
                  </a:lnTo>
                  <a:lnTo>
                    <a:pt x="20982" y="2277"/>
                  </a:lnTo>
                  <a:lnTo>
                    <a:pt x="30766" y="1130"/>
                  </a:lnTo>
                  <a:lnTo>
                    <a:pt x="44904" y="3567"/>
                  </a:lnTo>
                  <a:lnTo>
                    <a:pt x="56996" y="10315"/>
                  </a:lnTo>
                  <a:lnTo>
                    <a:pt x="60141" y="13804"/>
                  </a:lnTo>
                  <a:close/>
                </a:path>
              </a:pathLst>
            </a:custGeom>
            <a:solidFill>
              <a:srgbClr val="49629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8" name="object 51">
              <a:extLst>
                <a:ext uri="{FF2B5EF4-FFF2-40B4-BE49-F238E27FC236}">
                  <a16:creationId xmlns:a16="http://schemas.microsoft.com/office/drawing/2014/main" id="{5D2EC281-8FFB-4EFA-B40C-F232C1629F54}"/>
                </a:ext>
              </a:extLst>
            </p:cNvPr>
            <p:cNvSpPr/>
            <p:nvPr/>
          </p:nvSpPr>
          <p:spPr>
            <a:xfrm>
              <a:off x="6310422" y="4106887"/>
              <a:ext cx="63507" cy="14376"/>
            </a:xfrm>
            <a:custGeom>
              <a:avLst/>
              <a:gdLst/>
              <a:ahLst/>
              <a:cxnLst/>
              <a:rect l="l" t="t" r="r" b="b"/>
              <a:pathLst>
                <a:path w="63507" h="14376">
                  <a:moveTo>
                    <a:pt x="62006" y="14376"/>
                  </a:moveTo>
                  <a:lnTo>
                    <a:pt x="63507" y="14376"/>
                  </a:lnTo>
                  <a:lnTo>
                    <a:pt x="56637" y="7797"/>
                  </a:lnTo>
                  <a:lnTo>
                    <a:pt x="44109" y="1786"/>
                  </a:lnTo>
                  <a:lnTo>
                    <a:pt x="31703" y="0"/>
                  </a:lnTo>
                  <a:lnTo>
                    <a:pt x="17514" y="2343"/>
                  </a:lnTo>
                  <a:lnTo>
                    <a:pt x="5284" y="8859"/>
                  </a:lnTo>
                  <a:lnTo>
                    <a:pt x="0" y="14376"/>
                  </a:lnTo>
                  <a:lnTo>
                    <a:pt x="1312" y="14376"/>
                  </a:lnTo>
                  <a:lnTo>
                    <a:pt x="8128" y="8074"/>
                  </a:lnTo>
                  <a:lnTo>
                    <a:pt x="20841" y="2391"/>
                  </a:lnTo>
                  <a:lnTo>
                    <a:pt x="31703" y="1003"/>
                  </a:lnTo>
                  <a:lnTo>
                    <a:pt x="45834" y="3396"/>
                  </a:lnTo>
                  <a:lnTo>
                    <a:pt x="57984" y="10036"/>
                  </a:lnTo>
                  <a:lnTo>
                    <a:pt x="62006" y="14376"/>
                  </a:lnTo>
                  <a:close/>
                </a:path>
              </a:pathLst>
            </a:custGeom>
            <a:solidFill>
              <a:srgbClr val="49629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9" name="object 52">
              <a:extLst>
                <a:ext uri="{FF2B5EF4-FFF2-40B4-BE49-F238E27FC236}">
                  <a16:creationId xmlns:a16="http://schemas.microsoft.com/office/drawing/2014/main" id="{8FFF2EE0-7407-454C-81A2-457BE78913A7}"/>
                </a:ext>
              </a:extLst>
            </p:cNvPr>
            <p:cNvSpPr/>
            <p:nvPr/>
          </p:nvSpPr>
          <p:spPr>
            <a:xfrm>
              <a:off x="6309361" y="4106164"/>
              <a:ext cx="65566" cy="15100"/>
            </a:xfrm>
            <a:custGeom>
              <a:avLst/>
              <a:gdLst/>
              <a:ahLst/>
              <a:cxnLst/>
              <a:rect l="l" t="t" r="r" b="b"/>
              <a:pathLst>
                <a:path w="65566" h="15100">
                  <a:moveTo>
                    <a:pt x="63990" y="15100"/>
                  </a:moveTo>
                  <a:lnTo>
                    <a:pt x="65566" y="15100"/>
                  </a:lnTo>
                  <a:lnTo>
                    <a:pt x="58656" y="8309"/>
                  </a:lnTo>
                  <a:lnTo>
                    <a:pt x="46255" y="2083"/>
                  </a:lnTo>
                  <a:lnTo>
                    <a:pt x="32764" y="0"/>
                  </a:lnTo>
                  <a:lnTo>
                    <a:pt x="18590" y="2302"/>
                  </a:lnTo>
                  <a:lnTo>
                    <a:pt x="6298" y="8716"/>
                  </a:lnTo>
                  <a:lnTo>
                    <a:pt x="0" y="15100"/>
                  </a:lnTo>
                  <a:lnTo>
                    <a:pt x="1356" y="15100"/>
                  </a:lnTo>
                  <a:lnTo>
                    <a:pt x="8226" y="8594"/>
                  </a:lnTo>
                  <a:lnTo>
                    <a:pt x="20804" y="2682"/>
                  </a:lnTo>
                  <a:lnTo>
                    <a:pt x="32764" y="1016"/>
                  </a:lnTo>
                  <a:lnTo>
                    <a:pt x="46920" y="3375"/>
                  </a:lnTo>
                  <a:lnTo>
                    <a:pt x="59107" y="9934"/>
                  </a:lnTo>
                  <a:lnTo>
                    <a:pt x="63990" y="15100"/>
                  </a:lnTo>
                  <a:close/>
                </a:path>
              </a:pathLst>
            </a:custGeom>
            <a:solidFill>
              <a:srgbClr val="49629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0" name="object 53">
              <a:extLst>
                <a:ext uri="{FF2B5EF4-FFF2-40B4-BE49-F238E27FC236}">
                  <a16:creationId xmlns:a16="http://schemas.microsoft.com/office/drawing/2014/main" id="{3178EEEA-2489-4709-AC99-C01E96AFFBBE}"/>
                </a:ext>
              </a:extLst>
            </p:cNvPr>
            <p:cNvSpPr/>
            <p:nvPr/>
          </p:nvSpPr>
          <p:spPr>
            <a:xfrm>
              <a:off x="6308342" y="4105440"/>
              <a:ext cx="67551" cy="15824"/>
            </a:xfrm>
            <a:custGeom>
              <a:avLst/>
              <a:gdLst/>
              <a:ahLst/>
              <a:cxnLst/>
              <a:rect l="l" t="t" r="r" b="b"/>
              <a:pathLst>
                <a:path w="67551" h="15824">
                  <a:moveTo>
                    <a:pt x="0" y="15824"/>
                  </a:moveTo>
                  <a:lnTo>
                    <a:pt x="1519" y="15824"/>
                  </a:lnTo>
                  <a:lnTo>
                    <a:pt x="8412" y="9097"/>
                  </a:lnTo>
                  <a:lnTo>
                    <a:pt x="20861" y="2953"/>
                  </a:lnTo>
                  <a:lnTo>
                    <a:pt x="33796" y="1015"/>
                  </a:lnTo>
                  <a:lnTo>
                    <a:pt x="47971" y="3352"/>
                  </a:lnTo>
                  <a:lnTo>
                    <a:pt x="60210" y="9846"/>
                  </a:lnTo>
                  <a:lnTo>
                    <a:pt x="65986" y="15824"/>
                  </a:lnTo>
                  <a:lnTo>
                    <a:pt x="67551" y="15824"/>
                  </a:lnTo>
                  <a:lnTo>
                    <a:pt x="60658" y="8870"/>
                  </a:lnTo>
                  <a:lnTo>
                    <a:pt x="48381" y="2414"/>
                  </a:lnTo>
                  <a:lnTo>
                    <a:pt x="34246" y="2"/>
                  </a:lnTo>
                  <a:lnTo>
                    <a:pt x="33796" y="0"/>
                  </a:lnTo>
                  <a:lnTo>
                    <a:pt x="19605" y="2278"/>
                  </a:lnTo>
                  <a:lnTo>
                    <a:pt x="7261" y="8624"/>
                  </a:lnTo>
                  <a:lnTo>
                    <a:pt x="0" y="15824"/>
                  </a:lnTo>
                  <a:close/>
                </a:path>
              </a:pathLst>
            </a:custGeom>
            <a:solidFill>
              <a:srgbClr val="49629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1" name="object 54">
              <a:extLst>
                <a:ext uri="{FF2B5EF4-FFF2-40B4-BE49-F238E27FC236}">
                  <a16:creationId xmlns:a16="http://schemas.microsoft.com/office/drawing/2014/main" id="{A219496C-507F-4030-9892-7BEE0A8E3317}"/>
                </a:ext>
              </a:extLst>
            </p:cNvPr>
            <p:cNvSpPr/>
            <p:nvPr/>
          </p:nvSpPr>
          <p:spPr>
            <a:xfrm>
              <a:off x="6307267" y="4104766"/>
              <a:ext cx="69494" cy="16497"/>
            </a:xfrm>
            <a:custGeom>
              <a:avLst/>
              <a:gdLst/>
              <a:ahLst/>
              <a:cxnLst/>
              <a:rect l="l" t="t" r="r" b="b"/>
              <a:pathLst>
                <a:path w="69494" h="16497">
                  <a:moveTo>
                    <a:pt x="0" y="16497"/>
                  </a:moveTo>
                  <a:lnTo>
                    <a:pt x="1579" y="16497"/>
                  </a:lnTo>
                  <a:lnTo>
                    <a:pt x="8497" y="9584"/>
                  </a:lnTo>
                  <a:lnTo>
                    <a:pt x="20826" y="3235"/>
                  </a:lnTo>
                  <a:lnTo>
                    <a:pt x="34858" y="990"/>
                  </a:lnTo>
                  <a:lnTo>
                    <a:pt x="49007" y="3285"/>
                  </a:lnTo>
                  <a:lnTo>
                    <a:pt x="61308" y="9675"/>
                  </a:lnTo>
                  <a:lnTo>
                    <a:pt x="68101" y="16497"/>
                  </a:lnTo>
                  <a:lnTo>
                    <a:pt x="69494" y="16497"/>
                  </a:lnTo>
                  <a:lnTo>
                    <a:pt x="62558" y="9339"/>
                  </a:lnTo>
                  <a:lnTo>
                    <a:pt x="50398" y="2707"/>
                  </a:lnTo>
                  <a:lnTo>
                    <a:pt x="36354" y="24"/>
                  </a:lnTo>
                  <a:lnTo>
                    <a:pt x="34858" y="0"/>
                  </a:lnTo>
                  <a:lnTo>
                    <a:pt x="20627" y="2243"/>
                  </a:lnTo>
                  <a:lnTo>
                    <a:pt x="8233" y="8503"/>
                  </a:lnTo>
                  <a:lnTo>
                    <a:pt x="0" y="16497"/>
                  </a:lnTo>
                  <a:close/>
                </a:path>
              </a:pathLst>
            </a:custGeom>
            <a:solidFill>
              <a:srgbClr val="49629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2" name="object 55">
              <a:extLst>
                <a:ext uri="{FF2B5EF4-FFF2-40B4-BE49-F238E27FC236}">
                  <a16:creationId xmlns:a16="http://schemas.microsoft.com/office/drawing/2014/main" id="{C41BDC43-E77E-445D-8F0B-A532EA0BD18D}"/>
                </a:ext>
              </a:extLst>
            </p:cNvPr>
            <p:cNvSpPr/>
            <p:nvPr/>
          </p:nvSpPr>
          <p:spPr>
            <a:xfrm>
              <a:off x="6306224" y="4104030"/>
              <a:ext cx="71493" cy="17233"/>
            </a:xfrm>
            <a:custGeom>
              <a:avLst/>
              <a:gdLst/>
              <a:ahLst/>
              <a:cxnLst/>
              <a:rect l="l" t="t" r="r" b="b"/>
              <a:pathLst>
                <a:path w="71493" h="17233">
                  <a:moveTo>
                    <a:pt x="1764" y="17233"/>
                  </a:moveTo>
                  <a:lnTo>
                    <a:pt x="8718" y="10172"/>
                  </a:lnTo>
                  <a:lnTo>
                    <a:pt x="20954" y="3676"/>
                  </a:lnTo>
                  <a:lnTo>
                    <a:pt x="35063" y="1175"/>
                  </a:lnTo>
                  <a:lnTo>
                    <a:pt x="35901" y="1168"/>
                  </a:lnTo>
                  <a:lnTo>
                    <a:pt x="50111" y="3419"/>
                  </a:lnTo>
                  <a:lnTo>
                    <a:pt x="62482" y="9701"/>
                  </a:lnTo>
                  <a:lnTo>
                    <a:pt x="70171" y="17233"/>
                  </a:lnTo>
                  <a:lnTo>
                    <a:pt x="71493" y="17233"/>
                  </a:lnTo>
                  <a:lnTo>
                    <a:pt x="64531" y="9875"/>
                  </a:lnTo>
                  <a:lnTo>
                    <a:pt x="52497" y="3052"/>
                  </a:lnTo>
                  <a:lnTo>
                    <a:pt x="38562" y="74"/>
                  </a:lnTo>
                  <a:lnTo>
                    <a:pt x="35901" y="0"/>
                  </a:lnTo>
                  <a:lnTo>
                    <a:pt x="21719" y="2212"/>
                  </a:lnTo>
                  <a:lnTo>
                    <a:pt x="9299" y="8396"/>
                  </a:lnTo>
                  <a:lnTo>
                    <a:pt x="0" y="17233"/>
                  </a:lnTo>
                  <a:lnTo>
                    <a:pt x="1764" y="17233"/>
                  </a:lnTo>
                  <a:close/>
                </a:path>
              </a:pathLst>
            </a:custGeom>
            <a:solidFill>
              <a:srgbClr val="49629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3" name="object 56">
              <a:extLst>
                <a:ext uri="{FF2B5EF4-FFF2-40B4-BE49-F238E27FC236}">
                  <a16:creationId xmlns:a16="http://schemas.microsoft.com/office/drawing/2014/main" id="{9F5F32F4-5CC6-4BD8-9C98-F6A9788170B0}"/>
                </a:ext>
              </a:extLst>
            </p:cNvPr>
            <p:cNvSpPr/>
            <p:nvPr/>
          </p:nvSpPr>
          <p:spPr>
            <a:xfrm>
              <a:off x="6305219" y="4103319"/>
              <a:ext cx="73394" cy="17945"/>
            </a:xfrm>
            <a:custGeom>
              <a:avLst/>
              <a:gdLst/>
              <a:ahLst/>
              <a:cxnLst/>
              <a:rect l="l" t="t" r="r" b="b"/>
              <a:pathLst>
                <a:path w="73394" h="17945">
                  <a:moveTo>
                    <a:pt x="1827" y="17945"/>
                  </a:moveTo>
                  <a:lnTo>
                    <a:pt x="8748" y="10734"/>
                  </a:lnTo>
                  <a:lnTo>
                    <a:pt x="20859" y="4012"/>
                  </a:lnTo>
                  <a:lnTo>
                    <a:pt x="34858" y="1187"/>
                  </a:lnTo>
                  <a:lnTo>
                    <a:pt x="36906" y="1142"/>
                  </a:lnTo>
                  <a:lnTo>
                    <a:pt x="51124" y="3370"/>
                  </a:lnTo>
                  <a:lnTo>
                    <a:pt x="63547" y="9587"/>
                  </a:lnTo>
                  <a:lnTo>
                    <a:pt x="72274" y="17945"/>
                  </a:lnTo>
                  <a:lnTo>
                    <a:pt x="73394" y="17945"/>
                  </a:lnTo>
                  <a:lnTo>
                    <a:pt x="66477" y="10452"/>
                  </a:lnTo>
                  <a:lnTo>
                    <a:pt x="54561" y="3424"/>
                  </a:lnTo>
                  <a:lnTo>
                    <a:pt x="40720" y="152"/>
                  </a:lnTo>
                  <a:lnTo>
                    <a:pt x="36906" y="0"/>
                  </a:lnTo>
                  <a:lnTo>
                    <a:pt x="22684" y="2191"/>
                  </a:lnTo>
                  <a:lnTo>
                    <a:pt x="10210" y="8313"/>
                  </a:lnTo>
                  <a:lnTo>
                    <a:pt x="149" y="17689"/>
                  </a:lnTo>
                  <a:lnTo>
                    <a:pt x="0" y="17945"/>
                  </a:lnTo>
                  <a:lnTo>
                    <a:pt x="1827" y="17945"/>
                  </a:lnTo>
                  <a:close/>
                </a:path>
              </a:pathLst>
            </a:custGeom>
            <a:solidFill>
              <a:srgbClr val="49629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4" name="object 57">
              <a:extLst>
                <a:ext uri="{FF2B5EF4-FFF2-40B4-BE49-F238E27FC236}">
                  <a16:creationId xmlns:a16="http://schemas.microsoft.com/office/drawing/2014/main" id="{DFB3CCA1-6532-4A79-AF86-E60BF0C81FF7}"/>
                </a:ext>
              </a:extLst>
            </p:cNvPr>
            <p:cNvSpPr/>
            <p:nvPr/>
          </p:nvSpPr>
          <p:spPr>
            <a:xfrm>
              <a:off x="6304531" y="4102747"/>
              <a:ext cx="74947" cy="18516"/>
            </a:xfrm>
            <a:custGeom>
              <a:avLst/>
              <a:gdLst/>
              <a:ahLst/>
              <a:cxnLst/>
              <a:rect l="l" t="t" r="r" b="b"/>
              <a:pathLst>
                <a:path w="74947" h="18516">
                  <a:moveTo>
                    <a:pt x="658" y="17428"/>
                  </a:moveTo>
                  <a:lnTo>
                    <a:pt x="0" y="18516"/>
                  </a:lnTo>
                  <a:lnTo>
                    <a:pt x="1571" y="18516"/>
                  </a:lnTo>
                  <a:lnTo>
                    <a:pt x="8502" y="11124"/>
                  </a:lnTo>
                  <a:lnTo>
                    <a:pt x="20496" y="4225"/>
                  </a:lnTo>
                  <a:lnTo>
                    <a:pt x="34418" y="1122"/>
                  </a:lnTo>
                  <a:lnTo>
                    <a:pt x="37607" y="1016"/>
                  </a:lnTo>
                  <a:lnTo>
                    <a:pt x="51798" y="3210"/>
                  </a:lnTo>
                  <a:lnTo>
                    <a:pt x="64258" y="9345"/>
                  </a:lnTo>
                  <a:lnTo>
                    <a:pt x="74051" y="18516"/>
                  </a:lnTo>
                  <a:lnTo>
                    <a:pt x="74947" y="18516"/>
                  </a:lnTo>
                  <a:lnTo>
                    <a:pt x="68011" y="10900"/>
                  </a:lnTo>
                  <a:lnTo>
                    <a:pt x="56184" y="3742"/>
                  </a:lnTo>
                  <a:lnTo>
                    <a:pt x="42449" y="242"/>
                  </a:lnTo>
                  <a:lnTo>
                    <a:pt x="37607" y="0"/>
                  </a:lnTo>
                  <a:lnTo>
                    <a:pt x="23357" y="2151"/>
                  </a:lnTo>
                  <a:lnTo>
                    <a:pt x="10825" y="8176"/>
                  </a:lnTo>
                  <a:lnTo>
                    <a:pt x="658" y="17428"/>
                  </a:lnTo>
                  <a:close/>
                </a:path>
              </a:pathLst>
            </a:custGeom>
            <a:solidFill>
              <a:srgbClr val="49629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5" name="object 58">
              <a:extLst>
                <a:ext uri="{FF2B5EF4-FFF2-40B4-BE49-F238E27FC236}">
                  <a16:creationId xmlns:a16="http://schemas.microsoft.com/office/drawing/2014/main" id="{11D628A4-B7C1-4B74-892D-2DF3DB74CE34}"/>
                </a:ext>
              </a:extLst>
            </p:cNvPr>
            <p:cNvSpPr/>
            <p:nvPr/>
          </p:nvSpPr>
          <p:spPr>
            <a:xfrm>
              <a:off x="6303787" y="4102061"/>
              <a:ext cx="76416" cy="19202"/>
            </a:xfrm>
            <a:custGeom>
              <a:avLst/>
              <a:gdLst/>
              <a:ahLst/>
              <a:cxnLst/>
              <a:rect l="l" t="t" r="r" b="b"/>
              <a:pathLst>
                <a:path w="76416" h="19202">
                  <a:moveTo>
                    <a:pt x="1385" y="19202"/>
                  </a:moveTo>
                  <a:lnTo>
                    <a:pt x="8335" y="11637"/>
                  </a:lnTo>
                  <a:lnTo>
                    <a:pt x="20209" y="4557"/>
                  </a:lnTo>
                  <a:lnTo>
                    <a:pt x="33988" y="1174"/>
                  </a:lnTo>
                  <a:lnTo>
                    <a:pt x="38338" y="977"/>
                  </a:lnTo>
                  <a:lnTo>
                    <a:pt x="52572" y="3144"/>
                  </a:lnTo>
                  <a:lnTo>
                    <a:pt x="65071" y="9208"/>
                  </a:lnTo>
                  <a:lnTo>
                    <a:pt x="75180" y="18516"/>
                  </a:lnTo>
                  <a:lnTo>
                    <a:pt x="75587" y="19202"/>
                  </a:lnTo>
                  <a:lnTo>
                    <a:pt x="69651" y="11423"/>
                  </a:lnTo>
                  <a:lnTo>
                    <a:pt x="57934" y="4107"/>
                  </a:lnTo>
                  <a:lnTo>
                    <a:pt x="44291" y="360"/>
                  </a:lnTo>
                  <a:lnTo>
                    <a:pt x="38338" y="0"/>
                  </a:lnTo>
                  <a:lnTo>
                    <a:pt x="24106" y="2118"/>
                  </a:lnTo>
                  <a:lnTo>
                    <a:pt x="11532" y="8058"/>
                  </a:lnTo>
                  <a:lnTo>
                    <a:pt x="1256" y="17197"/>
                  </a:lnTo>
                  <a:lnTo>
                    <a:pt x="0" y="19202"/>
                  </a:lnTo>
                  <a:lnTo>
                    <a:pt x="1385" y="19202"/>
                  </a:lnTo>
                  <a:close/>
                </a:path>
              </a:pathLst>
            </a:custGeom>
            <a:solidFill>
              <a:srgbClr val="49629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6" name="object 59">
              <a:extLst>
                <a:ext uri="{FF2B5EF4-FFF2-40B4-BE49-F238E27FC236}">
                  <a16:creationId xmlns:a16="http://schemas.microsoft.com/office/drawing/2014/main" id="{D1B4C079-03A5-46E8-B53A-E72B019930DF}"/>
                </a:ext>
              </a:extLst>
            </p:cNvPr>
            <p:cNvSpPr/>
            <p:nvPr/>
          </p:nvSpPr>
          <p:spPr>
            <a:xfrm>
              <a:off x="6302985" y="4101338"/>
              <a:ext cx="77971" cy="19926"/>
            </a:xfrm>
            <a:custGeom>
              <a:avLst/>
              <a:gdLst/>
              <a:ahLst/>
              <a:cxnLst/>
              <a:rect l="l" t="t" r="r" b="b"/>
              <a:pathLst>
                <a:path w="77971" h="19926">
                  <a:moveTo>
                    <a:pt x="76491" y="19926"/>
                  </a:moveTo>
                  <a:lnTo>
                    <a:pt x="71436" y="12033"/>
                  </a:lnTo>
                  <a:lnTo>
                    <a:pt x="59835" y="4532"/>
                  </a:lnTo>
                  <a:lnTo>
                    <a:pt x="46285" y="512"/>
                  </a:lnTo>
                  <a:lnTo>
                    <a:pt x="39140" y="0"/>
                  </a:lnTo>
                  <a:lnTo>
                    <a:pt x="24882" y="2095"/>
                  </a:lnTo>
                  <a:lnTo>
                    <a:pt x="12257" y="7972"/>
                  </a:lnTo>
                  <a:lnTo>
                    <a:pt x="1883" y="17016"/>
                  </a:lnTo>
                  <a:lnTo>
                    <a:pt x="0" y="19926"/>
                  </a:lnTo>
                  <a:lnTo>
                    <a:pt x="1393" y="19926"/>
                  </a:lnTo>
                  <a:lnTo>
                    <a:pt x="8326" y="12191"/>
                  </a:lnTo>
                  <a:lnTo>
                    <a:pt x="20079" y="4932"/>
                  </a:lnTo>
                  <a:lnTo>
                    <a:pt x="33774" y="1299"/>
                  </a:lnTo>
                  <a:lnTo>
                    <a:pt x="39140" y="1003"/>
                  </a:lnTo>
                  <a:lnTo>
                    <a:pt x="53399" y="3147"/>
                  </a:lnTo>
                  <a:lnTo>
                    <a:pt x="65942" y="9152"/>
                  </a:lnTo>
                  <a:lnTo>
                    <a:pt x="76140" y="18371"/>
                  </a:lnTo>
                  <a:lnTo>
                    <a:pt x="76491" y="19926"/>
                  </a:lnTo>
                  <a:close/>
                </a:path>
              </a:pathLst>
            </a:custGeom>
            <a:solidFill>
              <a:srgbClr val="49629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7" name="object 60">
              <a:extLst>
                <a:ext uri="{FF2B5EF4-FFF2-40B4-BE49-F238E27FC236}">
                  <a16:creationId xmlns:a16="http://schemas.microsoft.com/office/drawing/2014/main" id="{C79A136A-5EE4-4567-A889-C4DBFCB08995}"/>
                </a:ext>
              </a:extLst>
            </p:cNvPr>
            <p:cNvSpPr/>
            <p:nvPr/>
          </p:nvSpPr>
          <p:spPr>
            <a:xfrm>
              <a:off x="6302213" y="4100614"/>
              <a:ext cx="79370" cy="20650"/>
            </a:xfrm>
            <a:custGeom>
              <a:avLst/>
              <a:gdLst/>
              <a:ahLst/>
              <a:cxnLst/>
              <a:rect l="l" t="t" r="r" b="b"/>
              <a:pathLst>
                <a:path w="79370" h="20650">
                  <a:moveTo>
                    <a:pt x="212" y="20650"/>
                  </a:moveTo>
                  <a:lnTo>
                    <a:pt x="1211" y="20650"/>
                  </a:lnTo>
                  <a:lnTo>
                    <a:pt x="8129" y="12766"/>
                  </a:lnTo>
                  <a:lnTo>
                    <a:pt x="19766" y="5336"/>
                  </a:lnTo>
                  <a:lnTo>
                    <a:pt x="33357" y="1438"/>
                  </a:lnTo>
                  <a:lnTo>
                    <a:pt x="39912" y="1003"/>
                  </a:lnTo>
                  <a:lnTo>
                    <a:pt x="54131" y="3116"/>
                  </a:lnTo>
                  <a:lnTo>
                    <a:pt x="66714" y="9038"/>
                  </a:lnTo>
                  <a:lnTo>
                    <a:pt x="77031" y="18145"/>
                  </a:lnTo>
                  <a:lnTo>
                    <a:pt x="77263" y="20650"/>
                  </a:lnTo>
                  <a:lnTo>
                    <a:pt x="79370" y="20082"/>
                  </a:lnTo>
                  <a:lnTo>
                    <a:pt x="72931" y="12551"/>
                  </a:lnTo>
                  <a:lnTo>
                    <a:pt x="61449" y="4901"/>
                  </a:lnTo>
                  <a:lnTo>
                    <a:pt x="48033" y="661"/>
                  </a:lnTo>
                  <a:lnTo>
                    <a:pt x="39912" y="0"/>
                  </a:lnTo>
                  <a:lnTo>
                    <a:pt x="25634" y="2066"/>
                  </a:lnTo>
                  <a:lnTo>
                    <a:pt x="12971" y="7868"/>
                  </a:lnTo>
                  <a:lnTo>
                    <a:pt x="2517" y="16812"/>
                  </a:lnTo>
                  <a:lnTo>
                    <a:pt x="0" y="20593"/>
                  </a:lnTo>
                  <a:lnTo>
                    <a:pt x="212" y="20650"/>
                  </a:lnTo>
                  <a:close/>
                </a:path>
              </a:pathLst>
            </a:custGeom>
            <a:solidFill>
              <a:srgbClr val="49629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8" name="object 61">
              <a:extLst>
                <a:ext uri="{FF2B5EF4-FFF2-40B4-BE49-F238E27FC236}">
                  <a16:creationId xmlns:a16="http://schemas.microsoft.com/office/drawing/2014/main" id="{137949B6-2DBC-496C-8B85-9292D9283849}"/>
                </a:ext>
              </a:extLst>
            </p:cNvPr>
            <p:cNvSpPr/>
            <p:nvPr/>
          </p:nvSpPr>
          <p:spPr>
            <a:xfrm>
              <a:off x="6301604" y="4099915"/>
              <a:ext cx="80744" cy="21348"/>
            </a:xfrm>
            <a:custGeom>
              <a:avLst/>
              <a:gdLst/>
              <a:ahLst/>
              <a:cxnLst/>
              <a:rect l="l" t="t" r="r" b="b"/>
              <a:pathLst>
                <a:path w="80744" h="21348">
                  <a:moveTo>
                    <a:pt x="821" y="21348"/>
                  </a:moveTo>
                  <a:lnTo>
                    <a:pt x="1002" y="21348"/>
                  </a:lnTo>
                  <a:lnTo>
                    <a:pt x="7950" y="13338"/>
                  </a:lnTo>
                  <a:lnTo>
                    <a:pt x="19507" y="5800"/>
                  </a:lnTo>
                  <a:lnTo>
                    <a:pt x="32994" y="1710"/>
                  </a:lnTo>
                  <a:lnTo>
                    <a:pt x="40521" y="1143"/>
                  </a:lnTo>
                  <a:lnTo>
                    <a:pt x="54779" y="3217"/>
                  </a:lnTo>
                  <a:lnTo>
                    <a:pt x="67416" y="9044"/>
                  </a:lnTo>
                  <a:lnTo>
                    <a:pt x="77822" y="18031"/>
                  </a:lnTo>
                  <a:lnTo>
                    <a:pt x="79676" y="20862"/>
                  </a:lnTo>
                  <a:lnTo>
                    <a:pt x="77871" y="21348"/>
                  </a:lnTo>
                  <a:lnTo>
                    <a:pt x="80744" y="20574"/>
                  </a:lnTo>
                  <a:lnTo>
                    <a:pt x="74481" y="13104"/>
                  </a:lnTo>
                  <a:lnTo>
                    <a:pt x="63108" y="5311"/>
                  </a:lnTo>
                  <a:lnTo>
                    <a:pt x="49783" y="845"/>
                  </a:lnTo>
                  <a:lnTo>
                    <a:pt x="40521" y="0"/>
                  </a:lnTo>
                  <a:lnTo>
                    <a:pt x="26260" y="2041"/>
                  </a:lnTo>
                  <a:lnTo>
                    <a:pt x="13580" y="7780"/>
                  </a:lnTo>
                  <a:lnTo>
                    <a:pt x="3060" y="16641"/>
                  </a:lnTo>
                  <a:lnTo>
                    <a:pt x="0" y="21130"/>
                  </a:lnTo>
                  <a:lnTo>
                    <a:pt x="821" y="21348"/>
                  </a:lnTo>
                  <a:close/>
                </a:path>
              </a:pathLst>
            </a:custGeom>
            <a:solidFill>
              <a:srgbClr val="49629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9" name="object 62">
              <a:extLst>
                <a:ext uri="{FF2B5EF4-FFF2-40B4-BE49-F238E27FC236}">
                  <a16:creationId xmlns:a16="http://schemas.microsoft.com/office/drawing/2014/main" id="{39A488E2-D527-4D71-AB48-4FC16169EA92}"/>
                </a:ext>
              </a:extLst>
            </p:cNvPr>
            <p:cNvSpPr/>
            <p:nvPr/>
          </p:nvSpPr>
          <p:spPr>
            <a:xfrm>
              <a:off x="6300911" y="4099204"/>
              <a:ext cx="82155" cy="22059"/>
            </a:xfrm>
            <a:custGeom>
              <a:avLst/>
              <a:gdLst/>
              <a:ahLst/>
              <a:cxnLst/>
              <a:rect l="l" t="t" r="r" b="b"/>
              <a:pathLst>
                <a:path w="82155" h="22059">
                  <a:moveTo>
                    <a:pt x="81069" y="21385"/>
                  </a:moveTo>
                  <a:lnTo>
                    <a:pt x="78565" y="22059"/>
                  </a:lnTo>
                  <a:lnTo>
                    <a:pt x="82155" y="21092"/>
                  </a:lnTo>
                  <a:lnTo>
                    <a:pt x="76110" y="13733"/>
                  </a:lnTo>
                  <a:lnTo>
                    <a:pt x="64845" y="5770"/>
                  </a:lnTo>
                  <a:lnTo>
                    <a:pt x="51620" y="1059"/>
                  </a:lnTo>
                  <a:lnTo>
                    <a:pt x="41214" y="0"/>
                  </a:lnTo>
                  <a:lnTo>
                    <a:pt x="26943" y="2023"/>
                  </a:lnTo>
                  <a:lnTo>
                    <a:pt x="14223" y="7713"/>
                  </a:lnTo>
                  <a:lnTo>
                    <a:pt x="3619" y="16495"/>
                  </a:lnTo>
                  <a:lnTo>
                    <a:pt x="0" y="21657"/>
                  </a:lnTo>
                  <a:lnTo>
                    <a:pt x="1514" y="22059"/>
                  </a:lnTo>
                  <a:lnTo>
                    <a:pt x="910" y="21899"/>
                  </a:lnTo>
                  <a:lnTo>
                    <a:pt x="7649" y="13956"/>
                  </a:lnTo>
                  <a:lnTo>
                    <a:pt x="19092" y="6233"/>
                  </a:lnTo>
                  <a:lnTo>
                    <a:pt x="32479" y="1874"/>
                  </a:lnTo>
                  <a:lnTo>
                    <a:pt x="41214" y="1117"/>
                  </a:lnTo>
                  <a:lnTo>
                    <a:pt x="55506" y="3173"/>
                  </a:lnTo>
                  <a:lnTo>
                    <a:pt x="68191" y="8946"/>
                  </a:lnTo>
                  <a:lnTo>
                    <a:pt x="78684" y="17849"/>
                  </a:lnTo>
                  <a:lnTo>
                    <a:pt x="81069" y="21385"/>
                  </a:lnTo>
                  <a:close/>
                </a:path>
              </a:pathLst>
            </a:custGeom>
            <a:solidFill>
              <a:srgbClr val="49629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0" name="object 63">
              <a:extLst>
                <a:ext uri="{FF2B5EF4-FFF2-40B4-BE49-F238E27FC236}">
                  <a16:creationId xmlns:a16="http://schemas.microsoft.com/office/drawing/2014/main" id="{5E5B57EB-C5CB-48E7-BA49-8399F735CA43}"/>
                </a:ext>
              </a:extLst>
            </p:cNvPr>
            <p:cNvSpPr/>
            <p:nvPr/>
          </p:nvSpPr>
          <p:spPr>
            <a:xfrm>
              <a:off x="6300147" y="4098620"/>
              <a:ext cx="83624" cy="22644"/>
            </a:xfrm>
            <a:custGeom>
              <a:avLst/>
              <a:gdLst/>
              <a:ahLst/>
              <a:cxnLst/>
              <a:rect l="l" t="t" r="r" b="b"/>
              <a:pathLst>
                <a:path w="83624" h="22644">
                  <a:moveTo>
                    <a:pt x="82523" y="21783"/>
                  </a:moveTo>
                  <a:lnTo>
                    <a:pt x="77713" y="14205"/>
                  </a:lnTo>
                  <a:lnTo>
                    <a:pt x="66526" y="6143"/>
                  </a:lnTo>
                  <a:lnTo>
                    <a:pt x="53392" y="1256"/>
                  </a:lnTo>
                  <a:lnTo>
                    <a:pt x="41978" y="0"/>
                  </a:lnTo>
                  <a:lnTo>
                    <a:pt x="27655" y="1986"/>
                  </a:lnTo>
                  <a:lnTo>
                    <a:pt x="14874" y="7583"/>
                  </a:lnTo>
                  <a:lnTo>
                    <a:pt x="4180" y="16243"/>
                  </a:lnTo>
                  <a:lnTo>
                    <a:pt x="0" y="22039"/>
                  </a:lnTo>
                  <a:lnTo>
                    <a:pt x="2278" y="22644"/>
                  </a:lnTo>
                  <a:lnTo>
                    <a:pt x="923" y="22284"/>
                  </a:lnTo>
                  <a:lnTo>
                    <a:pt x="7494" y="14382"/>
                  </a:lnTo>
                  <a:lnTo>
                    <a:pt x="18824" y="6518"/>
                  </a:lnTo>
                  <a:lnTo>
                    <a:pt x="32116" y="1939"/>
                  </a:lnTo>
                  <a:lnTo>
                    <a:pt x="41978" y="990"/>
                  </a:lnTo>
                  <a:lnTo>
                    <a:pt x="56228" y="3014"/>
                  </a:lnTo>
                  <a:lnTo>
                    <a:pt x="68943" y="8707"/>
                  </a:lnTo>
                  <a:lnTo>
                    <a:pt x="79539" y="17500"/>
                  </a:lnTo>
                  <a:lnTo>
                    <a:pt x="82523" y="21783"/>
                  </a:lnTo>
                  <a:close/>
                </a:path>
              </a:pathLst>
            </a:custGeom>
            <a:solidFill>
              <a:srgbClr val="49629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1" name="object 64">
              <a:extLst>
                <a:ext uri="{FF2B5EF4-FFF2-40B4-BE49-F238E27FC236}">
                  <a16:creationId xmlns:a16="http://schemas.microsoft.com/office/drawing/2014/main" id="{55184E52-3F28-481D-A6FA-EA771ED58A0A}"/>
                </a:ext>
              </a:extLst>
            </p:cNvPr>
            <p:cNvSpPr/>
            <p:nvPr/>
          </p:nvSpPr>
          <p:spPr>
            <a:xfrm>
              <a:off x="6299422" y="4097908"/>
              <a:ext cx="83902" cy="23355"/>
            </a:xfrm>
            <a:custGeom>
              <a:avLst/>
              <a:gdLst/>
              <a:ahLst/>
              <a:cxnLst/>
              <a:rect l="l" t="t" r="r" b="b"/>
              <a:pathLst>
                <a:path w="83902" h="23355">
                  <a:moveTo>
                    <a:pt x="83902" y="22318"/>
                  </a:moveTo>
                  <a:lnTo>
                    <a:pt x="80054" y="23355"/>
                  </a:lnTo>
                  <a:lnTo>
                    <a:pt x="83902" y="22318"/>
                  </a:lnTo>
                  <a:close/>
                </a:path>
                <a:path w="83902" h="23355">
                  <a:moveTo>
                    <a:pt x="83902" y="22318"/>
                  </a:moveTo>
                  <a:lnTo>
                    <a:pt x="79327" y="14774"/>
                  </a:lnTo>
                  <a:lnTo>
                    <a:pt x="68248" y="6579"/>
                  </a:lnTo>
                  <a:lnTo>
                    <a:pt x="55212" y="1490"/>
                  </a:lnTo>
                  <a:lnTo>
                    <a:pt x="42703" y="0"/>
                  </a:lnTo>
                  <a:lnTo>
                    <a:pt x="28415" y="1959"/>
                  </a:lnTo>
                  <a:lnTo>
                    <a:pt x="15609" y="7486"/>
                  </a:lnTo>
                  <a:lnTo>
                    <a:pt x="4828" y="16050"/>
                  </a:lnTo>
                  <a:lnTo>
                    <a:pt x="0" y="22558"/>
                  </a:lnTo>
                  <a:lnTo>
                    <a:pt x="3003" y="23355"/>
                  </a:lnTo>
                  <a:lnTo>
                    <a:pt x="991" y="22821"/>
                  </a:lnTo>
                  <a:lnTo>
                    <a:pt x="7436" y="14939"/>
                  </a:lnTo>
                  <a:lnTo>
                    <a:pt x="18663" y="6938"/>
                  </a:lnTo>
                  <a:lnTo>
                    <a:pt x="31834" y="2151"/>
                  </a:lnTo>
                  <a:lnTo>
                    <a:pt x="42703" y="1003"/>
                  </a:lnTo>
                  <a:lnTo>
                    <a:pt x="56981" y="3004"/>
                  </a:lnTo>
                  <a:lnTo>
                    <a:pt x="69724" y="8638"/>
                  </a:lnTo>
                  <a:lnTo>
                    <a:pt x="80372" y="17354"/>
                  </a:lnTo>
                  <a:lnTo>
                    <a:pt x="83902" y="22318"/>
                  </a:lnTo>
                  <a:close/>
                </a:path>
              </a:pathLst>
            </a:custGeom>
            <a:solidFill>
              <a:srgbClr val="49629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2" name="object 65">
              <a:extLst>
                <a:ext uri="{FF2B5EF4-FFF2-40B4-BE49-F238E27FC236}">
                  <a16:creationId xmlns:a16="http://schemas.microsoft.com/office/drawing/2014/main" id="{7A073B2C-5AA5-45A3-8A5B-D7E45DAAABA7}"/>
                </a:ext>
              </a:extLst>
            </p:cNvPr>
            <p:cNvSpPr/>
            <p:nvPr/>
          </p:nvSpPr>
          <p:spPr>
            <a:xfrm>
              <a:off x="6298699" y="4097197"/>
              <a:ext cx="86500" cy="24066"/>
            </a:xfrm>
            <a:custGeom>
              <a:avLst/>
              <a:gdLst/>
              <a:ahLst/>
              <a:cxnLst/>
              <a:rect l="l" t="t" r="r" b="b"/>
              <a:pathLst>
                <a:path w="86500" h="24066">
                  <a:moveTo>
                    <a:pt x="85334" y="22838"/>
                  </a:moveTo>
                  <a:lnTo>
                    <a:pt x="80777" y="24066"/>
                  </a:lnTo>
                  <a:lnTo>
                    <a:pt x="86500" y="22523"/>
                  </a:lnTo>
                  <a:lnTo>
                    <a:pt x="80935" y="15399"/>
                  </a:lnTo>
                  <a:lnTo>
                    <a:pt x="69963" y="7054"/>
                  </a:lnTo>
                  <a:lnTo>
                    <a:pt x="57026" y="1748"/>
                  </a:lnTo>
                  <a:lnTo>
                    <a:pt x="43426" y="0"/>
                  </a:lnTo>
                  <a:lnTo>
                    <a:pt x="29118" y="1944"/>
                  </a:lnTo>
                  <a:lnTo>
                    <a:pt x="16278" y="7426"/>
                  </a:lnTo>
                  <a:lnTo>
                    <a:pt x="5429" y="15921"/>
                  </a:lnTo>
                  <a:lnTo>
                    <a:pt x="0" y="23077"/>
                  </a:lnTo>
                  <a:lnTo>
                    <a:pt x="3726" y="24066"/>
                  </a:lnTo>
                  <a:lnTo>
                    <a:pt x="1077" y="23363"/>
                  </a:lnTo>
                  <a:lnTo>
                    <a:pt x="7342" y="15525"/>
                  </a:lnTo>
                  <a:lnTo>
                    <a:pt x="18450" y="7369"/>
                  </a:lnTo>
                  <a:lnTo>
                    <a:pt x="31530" y="2366"/>
                  </a:lnTo>
                  <a:lnTo>
                    <a:pt x="43426" y="1003"/>
                  </a:lnTo>
                  <a:lnTo>
                    <a:pt x="57738" y="2987"/>
                  </a:lnTo>
                  <a:lnTo>
                    <a:pt x="70522" y="8574"/>
                  </a:lnTo>
                  <a:lnTo>
                    <a:pt x="81241" y="17216"/>
                  </a:lnTo>
                  <a:lnTo>
                    <a:pt x="85334" y="22838"/>
                  </a:lnTo>
                  <a:close/>
                </a:path>
              </a:pathLst>
            </a:custGeom>
            <a:solidFill>
              <a:srgbClr val="49629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3" name="object 66">
              <a:extLst>
                <a:ext uri="{FF2B5EF4-FFF2-40B4-BE49-F238E27FC236}">
                  <a16:creationId xmlns:a16="http://schemas.microsoft.com/office/drawing/2014/main" id="{72E8C4C4-AD70-4A88-9DA0-3FC96037B3C6}"/>
                </a:ext>
              </a:extLst>
            </p:cNvPr>
            <p:cNvSpPr/>
            <p:nvPr/>
          </p:nvSpPr>
          <p:spPr>
            <a:xfrm>
              <a:off x="6297875" y="4096473"/>
              <a:ext cx="87979" cy="24790"/>
            </a:xfrm>
            <a:custGeom>
              <a:avLst/>
              <a:gdLst/>
              <a:ahLst/>
              <a:cxnLst/>
              <a:rect l="l" t="t" r="r" b="b"/>
              <a:pathLst>
                <a:path w="87979" h="24790">
                  <a:moveTo>
                    <a:pt x="81600" y="24790"/>
                  </a:moveTo>
                  <a:lnTo>
                    <a:pt x="87979" y="23070"/>
                  </a:lnTo>
                  <a:lnTo>
                    <a:pt x="82514" y="15953"/>
                  </a:lnTo>
                  <a:lnTo>
                    <a:pt x="71646" y="7485"/>
                  </a:lnTo>
                  <a:lnTo>
                    <a:pt x="58824" y="1997"/>
                  </a:lnTo>
                  <a:lnTo>
                    <a:pt x="44564" y="0"/>
                  </a:lnTo>
                  <a:lnTo>
                    <a:pt x="44262" y="0"/>
                  </a:lnTo>
                  <a:lnTo>
                    <a:pt x="29927" y="1916"/>
                  </a:lnTo>
                  <a:lnTo>
                    <a:pt x="17044" y="7326"/>
                  </a:lnTo>
                  <a:lnTo>
                    <a:pt x="6118" y="15721"/>
                  </a:lnTo>
                  <a:lnTo>
                    <a:pt x="0" y="23582"/>
                  </a:lnTo>
                  <a:lnTo>
                    <a:pt x="4550" y="24790"/>
                  </a:lnTo>
                  <a:lnTo>
                    <a:pt x="1113" y="23878"/>
                  </a:lnTo>
                  <a:lnTo>
                    <a:pt x="7201" y="16128"/>
                  </a:lnTo>
                  <a:lnTo>
                    <a:pt x="18207" y="7841"/>
                  </a:lnTo>
                  <a:lnTo>
                    <a:pt x="31184" y="2628"/>
                  </a:lnTo>
                  <a:lnTo>
                    <a:pt x="44262" y="1003"/>
                  </a:lnTo>
                  <a:lnTo>
                    <a:pt x="58521" y="2957"/>
                  </a:lnTo>
                  <a:lnTo>
                    <a:pt x="71330" y="8465"/>
                  </a:lnTo>
                  <a:lnTo>
                    <a:pt x="82149" y="17000"/>
                  </a:lnTo>
                  <a:lnTo>
                    <a:pt x="86926" y="23354"/>
                  </a:lnTo>
                  <a:lnTo>
                    <a:pt x="81600" y="24790"/>
                  </a:lnTo>
                  <a:close/>
                </a:path>
              </a:pathLst>
            </a:custGeom>
            <a:solidFill>
              <a:srgbClr val="49629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4" name="object 67">
              <a:extLst>
                <a:ext uri="{FF2B5EF4-FFF2-40B4-BE49-F238E27FC236}">
                  <a16:creationId xmlns:a16="http://schemas.microsoft.com/office/drawing/2014/main" id="{58DCCBD9-E99E-40CE-8AB3-A1638499743F}"/>
                </a:ext>
              </a:extLst>
            </p:cNvPr>
            <p:cNvSpPr/>
            <p:nvPr/>
          </p:nvSpPr>
          <p:spPr>
            <a:xfrm>
              <a:off x="6297162" y="4095775"/>
              <a:ext cx="88380" cy="25488"/>
            </a:xfrm>
            <a:custGeom>
              <a:avLst/>
              <a:gdLst/>
              <a:ahLst/>
              <a:cxnLst/>
              <a:rect l="l" t="t" r="r" b="b"/>
              <a:pathLst>
                <a:path w="88380" h="25488">
                  <a:moveTo>
                    <a:pt x="88380" y="23853"/>
                  </a:moveTo>
                  <a:lnTo>
                    <a:pt x="82314" y="25488"/>
                  </a:lnTo>
                  <a:lnTo>
                    <a:pt x="88380" y="23853"/>
                  </a:lnTo>
                  <a:close/>
                </a:path>
                <a:path w="88380" h="25488">
                  <a:moveTo>
                    <a:pt x="46457" y="20"/>
                  </a:moveTo>
                  <a:lnTo>
                    <a:pt x="30659" y="1892"/>
                  </a:lnTo>
                  <a:lnTo>
                    <a:pt x="17766" y="7242"/>
                  </a:lnTo>
                  <a:lnTo>
                    <a:pt x="6783" y="15558"/>
                  </a:lnTo>
                  <a:lnTo>
                    <a:pt x="0" y="24091"/>
                  </a:lnTo>
                  <a:lnTo>
                    <a:pt x="5263" y="25488"/>
                  </a:lnTo>
                  <a:lnTo>
                    <a:pt x="1140" y="24394"/>
                  </a:lnTo>
                  <a:lnTo>
                    <a:pt x="7102" y="16719"/>
                  </a:lnTo>
                  <a:lnTo>
                    <a:pt x="18034" y="8343"/>
                  </a:lnTo>
                  <a:lnTo>
                    <a:pt x="30926" y="2978"/>
                  </a:lnTo>
                  <a:lnTo>
                    <a:pt x="44963" y="1130"/>
                  </a:lnTo>
                  <a:lnTo>
                    <a:pt x="59272" y="3051"/>
                  </a:lnTo>
                  <a:lnTo>
                    <a:pt x="72134" y="8478"/>
                  </a:lnTo>
                  <a:lnTo>
                    <a:pt x="83028" y="16903"/>
                  </a:lnTo>
                  <a:lnTo>
                    <a:pt x="88380" y="23853"/>
                  </a:lnTo>
                  <a:lnTo>
                    <a:pt x="89453" y="23564"/>
                  </a:lnTo>
                  <a:lnTo>
                    <a:pt x="84141" y="16532"/>
                  </a:lnTo>
                  <a:lnTo>
                    <a:pt x="73372" y="7950"/>
                  </a:lnTo>
                  <a:lnTo>
                    <a:pt x="60644" y="2282"/>
                  </a:lnTo>
                  <a:lnTo>
                    <a:pt x="46457" y="20"/>
                  </a:lnTo>
                  <a:close/>
                </a:path>
              </a:pathLst>
            </a:custGeom>
            <a:solidFill>
              <a:srgbClr val="49629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5" name="object 68">
              <a:extLst>
                <a:ext uri="{FF2B5EF4-FFF2-40B4-BE49-F238E27FC236}">
                  <a16:creationId xmlns:a16="http://schemas.microsoft.com/office/drawing/2014/main" id="{152D1CA3-75AF-49AA-8E21-E9D037CFC645}"/>
                </a:ext>
              </a:extLst>
            </p:cNvPr>
            <p:cNvSpPr/>
            <p:nvPr/>
          </p:nvSpPr>
          <p:spPr>
            <a:xfrm>
              <a:off x="6296389" y="4095051"/>
              <a:ext cx="89884" cy="26212"/>
            </a:xfrm>
            <a:custGeom>
              <a:avLst/>
              <a:gdLst/>
              <a:ahLst/>
              <a:cxnLst/>
              <a:rect l="l" t="t" r="r" b="b"/>
              <a:pathLst>
                <a:path w="89884" h="26212">
                  <a:moveTo>
                    <a:pt x="6036" y="26212"/>
                  </a:moveTo>
                  <a:lnTo>
                    <a:pt x="1226" y="24936"/>
                  </a:lnTo>
                  <a:lnTo>
                    <a:pt x="6036" y="26212"/>
                  </a:lnTo>
                  <a:close/>
                </a:path>
                <a:path w="89884" h="26212">
                  <a:moveTo>
                    <a:pt x="1226" y="24936"/>
                  </a:moveTo>
                  <a:lnTo>
                    <a:pt x="6994" y="17376"/>
                  </a:lnTo>
                  <a:lnTo>
                    <a:pt x="17825" y="8862"/>
                  </a:lnTo>
                  <a:lnTo>
                    <a:pt x="30624" y="3293"/>
                  </a:lnTo>
                  <a:lnTo>
                    <a:pt x="44888" y="1174"/>
                  </a:lnTo>
                  <a:lnTo>
                    <a:pt x="45736" y="1168"/>
                  </a:lnTo>
                  <a:lnTo>
                    <a:pt x="60081" y="3074"/>
                  </a:lnTo>
                  <a:lnTo>
                    <a:pt x="72982" y="8458"/>
                  </a:lnTo>
                  <a:lnTo>
                    <a:pt x="83939" y="16816"/>
                  </a:lnTo>
                  <a:lnTo>
                    <a:pt x="89884" y="24380"/>
                  </a:lnTo>
                  <a:lnTo>
                    <a:pt x="90926" y="24099"/>
                  </a:lnTo>
                  <a:lnTo>
                    <a:pt x="85798" y="17180"/>
                  </a:lnTo>
                  <a:lnTo>
                    <a:pt x="75136" y="8459"/>
                  </a:lnTo>
                  <a:lnTo>
                    <a:pt x="62506" y="2590"/>
                  </a:lnTo>
                  <a:lnTo>
                    <a:pt x="48389" y="62"/>
                  </a:lnTo>
                  <a:lnTo>
                    <a:pt x="45736" y="0"/>
                  </a:lnTo>
                  <a:lnTo>
                    <a:pt x="31415" y="1878"/>
                  </a:lnTo>
                  <a:lnTo>
                    <a:pt x="18489" y="7187"/>
                  </a:lnTo>
                  <a:lnTo>
                    <a:pt x="7443" y="15437"/>
                  </a:lnTo>
                  <a:lnTo>
                    <a:pt x="0" y="24610"/>
                  </a:lnTo>
                  <a:lnTo>
                    <a:pt x="1226" y="24936"/>
                  </a:lnTo>
                  <a:close/>
                </a:path>
                <a:path w="89884" h="26212">
                  <a:moveTo>
                    <a:pt x="89884" y="24380"/>
                  </a:moveTo>
                  <a:lnTo>
                    <a:pt x="83087" y="26212"/>
                  </a:lnTo>
                  <a:lnTo>
                    <a:pt x="89884" y="24380"/>
                  </a:lnTo>
                  <a:close/>
                </a:path>
              </a:pathLst>
            </a:custGeom>
            <a:solidFill>
              <a:srgbClr val="4A639C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6" name="object 69">
              <a:extLst>
                <a:ext uri="{FF2B5EF4-FFF2-40B4-BE49-F238E27FC236}">
                  <a16:creationId xmlns:a16="http://schemas.microsoft.com/office/drawing/2014/main" id="{2FE08693-FB19-4914-8738-27F6D86E2A7D}"/>
                </a:ext>
              </a:extLst>
            </p:cNvPr>
            <p:cNvSpPr/>
            <p:nvPr/>
          </p:nvSpPr>
          <p:spPr>
            <a:xfrm>
              <a:off x="6295596" y="4094492"/>
              <a:ext cx="91472" cy="26771"/>
            </a:xfrm>
            <a:custGeom>
              <a:avLst/>
              <a:gdLst/>
              <a:ahLst/>
              <a:cxnLst/>
              <a:rect l="l" t="t" r="r" b="b"/>
              <a:pathLst>
                <a:path w="91472" h="26771">
                  <a:moveTo>
                    <a:pt x="6829" y="26771"/>
                  </a:moveTo>
                  <a:lnTo>
                    <a:pt x="1287" y="25300"/>
                  </a:lnTo>
                  <a:lnTo>
                    <a:pt x="6829" y="26771"/>
                  </a:lnTo>
                  <a:close/>
                </a:path>
                <a:path w="91472" h="26771">
                  <a:moveTo>
                    <a:pt x="1287" y="25300"/>
                  </a:moveTo>
                  <a:lnTo>
                    <a:pt x="6909" y="17802"/>
                  </a:lnTo>
                  <a:lnTo>
                    <a:pt x="17637" y="9168"/>
                  </a:lnTo>
                  <a:lnTo>
                    <a:pt x="30334" y="3418"/>
                  </a:lnTo>
                  <a:lnTo>
                    <a:pt x="44510" y="1039"/>
                  </a:lnTo>
                  <a:lnTo>
                    <a:pt x="46529" y="1003"/>
                  </a:lnTo>
                  <a:lnTo>
                    <a:pt x="60836" y="2883"/>
                  </a:lnTo>
                  <a:lnTo>
                    <a:pt x="73759" y="8198"/>
                  </a:lnTo>
                  <a:lnTo>
                    <a:pt x="84798" y="16460"/>
                  </a:lnTo>
                  <a:lnTo>
                    <a:pt x="91472" y="24725"/>
                  </a:lnTo>
                  <a:lnTo>
                    <a:pt x="92390" y="24477"/>
                  </a:lnTo>
                  <a:lnTo>
                    <a:pt x="87384" y="17651"/>
                  </a:lnTo>
                  <a:lnTo>
                    <a:pt x="76790" y="8853"/>
                  </a:lnTo>
                  <a:lnTo>
                    <a:pt x="64236" y="2852"/>
                  </a:lnTo>
                  <a:lnTo>
                    <a:pt x="50196" y="117"/>
                  </a:lnTo>
                  <a:lnTo>
                    <a:pt x="46529" y="0"/>
                  </a:lnTo>
                  <a:lnTo>
                    <a:pt x="32172" y="1849"/>
                  </a:lnTo>
                  <a:lnTo>
                    <a:pt x="19198" y="7082"/>
                  </a:lnTo>
                  <a:lnTo>
                    <a:pt x="8078" y="15230"/>
                  </a:lnTo>
                  <a:lnTo>
                    <a:pt x="0" y="24958"/>
                  </a:lnTo>
                  <a:lnTo>
                    <a:pt x="1287" y="25300"/>
                  </a:lnTo>
                  <a:close/>
                </a:path>
                <a:path w="91472" h="26771">
                  <a:moveTo>
                    <a:pt x="91472" y="24725"/>
                  </a:moveTo>
                  <a:lnTo>
                    <a:pt x="83880" y="26771"/>
                  </a:lnTo>
                  <a:lnTo>
                    <a:pt x="91472" y="24725"/>
                  </a:lnTo>
                  <a:close/>
                </a:path>
              </a:pathLst>
            </a:custGeom>
            <a:solidFill>
              <a:srgbClr val="4A639C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7" name="object 70">
              <a:extLst>
                <a:ext uri="{FF2B5EF4-FFF2-40B4-BE49-F238E27FC236}">
                  <a16:creationId xmlns:a16="http://schemas.microsoft.com/office/drawing/2014/main" id="{A7F41437-81F6-495F-852D-24B5958FE17D}"/>
                </a:ext>
              </a:extLst>
            </p:cNvPr>
            <p:cNvSpPr/>
            <p:nvPr/>
          </p:nvSpPr>
          <p:spPr>
            <a:xfrm>
              <a:off x="6294731" y="4093768"/>
              <a:ext cx="94040" cy="27495"/>
            </a:xfrm>
            <a:custGeom>
              <a:avLst/>
              <a:gdLst/>
              <a:ahLst/>
              <a:cxnLst/>
              <a:rect l="l" t="t" r="r" b="b"/>
              <a:pathLst>
                <a:path w="94040" h="27495">
                  <a:moveTo>
                    <a:pt x="1412" y="25828"/>
                  </a:moveTo>
                  <a:lnTo>
                    <a:pt x="6892" y="18406"/>
                  </a:lnTo>
                  <a:lnTo>
                    <a:pt x="17526" y="9657"/>
                  </a:lnTo>
                  <a:lnTo>
                    <a:pt x="30118" y="3729"/>
                  </a:lnTo>
                  <a:lnTo>
                    <a:pt x="44185" y="1094"/>
                  </a:lnTo>
                  <a:lnTo>
                    <a:pt x="47394" y="1003"/>
                  </a:lnTo>
                  <a:lnTo>
                    <a:pt x="61725" y="2863"/>
                  </a:lnTo>
                  <a:lnTo>
                    <a:pt x="74667" y="8128"/>
                  </a:lnTo>
                  <a:lnTo>
                    <a:pt x="85744" y="16322"/>
                  </a:lnTo>
                  <a:lnTo>
                    <a:pt x="93067" y="25252"/>
                  </a:lnTo>
                  <a:lnTo>
                    <a:pt x="84744" y="27495"/>
                  </a:lnTo>
                  <a:lnTo>
                    <a:pt x="94040" y="24989"/>
                  </a:lnTo>
                  <a:lnTo>
                    <a:pt x="89187" y="18265"/>
                  </a:lnTo>
                  <a:lnTo>
                    <a:pt x="78689" y="9359"/>
                  </a:lnTo>
                  <a:lnTo>
                    <a:pt x="66231" y="3188"/>
                  </a:lnTo>
                  <a:lnTo>
                    <a:pt x="52279" y="206"/>
                  </a:lnTo>
                  <a:lnTo>
                    <a:pt x="47394" y="0"/>
                  </a:lnTo>
                  <a:lnTo>
                    <a:pt x="33058" y="1823"/>
                  </a:lnTo>
                  <a:lnTo>
                    <a:pt x="20060" y="6988"/>
                  </a:lnTo>
                  <a:lnTo>
                    <a:pt x="8864" y="15041"/>
                  </a:lnTo>
                  <a:lnTo>
                    <a:pt x="0" y="25453"/>
                  </a:lnTo>
                  <a:lnTo>
                    <a:pt x="1412" y="25828"/>
                  </a:lnTo>
                  <a:close/>
                </a:path>
              </a:pathLst>
            </a:custGeom>
            <a:solidFill>
              <a:srgbClr val="4A639C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8" name="object 71">
              <a:extLst>
                <a:ext uri="{FF2B5EF4-FFF2-40B4-BE49-F238E27FC236}">
                  <a16:creationId xmlns:a16="http://schemas.microsoft.com/office/drawing/2014/main" id="{3B2895AE-8673-4831-A011-A90F296AB5B1}"/>
                </a:ext>
              </a:extLst>
            </p:cNvPr>
            <p:cNvSpPr/>
            <p:nvPr/>
          </p:nvSpPr>
          <p:spPr>
            <a:xfrm>
              <a:off x="6294106" y="4093070"/>
              <a:ext cx="95353" cy="28194"/>
            </a:xfrm>
            <a:custGeom>
              <a:avLst/>
              <a:gdLst/>
              <a:ahLst/>
              <a:cxnLst/>
              <a:rect l="l" t="t" r="r" b="b"/>
              <a:pathLst>
                <a:path w="95353" h="28194">
                  <a:moveTo>
                    <a:pt x="343" y="25317"/>
                  </a:moveTo>
                  <a:lnTo>
                    <a:pt x="0" y="25986"/>
                  </a:lnTo>
                  <a:lnTo>
                    <a:pt x="1431" y="26365"/>
                  </a:lnTo>
                  <a:lnTo>
                    <a:pt x="6766" y="18999"/>
                  </a:lnTo>
                  <a:lnTo>
                    <a:pt x="17294" y="10129"/>
                  </a:lnTo>
                  <a:lnTo>
                    <a:pt x="29792" y="4029"/>
                  </a:lnTo>
                  <a:lnTo>
                    <a:pt x="43798" y="1171"/>
                  </a:lnTo>
                  <a:lnTo>
                    <a:pt x="48019" y="1016"/>
                  </a:lnTo>
                  <a:lnTo>
                    <a:pt x="62363" y="2858"/>
                  </a:lnTo>
                  <a:lnTo>
                    <a:pt x="75344" y="8072"/>
                  </a:lnTo>
                  <a:lnTo>
                    <a:pt x="86494" y="16189"/>
                  </a:lnTo>
                  <a:lnTo>
                    <a:pt x="94501" y="25732"/>
                  </a:lnTo>
                  <a:lnTo>
                    <a:pt x="85369" y="28194"/>
                  </a:lnTo>
                  <a:lnTo>
                    <a:pt x="95353" y="25502"/>
                  </a:lnTo>
                  <a:lnTo>
                    <a:pt x="90670" y="18903"/>
                  </a:lnTo>
                  <a:lnTo>
                    <a:pt x="80269" y="9876"/>
                  </a:lnTo>
                  <a:lnTo>
                    <a:pt x="67905" y="3528"/>
                  </a:lnTo>
                  <a:lnTo>
                    <a:pt x="54029" y="310"/>
                  </a:lnTo>
                  <a:lnTo>
                    <a:pt x="48019" y="0"/>
                  </a:lnTo>
                  <a:lnTo>
                    <a:pt x="33665" y="1808"/>
                  </a:lnTo>
                  <a:lnTo>
                    <a:pt x="20633" y="6931"/>
                  </a:lnTo>
                  <a:lnTo>
                    <a:pt x="9375" y="14918"/>
                  </a:lnTo>
                  <a:lnTo>
                    <a:pt x="343" y="25317"/>
                  </a:lnTo>
                  <a:close/>
                </a:path>
              </a:pathLst>
            </a:custGeom>
            <a:solidFill>
              <a:srgbClr val="4A639C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9" name="object 72">
              <a:extLst>
                <a:ext uri="{FF2B5EF4-FFF2-40B4-BE49-F238E27FC236}">
                  <a16:creationId xmlns:a16="http://schemas.microsoft.com/office/drawing/2014/main" id="{4A159FD0-AA97-4D5B-9CFA-B9C89E859134}"/>
                </a:ext>
              </a:extLst>
            </p:cNvPr>
            <p:cNvSpPr/>
            <p:nvPr/>
          </p:nvSpPr>
          <p:spPr>
            <a:xfrm>
              <a:off x="6293472" y="4092346"/>
              <a:ext cx="96605" cy="28917"/>
            </a:xfrm>
            <a:custGeom>
              <a:avLst/>
              <a:gdLst/>
              <a:ahLst/>
              <a:cxnLst/>
              <a:rect l="l" t="t" r="r" b="b"/>
              <a:pathLst>
                <a:path w="96605" h="28917">
                  <a:moveTo>
                    <a:pt x="1350" y="26900"/>
                  </a:moveTo>
                  <a:lnTo>
                    <a:pt x="6540" y="19612"/>
                  </a:lnTo>
                  <a:lnTo>
                    <a:pt x="16966" y="10628"/>
                  </a:lnTo>
                  <a:lnTo>
                    <a:pt x="29365" y="4359"/>
                  </a:lnTo>
                  <a:lnTo>
                    <a:pt x="43286" y="1264"/>
                  </a:lnTo>
                  <a:lnTo>
                    <a:pt x="48653" y="1016"/>
                  </a:lnTo>
                  <a:lnTo>
                    <a:pt x="62980" y="2837"/>
                  </a:lnTo>
                  <a:lnTo>
                    <a:pt x="75980" y="7996"/>
                  </a:lnTo>
                  <a:lnTo>
                    <a:pt x="87193" y="16035"/>
                  </a:lnTo>
                  <a:lnTo>
                    <a:pt x="95941" y="26239"/>
                  </a:lnTo>
                  <a:lnTo>
                    <a:pt x="86004" y="28917"/>
                  </a:lnTo>
                  <a:lnTo>
                    <a:pt x="96605" y="26060"/>
                  </a:lnTo>
                  <a:lnTo>
                    <a:pt x="92007" y="19473"/>
                  </a:lnTo>
                  <a:lnTo>
                    <a:pt x="81703" y="10341"/>
                  </a:lnTo>
                  <a:lnTo>
                    <a:pt x="69444" y="3843"/>
                  </a:lnTo>
                  <a:lnTo>
                    <a:pt x="55671" y="421"/>
                  </a:lnTo>
                  <a:lnTo>
                    <a:pt x="48653" y="0"/>
                  </a:lnTo>
                  <a:lnTo>
                    <a:pt x="34293" y="1786"/>
                  </a:lnTo>
                  <a:lnTo>
                    <a:pt x="21234" y="6851"/>
                  </a:lnTo>
                  <a:lnTo>
                    <a:pt x="9917" y="14756"/>
                  </a:lnTo>
                  <a:lnTo>
                    <a:pt x="784" y="25063"/>
                  </a:lnTo>
                  <a:lnTo>
                    <a:pt x="0" y="26541"/>
                  </a:lnTo>
                  <a:lnTo>
                    <a:pt x="8953" y="28917"/>
                  </a:lnTo>
                  <a:lnTo>
                    <a:pt x="1350" y="26900"/>
                  </a:lnTo>
                  <a:close/>
                </a:path>
              </a:pathLst>
            </a:custGeom>
            <a:solidFill>
              <a:srgbClr val="4A639C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0" name="object 73">
              <a:extLst>
                <a:ext uri="{FF2B5EF4-FFF2-40B4-BE49-F238E27FC236}">
                  <a16:creationId xmlns:a16="http://schemas.microsoft.com/office/drawing/2014/main" id="{881730A3-119A-4D2E-975A-571CAE418BCC}"/>
                </a:ext>
              </a:extLst>
            </p:cNvPr>
            <p:cNvSpPr/>
            <p:nvPr/>
          </p:nvSpPr>
          <p:spPr>
            <a:xfrm>
              <a:off x="6292911" y="4091635"/>
              <a:ext cx="97175" cy="29629"/>
            </a:xfrm>
            <a:custGeom>
              <a:avLst/>
              <a:gdLst/>
              <a:ahLst/>
              <a:cxnLst/>
              <a:rect l="l" t="t" r="r" b="b"/>
              <a:pathLst>
                <a:path w="97175" h="29629">
                  <a:moveTo>
                    <a:pt x="97175" y="26769"/>
                  </a:moveTo>
                  <a:lnTo>
                    <a:pt x="86565" y="29629"/>
                  </a:lnTo>
                  <a:lnTo>
                    <a:pt x="97175" y="26769"/>
                  </a:lnTo>
                  <a:close/>
                </a:path>
                <a:path w="97175" h="29629">
                  <a:moveTo>
                    <a:pt x="97175" y="26769"/>
                  </a:moveTo>
                  <a:lnTo>
                    <a:pt x="93457" y="20078"/>
                  </a:lnTo>
                  <a:lnTo>
                    <a:pt x="83248" y="10849"/>
                  </a:lnTo>
                  <a:lnTo>
                    <a:pt x="71082" y="4201"/>
                  </a:lnTo>
                  <a:lnTo>
                    <a:pt x="57388" y="563"/>
                  </a:lnTo>
                  <a:lnTo>
                    <a:pt x="49214" y="0"/>
                  </a:lnTo>
                  <a:lnTo>
                    <a:pt x="34864" y="1767"/>
                  </a:lnTo>
                  <a:lnTo>
                    <a:pt x="21795" y="6783"/>
                  </a:lnTo>
                  <a:lnTo>
                    <a:pt x="10438" y="14621"/>
                  </a:lnTo>
                  <a:lnTo>
                    <a:pt x="1225" y="24853"/>
                  </a:lnTo>
                  <a:lnTo>
                    <a:pt x="0" y="27103"/>
                  </a:lnTo>
                  <a:lnTo>
                    <a:pt x="9514" y="29629"/>
                  </a:lnTo>
                  <a:lnTo>
                    <a:pt x="1205" y="27423"/>
                  </a:lnTo>
                  <a:lnTo>
                    <a:pt x="6278" y="20232"/>
                  </a:lnTo>
                  <a:lnTo>
                    <a:pt x="16640" y="11174"/>
                  </a:lnTo>
                  <a:lnTo>
                    <a:pt x="28959" y="4778"/>
                  </a:lnTo>
                  <a:lnTo>
                    <a:pt x="42785" y="1483"/>
                  </a:lnTo>
                  <a:lnTo>
                    <a:pt x="49214" y="1130"/>
                  </a:lnTo>
                  <a:lnTo>
                    <a:pt x="63570" y="2924"/>
                  </a:lnTo>
                  <a:lnTo>
                    <a:pt x="76607" y="8014"/>
                  </a:lnTo>
                  <a:lnTo>
                    <a:pt x="87880" y="15960"/>
                  </a:lnTo>
                  <a:lnTo>
                    <a:pt x="96942" y="26320"/>
                  </a:lnTo>
                  <a:lnTo>
                    <a:pt x="97175" y="26769"/>
                  </a:lnTo>
                  <a:close/>
                </a:path>
              </a:pathLst>
            </a:custGeom>
            <a:solidFill>
              <a:srgbClr val="4B649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1" name="object 74">
              <a:extLst>
                <a:ext uri="{FF2B5EF4-FFF2-40B4-BE49-F238E27FC236}">
                  <a16:creationId xmlns:a16="http://schemas.microsoft.com/office/drawing/2014/main" id="{2605FCA0-B3BA-4A4E-A069-52C2B97E5602}"/>
                </a:ext>
              </a:extLst>
            </p:cNvPr>
            <p:cNvSpPr/>
            <p:nvPr/>
          </p:nvSpPr>
          <p:spPr>
            <a:xfrm>
              <a:off x="6292250" y="4090936"/>
              <a:ext cx="98494" cy="30327"/>
            </a:xfrm>
            <a:custGeom>
              <a:avLst/>
              <a:gdLst/>
              <a:ahLst/>
              <a:cxnLst/>
              <a:rect l="l" t="t" r="r" b="b"/>
              <a:pathLst>
                <a:path w="98494" h="30327">
                  <a:moveTo>
                    <a:pt x="98494" y="27290"/>
                  </a:moveTo>
                  <a:lnTo>
                    <a:pt x="87226" y="30327"/>
                  </a:lnTo>
                  <a:lnTo>
                    <a:pt x="98494" y="27290"/>
                  </a:lnTo>
                  <a:close/>
                </a:path>
                <a:path w="98494" h="30327">
                  <a:moveTo>
                    <a:pt x="98494" y="27290"/>
                  </a:moveTo>
                  <a:lnTo>
                    <a:pt x="95016" y="20738"/>
                  </a:lnTo>
                  <a:lnTo>
                    <a:pt x="84895" y="11401"/>
                  </a:lnTo>
                  <a:lnTo>
                    <a:pt x="72819" y="4590"/>
                  </a:lnTo>
                  <a:lnTo>
                    <a:pt x="59207" y="728"/>
                  </a:lnTo>
                  <a:lnTo>
                    <a:pt x="49875" y="0"/>
                  </a:lnTo>
                  <a:lnTo>
                    <a:pt x="35500" y="1752"/>
                  </a:lnTo>
                  <a:lnTo>
                    <a:pt x="22396" y="6725"/>
                  </a:lnTo>
                  <a:lnTo>
                    <a:pt x="10980" y="14498"/>
                  </a:lnTo>
                  <a:lnTo>
                    <a:pt x="1671" y="24645"/>
                  </a:lnTo>
                  <a:lnTo>
                    <a:pt x="0" y="27627"/>
                  </a:lnTo>
                  <a:lnTo>
                    <a:pt x="10175" y="30327"/>
                  </a:lnTo>
                  <a:lnTo>
                    <a:pt x="1144" y="27930"/>
                  </a:lnTo>
                  <a:lnTo>
                    <a:pt x="6032" y="20888"/>
                  </a:lnTo>
                  <a:lnTo>
                    <a:pt x="16299" y="11715"/>
                  </a:lnTo>
                  <a:lnTo>
                    <a:pt x="28527" y="5146"/>
                  </a:lnTo>
                  <a:lnTo>
                    <a:pt x="42281" y="1618"/>
                  </a:lnTo>
                  <a:lnTo>
                    <a:pt x="49875" y="1130"/>
                  </a:lnTo>
                  <a:lnTo>
                    <a:pt x="64248" y="2907"/>
                  </a:lnTo>
                  <a:lnTo>
                    <a:pt x="77325" y="7950"/>
                  </a:lnTo>
                  <a:lnTo>
                    <a:pt x="88670" y="15822"/>
                  </a:lnTo>
                  <a:lnTo>
                    <a:pt x="97847" y="26087"/>
                  </a:lnTo>
                  <a:lnTo>
                    <a:pt x="98494" y="27290"/>
                  </a:lnTo>
                  <a:close/>
                </a:path>
              </a:pathLst>
            </a:custGeom>
            <a:solidFill>
              <a:srgbClr val="4B649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2" name="object 75">
              <a:extLst>
                <a:ext uri="{FF2B5EF4-FFF2-40B4-BE49-F238E27FC236}">
                  <a16:creationId xmlns:a16="http://schemas.microsoft.com/office/drawing/2014/main" id="{B00504C1-C108-4BAC-B437-B3E365F3817E}"/>
                </a:ext>
              </a:extLst>
            </p:cNvPr>
            <p:cNvSpPr/>
            <p:nvPr/>
          </p:nvSpPr>
          <p:spPr>
            <a:xfrm>
              <a:off x="6291593" y="4090377"/>
              <a:ext cx="99777" cy="30886"/>
            </a:xfrm>
            <a:custGeom>
              <a:avLst/>
              <a:gdLst/>
              <a:ahLst/>
              <a:cxnLst/>
              <a:rect l="l" t="t" r="r" b="b"/>
              <a:pathLst>
                <a:path w="99777" h="30886">
                  <a:moveTo>
                    <a:pt x="99777" y="27680"/>
                  </a:moveTo>
                  <a:lnTo>
                    <a:pt x="87883" y="30886"/>
                  </a:lnTo>
                  <a:lnTo>
                    <a:pt x="99777" y="27680"/>
                  </a:lnTo>
                  <a:close/>
                </a:path>
                <a:path w="99777" h="30886">
                  <a:moveTo>
                    <a:pt x="99777" y="27680"/>
                  </a:moveTo>
                  <a:lnTo>
                    <a:pt x="96454" y="21209"/>
                  </a:lnTo>
                  <a:lnTo>
                    <a:pt x="86394" y="11813"/>
                  </a:lnTo>
                  <a:lnTo>
                    <a:pt x="74387" y="4901"/>
                  </a:lnTo>
                  <a:lnTo>
                    <a:pt x="60846" y="878"/>
                  </a:lnTo>
                  <a:lnTo>
                    <a:pt x="50532" y="0"/>
                  </a:lnTo>
                  <a:lnTo>
                    <a:pt x="36123" y="1725"/>
                  </a:lnTo>
                  <a:lnTo>
                    <a:pt x="22977" y="6631"/>
                  </a:lnTo>
                  <a:lnTo>
                    <a:pt x="11501" y="14311"/>
                  </a:lnTo>
                  <a:lnTo>
                    <a:pt x="2103" y="24358"/>
                  </a:lnTo>
                  <a:lnTo>
                    <a:pt x="0" y="28011"/>
                  </a:lnTo>
                  <a:lnTo>
                    <a:pt x="10832" y="30886"/>
                  </a:lnTo>
                  <a:lnTo>
                    <a:pt x="1044" y="28288"/>
                  </a:lnTo>
                  <a:lnTo>
                    <a:pt x="5793" y="21336"/>
                  </a:lnTo>
                  <a:lnTo>
                    <a:pt x="15963" y="12069"/>
                  </a:lnTo>
                  <a:lnTo>
                    <a:pt x="28099" y="5355"/>
                  </a:lnTo>
                  <a:lnTo>
                    <a:pt x="41778" y="1617"/>
                  </a:lnTo>
                  <a:lnTo>
                    <a:pt x="50532" y="977"/>
                  </a:lnTo>
                  <a:lnTo>
                    <a:pt x="64889" y="2732"/>
                  </a:lnTo>
                  <a:lnTo>
                    <a:pt x="77983" y="7715"/>
                  </a:lnTo>
                  <a:lnTo>
                    <a:pt x="89385" y="15505"/>
                  </a:lnTo>
                  <a:lnTo>
                    <a:pt x="98667" y="25678"/>
                  </a:lnTo>
                  <a:lnTo>
                    <a:pt x="99777" y="27680"/>
                  </a:lnTo>
                  <a:close/>
                </a:path>
              </a:pathLst>
            </a:custGeom>
            <a:solidFill>
              <a:srgbClr val="4B649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3" name="object 76">
              <a:extLst>
                <a:ext uri="{FF2B5EF4-FFF2-40B4-BE49-F238E27FC236}">
                  <a16:creationId xmlns:a16="http://schemas.microsoft.com/office/drawing/2014/main" id="{69404F6C-7AD4-4DB4-A7B3-C9F72F0A51D0}"/>
                </a:ext>
              </a:extLst>
            </p:cNvPr>
            <p:cNvSpPr/>
            <p:nvPr/>
          </p:nvSpPr>
          <p:spPr>
            <a:xfrm>
              <a:off x="6290928" y="4089666"/>
              <a:ext cx="102041" cy="28817"/>
            </a:xfrm>
            <a:custGeom>
              <a:avLst/>
              <a:gdLst/>
              <a:ahLst/>
              <a:cxnLst/>
              <a:rect l="l" t="t" r="r" b="b"/>
              <a:pathLst>
                <a:path w="102041" h="28817">
                  <a:moveTo>
                    <a:pt x="101019" y="28235"/>
                  </a:moveTo>
                  <a:lnTo>
                    <a:pt x="97989" y="21827"/>
                  </a:lnTo>
                  <a:lnTo>
                    <a:pt x="88021" y="12340"/>
                  </a:lnTo>
                  <a:lnTo>
                    <a:pt x="76106" y="5288"/>
                  </a:lnTo>
                  <a:lnTo>
                    <a:pt x="62645" y="1069"/>
                  </a:lnTo>
                  <a:lnTo>
                    <a:pt x="51197" y="0"/>
                  </a:lnTo>
                  <a:lnTo>
                    <a:pt x="36814" y="1706"/>
                  </a:lnTo>
                  <a:lnTo>
                    <a:pt x="23654" y="6559"/>
                  </a:lnTo>
                  <a:lnTo>
                    <a:pt x="12122" y="14164"/>
                  </a:lnTo>
                  <a:lnTo>
                    <a:pt x="2622" y="24122"/>
                  </a:lnTo>
                  <a:lnTo>
                    <a:pt x="0" y="28546"/>
                  </a:lnTo>
                  <a:lnTo>
                    <a:pt x="1022" y="28817"/>
                  </a:lnTo>
                  <a:lnTo>
                    <a:pt x="5663" y="21940"/>
                  </a:lnTo>
                  <a:lnTo>
                    <a:pt x="15758" y="12576"/>
                  </a:lnTo>
                  <a:lnTo>
                    <a:pt x="27795" y="5716"/>
                  </a:lnTo>
                  <a:lnTo>
                    <a:pt x="41354" y="1772"/>
                  </a:lnTo>
                  <a:lnTo>
                    <a:pt x="51197" y="965"/>
                  </a:lnTo>
                  <a:lnTo>
                    <a:pt x="65573" y="2703"/>
                  </a:lnTo>
                  <a:lnTo>
                    <a:pt x="78683" y="7644"/>
                  </a:lnTo>
                  <a:lnTo>
                    <a:pt x="90116" y="15373"/>
                  </a:lnTo>
                  <a:lnTo>
                    <a:pt x="99458" y="25479"/>
                  </a:lnTo>
                  <a:lnTo>
                    <a:pt x="101019" y="28235"/>
                  </a:lnTo>
                  <a:close/>
                </a:path>
              </a:pathLst>
            </a:custGeom>
            <a:solidFill>
              <a:srgbClr val="4B649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4" name="object 77">
              <a:extLst>
                <a:ext uri="{FF2B5EF4-FFF2-40B4-BE49-F238E27FC236}">
                  <a16:creationId xmlns:a16="http://schemas.microsoft.com/office/drawing/2014/main" id="{EC9A17D3-A2A9-4C00-9D32-A76C1B6CC22F}"/>
                </a:ext>
              </a:extLst>
            </p:cNvPr>
            <p:cNvSpPr/>
            <p:nvPr/>
          </p:nvSpPr>
          <p:spPr>
            <a:xfrm>
              <a:off x="6290240" y="4088942"/>
              <a:ext cx="103260" cy="29373"/>
            </a:xfrm>
            <a:custGeom>
              <a:avLst/>
              <a:gdLst/>
              <a:ahLst/>
              <a:cxnLst/>
              <a:rect l="l" t="t" r="r" b="b"/>
              <a:pathLst>
                <a:path w="103260" h="29373">
                  <a:moveTo>
                    <a:pt x="0" y="29087"/>
                  </a:moveTo>
                  <a:lnTo>
                    <a:pt x="1076" y="29373"/>
                  </a:lnTo>
                  <a:lnTo>
                    <a:pt x="5574" y="22589"/>
                  </a:lnTo>
                  <a:lnTo>
                    <a:pt x="15567" y="13122"/>
                  </a:lnTo>
                  <a:lnTo>
                    <a:pt x="27513" y="6116"/>
                  </a:lnTo>
                  <a:lnTo>
                    <a:pt x="41009" y="1978"/>
                  </a:lnTo>
                  <a:lnTo>
                    <a:pt x="51885" y="1003"/>
                  </a:lnTo>
                  <a:lnTo>
                    <a:pt x="66270" y="2724"/>
                  </a:lnTo>
                  <a:lnTo>
                    <a:pt x="79416" y="7618"/>
                  </a:lnTo>
                  <a:lnTo>
                    <a:pt x="90917" y="15275"/>
                  </a:lnTo>
                  <a:lnTo>
                    <a:pt x="100367" y="25288"/>
                  </a:lnTo>
                  <a:lnTo>
                    <a:pt x="102404" y="28771"/>
                  </a:lnTo>
                  <a:lnTo>
                    <a:pt x="102853" y="28650"/>
                  </a:lnTo>
                  <a:lnTo>
                    <a:pt x="99519" y="22498"/>
                  </a:lnTo>
                  <a:lnTo>
                    <a:pt x="89640" y="12907"/>
                  </a:lnTo>
                  <a:lnTo>
                    <a:pt x="77818" y="5704"/>
                  </a:lnTo>
                  <a:lnTo>
                    <a:pt x="64446" y="1281"/>
                  </a:lnTo>
                  <a:lnTo>
                    <a:pt x="51885" y="0"/>
                  </a:lnTo>
                  <a:lnTo>
                    <a:pt x="37496" y="1692"/>
                  </a:lnTo>
                  <a:lnTo>
                    <a:pt x="24312" y="6507"/>
                  </a:lnTo>
                  <a:lnTo>
                    <a:pt x="12728" y="14052"/>
                  </a:lnTo>
                  <a:lnTo>
                    <a:pt x="3138" y="23934"/>
                  </a:lnTo>
                  <a:lnTo>
                    <a:pt x="0" y="29087"/>
                  </a:lnTo>
                  <a:close/>
                </a:path>
              </a:pathLst>
            </a:custGeom>
            <a:solidFill>
              <a:srgbClr val="4B649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5" name="object 78">
              <a:extLst>
                <a:ext uri="{FF2B5EF4-FFF2-40B4-BE49-F238E27FC236}">
                  <a16:creationId xmlns:a16="http://schemas.microsoft.com/office/drawing/2014/main" id="{8DAD0BA0-0786-4283-9B74-3DA07E8A7649}"/>
                </a:ext>
              </a:extLst>
            </p:cNvPr>
            <p:cNvSpPr/>
            <p:nvPr/>
          </p:nvSpPr>
          <p:spPr>
            <a:xfrm>
              <a:off x="6289495" y="4088244"/>
              <a:ext cx="104466" cy="33020"/>
            </a:xfrm>
            <a:custGeom>
              <a:avLst/>
              <a:gdLst/>
              <a:ahLst/>
              <a:cxnLst/>
              <a:rect l="l" t="t" r="r" b="b"/>
              <a:pathLst>
                <a:path w="104466" h="33020">
                  <a:moveTo>
                    <a:pt x="103757" y="29191"/>
                  </a:moveTo>
                  <a:lnTo>
                    <a:pt x="100991" y="23072"/>
                  </a:lnTo>
                  <a:lnTo>
                    <a:pt x="91195" y="13397"/>
                  </a:lnTo>
                  <a:lnTo>
                    <a:pt x="79464" y="6072"/>
                  </a:lnTo>
                  <a:lnTo>
                    <a:pt x="66185" y="1481"/>
                  </a:lnTo>
                  <a:lnTo>
                    <a:pt x="52643" y="0"/>
                  </a:lnTo>
                  <a:lnTo>
                    <a:pt x="38219" y="1671"/>
                  </a:lnTo>
                  <a:lnTo>
                    <a:pt x="24998" y="6430"/>
                  </a:lnTo>
                  <a:lnTo>
                    <a:pt x="13360" y="13895"/>
                  </a:lnTo>
                  <a:lnTo>
                    <a:pt x="3687" y="23685"/>
                  </a:lnTo>
                  <a:lnTo>
                    <a:pt x="0" y="29588"/>
                  </a:lnTo>
                  <a:lnTo>
                    <a:pt x="12930" y="33020"/>
                  </a:lnTo>
                  <a:lnTo>
                    <a:pt x="1103" y="29881"/>
                  </a:lnTo>
                  <a:lnTo>
                    <a:pt x="5473" y="23184"/>
                  </a:lnTo>
                  <a:lnTo>
                    <a:pt x="15372" y="13623"/>
                  </a:lnTo>
                  <a:lnTo>
                    <a:pt x="27222" y="6477"/>
                  </a:lnTo>
                  <a:lnTo>
                    <a:pt x="40631" y="2142"/>
                  </a:lnTo>
                  <a:lnTo>
                    <a:pt x="52643" y="965"/>
                  </a:lnTo>
                  <a:lnTo>
                    <a:pt x="66993" y="2667"/>
                  </a:lnTo>
                  <a:lnTo>
                    <a:pt x="80145" y="7509"/>
                  </a:lnTo>
                  <a:lnTo>
                    <a:pt x="91698" y="15094"/>
                  </a:lnTo>
                  <a:lnTo>
                    <a:pt x="101249" y="25023"/>
                  </a:lnTo>
                  <a:lnTo>
                    <a:pt x="103757" y="29191"/>
                  </a:lnTo>
                  <a:close/>
                </a:path>
              </a:pathLst>
            </a:custGeom>
            <a:solidFill>
              <a:srgbClr val="4B649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6" name="object 79">
              <a:extLst>
                <a:ext uri="{FF2B5EF4-FFF2-40B4-BE49-F238E27FC236}">
                  <a16:creationId xmlns:a16="http://schemas.microsoft.com/office/drawing/2014/main" id="{4DD23193-F733-47A3-BB87-E7CB67FF4D65}"/>
                </a:ext>
              </a:extLst>
            </p:cNvPr>
            <p:cNvSpPr/>
            <p:nvPr/>
          </p:nvSpPr>
          <p:spPr>
            <a:xfrm>
              <a:off x="6288886" y="4116949"/>
              <a:ext cx="104853" cy="30073"/>
            </a:xfrm>
            <a:custGeom>
              <a:avLst/>
              <a:gdLst/>
              <a:ahLst/>
              <a:cxnLst/>
              <a:rect l="l" t="t" r="r" b="b"/>
              <a:pathLst>
                <a:path w="104853" h="30073">
                  <a:moveTo>
                    <a:pt x="104853" y="0"/>
                  </a:moveTo>
                  <a:lnTo>
                    <a:pt x="104207" y="644"/>
                  </a:lnTo>
                  <a:lnTo>
                    <a:pt x="104853" y="0"/>
                  </a:lnTo>
                  <a:close/>
                </a:path>
                <a:path w="104853" h="30073">
                  <a:moveTo>
                    <a:pt x="0" y="721"/>
                  </a:moveTo>
                  <a:lnTo>
                    <a:pt x="1028" y="994"/>
                  </a:lnTo>
                  <a:lnTo>
                    <a:pt x="5288" y="-5583"/>
                  </a:lnTo>
                  <a:lnTo>
                    <a:pt x="15135" y="-15201"/>
                  </a:lnTo>
                  <a:lnTo>
                    <a:pt x="26920" y="-22445"/>
                  </a:lnTo>
                  <a:lnTo>
                    <a:pt x="40253" y="-26933"/>
                  </a:lnTo>
                  <a:lnTo>
                    <a:pt x="53252" y="-28298"/>
                  </a:lnTo>
                  <a:lnTo>
                    <a:pt x="67652" y="-26619"/>
                  </a:lnTo>
                  <a:lnTo>
                    <a:pt x="80850" y="-21837"/>
                  </a:lnTo>
                  <a:lnTo>
                    <a:pt x="92456" y="-14336"/>
                  </a:lnTo>
                  <a:lnTo>
                    <a:pt x="102082" y="-4501"/>
                  </a:lnTo>
                  <a:lnTo>
                    <a:pt x="104853" y="0"/>
                  </a:lnTo>
                  <a:lnTo>
                    <a:pt x="105596" y="-740"/>
                  </a:lnTo>
                  <a:lnTo>
                    <a:pt x="102435" y="-5736"/>
                  </a:lnTo>
                  <a:lnTo>
                    <a:pt x="92728" y="-15495"/>
                  </a:lnTo>
                  <a:lnTo>
                    <a:pt x="81089" y="-22946"/>
                  </a:lnTo>
                  <a:lnTo>
                    <a:pt x="67894" y="-27714"/>
                  </a:lnTo>
                  <a:lnTo>
                    <a:pt x="53519" y="-29428"/>
                  </a:lnTo>
                  <a:lnTo>
                    <a:pt x="53252" y="-29428"/>
                  </a:lnTo>
                  <a:lnTo>
                    <a:pt x="38862" y="-27773"/>
                  </a:lnTo>
                  <a:lnTo>
                    <a:pt x="25645" y="-23054"/>
                  </a:lnTo>
                  <a:lnTo>
                    <a:pt x="13978" y="-15646"/>
                  </a:lnTo>
                  <a:lnTo>
                    <a:pt x="4236" y="-5922"/>
                  </a:lnTo>
                  <a:lnTo>
                    <a:pt x="0" y="721"/>
                  </a:lnTo>
                  <a:close/>
                </a:path>
              </a:pathLst>
            </a:custGeom>
            <a:solidFill>
              <a:srgbClr val="4B649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7" name="object 80">
              <a:extLst>
                <a:ext uri="{FF2B5EF4-FFF2-40B4-BE49-F238E27FC236}">
                  <a16:creationId xmlns:a16="http://schemas.microsoft.com/office/drawing/2014/main" id="{02722107-D29D-4787-A4B0-CCD16B9AFD0A}"/>
                </a:ext>
              </a:extLst>
            </p:cNvPr>
            <p:cNvSpPr/>
            <p:nvPr/>
          </p:nvSpPr>
          <p:spPr>
            <a:xfrm>
              <a:off x="6288341" y="4086809"/>
              <a:ext cx="106663" cy="30945"/>
            </a:xfrm>
            <a:custGeom>
              <a:avLst/>
              <a:gdLst/>
              <a:ahLst/>
              <a:cxnLst/>
              <a:rect l="l" t="t" r="r" b="b"/>
              <a:pathLst>
                <a:path w="106663" h="30945">
                  <a:moveTo>
                    <a:pt x="499" y="30849"/>
                  </a:moveTo>
                  <a:lnTo>
                    <a:pt x="859" y="30945"/>
                  </a:lnTo>
                  <a:lnTo>
                    <a:pt x="4965" y="24506"/>
                  </a:lnTo>
                  <a:lnTo>
                    <a:pt x="14720" y="14790"/>
                  </a:lnTo>
                  <a:lnTo>
                    <a:pt x="26413" y="7400"/>
                  </a:lnTo>
                  <a:lnTo>
                    <a:pt x="39664" y="2716"/>
                  </a:lnTo>
                  <a:lnTo>
                    <a:pt x="53784" y="1117"/>
                  </a:lnTo>
                  <a:lnTo>
                    <a:pt x="68208" y="2783"/>
                  </a:lnTo>
                  <a:lnTo>
                    <a:pt x="81438" y="7526"/>
                  </a:lnTo>
                  <a:lnTo>
                    <a:pt x="93095" y="14968"/>
                  </a:lnTo>
                  <a:lnTo>
                    <a:pt x="102803" y="24727"/>
                  </a:lnTo>
                  <a:lnTo>
                    <a:pt x="105902" y="29637"/>
                  </a:lnTo>
                  <a:lnTo>
                    <a:pt x="104752" y="30784"/>
                  </a:lnTo>
                  <a:lnTo>
                    <a:pt x="106663" y="28879"/>
                  </a:lnTo>
                  <a:lnTo>
                    <a:pt x="103854" y="24375"/>
                  </a:lnTo>
                  <a:lnTo>
                    <a:pt x="94234" y="14523"/>
                  </a:lnTo>
                  <a:lnTo>
                    <a:pt x="82683" y="6933"/>
                  </a:lnTo>
                  <a:lnTo>
                    <a:pt x="69566" y="1974"/>
                  </a:lnTo>
                  <a:lnTo>
                    <a:pt x="55248" y="16"/>
                  </a:lnTo>
                  <a:lnTo>
                    <a:pt x="53784" y="0"/>
                  </a:lnTo>
                  <a:lnTo>
                    <a:pt x="39376" y="1642"/>
                  </a:lnTo>
                  <a:lnTo>
                    <a:pt x="26131" y="6324"/>
                  </a:lnTo>
                  <a:lnTo>
                    <a:pt x="14414" y="13675"/>
                  </a:lnTo>
                  <a:lnTo>
                    <a:pt x="4591" y="23325"/>
                  </a:lnTo>
                  <a:lnTo>
                    <a:pt x="0" y="30355"/>
                  </a:lnTo>
                  <a:lnTo>
                    <a:pt x="499" y="30849"/>
                  </a:lnTo>
                  <a:close/>
                </a:path>
              </a:pathLst>
            </a:custGeom>
            <a:solidFill>
              <a:srgbClr val="4B649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8" name="object 81">
              <a:extLst>
                <a:ext uri="{FF2B5EF4-FFF2-40B4-BE49-F238E27FC236}">
                  <a16:creationId xmlns:a16="http://schemas.microsoft.com/office/drawing/2014/main" id="{2B62A98D-DEE8-41C1-B0A1-1704C2AA99C3}"/>
                </a:ext>
              </a:extLst>
            </p:cNvPr>
            <p:cNvSpPr/>
            <p:nvPr/>
          </p:nvSpPr>
          <p:spPr>
            <a:xfrm>
              <a:off x="6287822" y="4086237"/>
              <a:ext cx="107697" cy="31421"/>
            </a:xfrm>
            <a:custGeom>
              <a:avLst/>
              <a:gdLst/>
              <a:ahLst/>
              <a:cxnLst/>
              <a:rect l="l" t="t" r="r" b="b"/>
              <a:pathLst>
                <a:path w="107697" h="31421">
                  <a:moveTo>
                    <a:pt x="766" y="31171"/>
                  </a:moveTo>
                  <a:lnTo>
                    <a:pt x="4665" y="24971"/>
                  </a:lnTo>
                  <a:lnTo>
                    <a:pt x="14334" y="15180"/>
                  </a:lnTo>
                  <a:lnTo>
                    <a:pt x="25940" y="7677"/>
                  </a:lnTo>
                  <a:lnTo>
                    <a:pt x="39114" y="2830"/>
                  </a:lnTo>
                  <a:lnTo>
                    <a:pt x="53488" y="1008"/>
                  </a:lnTo>
                  <a:lnTo>
                    <a:pt x="54303" y="1003"/>
                  </a:lnTo>
                  <a:lnTo>
                    <a:pt x="68724" y="2647"/>
                  </a:lnTo>
                  <a:lnTo>
                    <a:pt x="81975" y="7334"/>
                  </a:lnTo>
                  <a:lnTo>
                    <a:pt x="93684" y="14696"/>
                  </a:lnTo>
                  <a:lnTo>
                    <a:pt x="103480" y="24364"/>
                  </a:lnTo>
                  <a:lnTo>
                    <a:pt x="106933" y="29698"/>
                  </a:lnTo>
                  <a:lnTo>
                    <a:pt x="105271" y="31355"/>
                  </a:lnTo>
                  <a:lnTo>
                    <a:pt x="107697" y="28937"/>
                  </a:lnTo>
                  <a:lnTo>
                    <a:pt x="105187" y="24869"/>
                  </a:lnTo>
                  <a:lnTo>
                    <a:pt x="95634" y="14966"/>
                  </a:lnTo>
                  <a:lnTo>
                    <a:pt x="84150" y="7291"/>
                  </a:lnTo>
                  <a:lnTo>
                    <a:pt x="71092" y="2199"/>
                  </a:lnTo>
                  <a:lnTo>
                    <a:pt x="56816" y="47"/>
                  </a:lnTo>
                  <a:lnTo>
                    <a:pt x="54303" y="0"/>
                  </a:lnTo>
                  <a:lnTo>
                    <a:pt x="39866" y="1619"/>
                  </a:lnTo>
                  <a:lnTo>
                    <a:pt x="26583" y="6241"/>
                  </a:lnTo>
                  <a:lnTo>
                    <a:pt x="14812" y="13507"/>
                  </a:lnTo>
                  <a:lnTo>
                    <a:pt x="4910" y="23063"/>
                  </a:lnTo>
                  <a:lnTo>
                    <a:pt x="0" y="30413"/>
                  </a:lnTo>
                  <a:lnTo>
                    <a:pt x="1018" y="31421"/>
                  </a:lnTo>
                  <a:lnTo>
                    <a:pt x="766" y="31171"/>
                  </a:lnTo>
                  <a:close/>
                </a:path>
              </a:pathLst>
            </a:custGeom>
            <a:solidFill>
              <a:srgbClr val="4B649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9" name="object 82">
              <a:extLst>
                <a:ext uri="{FF2B5EF4-FFF2-40B4-BE49-F238E27FC236}">
                  <a16:creationId xmlns:a16="http://schemas.microsoft.com/office/drawing/2014/main" id="{A282CC33-2E3E-4E18-9A01-AF3C42FD77EC}"/>
                </a:ext>
              </a:extLst>
            </p:cNvPr>
            <p:cNvSpPr/>
            <p:nvPr/>
          </p:nvSpPr>
          <p:spPr>
            <a:xfrm>
              <a:off x="6287278" y="4085513"/>
              <a:ext cx="108771" cy="32079"/>
            </a:xfrm>
            <a:custGeom>
              <a:avLst/>
              <a:gdLst/>
              <a:ahLst/>
              <a:cxnLst/>
              <a:rect l="l" t="t" r="r" b="b"/>
              <a:pathLst>
                <a:path w="108771" h="32079">
                  <a:moveTo>
                    <a:pt x="780" y="31370"/>
                  </a:moveTo>
                  <a:lnTo>
                    <a:pt x="4358" y="25621"/>
                  </a:lnTo>
                  <a:lnTo>
                    <a:pt x="13960" y="15751"/>
                  </a:lnTo>
                  <a:lnTo>
                    <a:pt x="25482" y="8123"/>
                  </a:lnTo>
                  <a:lnTo>
                    <a:pt x="38557" y="3098"/>
                  </a:lnTo>
                  <a:lnTo>
                    <a:pt x="52816" y="1035"/>
                  </a:lnTo>
                  <a:lnTo>
                    <a:pt x="54860" y="1003"/>
                  </a:lnTo>
                  <a:lnTo>
                    <a:pt x="69274" y="2632"/>
                  </a:lnTo>
                  <a:lnTo>
                    <a:pt x="82532" y="7278"/>
                  </a:lnTo>
                  <a:lnTo>
                    <a:pt x="94272" y="14582"/>
                  </a:lnTo>
                  <a:lnTo>
                    <a:pt x="104131" y="24183"/>
                  </a:lnTo>
                  <a:lnTo>
                    <a:pt x="107944" y="29957"/>
                  </a:lnTo>
                  <a:lnTo>
                    <a:pt x="108771" y="29132"/>
                  </a:lnTo>
                  <a:lnTo>
                    <a:pt x="106564" y="25514"/>
                  </a:lnTo>
                  <a:lnTo>
                    <a:pt x="97080" y="15533"/>
                  </a:lnTo>
                  <a:lnTo>
                    <a:pt x="85680" y="7738"/>
                  </a:lnTo>
                  <a:lnTo>
                    <a:pt x="72718" y="2479"/>
                  </a:lnTo>
                  <a:lnTo>
                    <a:pt x="58549" y="102"/>
                  </a:lnTo>
                  <a:lnTo>
                    <a:pt x="54860" y="0"/>
                  </a:lnTo>
                  <a:lnTo>
                    <a:pt x="40453" y="1600"/>
                  </a:lnTo>
                  <a:lnTo>
                    <a:pt x="27159" y="6171"/>
                  </a:lnTo>
                  <a:lnTo>
                    <a:pt x="15333" y="13363"/>
                  </a:lnTo>
                  <a:lnTo>
                    <a:pt x="5333" y="22829"/>
                  </a:lnTo>
                  <a:lnTo>
                    <a:pt x="0" y="30598"/>
                  </a:lnTo>
                  <a:lnTo>
                    <a:pt x="780" y="31370"/>
                  </a:lnTo>
                  <a:close/>
                </a:path>
                <a:path w="108771" h="32079">
                  <a:moveTo>
                    <a:pt x="107944" y="29957"/>
                  </a:moveTo>
                  <a:lnTo>
                    <a:pt x="105816" y="32079"/>
                  </a:lnTo>
                  <a:lnTo>
                    <a:pt x="107944" y="29957"/>
                  </a:lnTo>
                  <a:close/>
                </a:path>
              </a:pathLst>
            </a:custGeom>
            <a:solidFill>
              <a:srgbClr val="4C659F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70" name="object 83">
              <a:extLst>
                <a:ext uri="{FF2B5EF4-FFF2-40B4-BE49-F238E27FC236}">
                  <a16:creationId xmlns:a16="http://schemas.microsoft.com/office/drawing/2014/main" id="{AC683ADC-CB4C-429A-87AA-3468104799E5}"/>
                </a:ext>
              </a:extLst>
            </p:cNvPr>
            <p:cNvSpPr/>
            <p:nvPr/>
          </p:nvSpPr>
          <p:spPr>
            <a:xfrm>
              <a:off x="6286762" y="4084802"/>
              <a:ext cx="2078" cy="32856"/>
            </a:xfrm>
            <a:custGeom>
              <a:avLst/>
              <a:gdLst/>
              <a:ahLst/>
              <a:cxnLst/>
              <a:rect l="l" t="t" r="r" b="b"/>
              <a:pathLst>
                <a:path w="2078" h="32856">
                  <a:moveTo>
                    <a:pt x="2078" y="32856"/>
                  </a:moveTo>
                  <a:lnTo>
                    <a:pt x="853" y="31643"/>
                  </a:lnTo>
                  <a:lnTo>
                    <a:pt x="2078" y="32856"/>
                  </a:lnTo>
                  <a:close/>
                </a:path>
                <a:path w="2078" h="32856">
                  <a:moveTo>
                    <a:pt x="853" y="31643"/>
                  </a:moveTo>
                  <a:lnTo>
                    <a:pt x="4145" y="26264"/>
                  </a:lnTo>
                  <a:lnTo>
                    <a:pt x="13651" y="16300"/>
                  </a:lnTo>
                  <a:lnTo>
                    <a:pt x="25079" y="8541"/>
                  </a:lnTo>
                  <a:lnTo>
                    <a:pt x="38075" y="3347"/>
                  </a:lnTo>
                  <a:lnTo>
                    <a:pt x="52284" y="1075"/>
                  </a:lnTo>
                  <a:lnTo>
                    <a:pt x="55363" y="1003"/>
                  </a:lnTo>
                  <a:lnTo>
                    <a:pt x="69785" y="2620"/>
                  </a:lnTo>
                  <a:lnTo>
                    <a:pt x="83068" y="7231"/>
                  </a:lnTo>
                  <a:lnTo>
                    <a:pt x="94859" y="14480"/>
                  </a:lnTo>
                  <a:lnTo>
                    <a:pt x="104801" y="24008"/>
                  </a:lnTo>
                  <a:lnTo>
                    <a:pt x="108964" y="30166"/>
                  </a:lnTo>
                  <a:lnTo>
                    <a:pt x="106331" y="32790"/>
                  </a:lnTo>
                  <a:lnTo>
                    <a:pt x="109813" y="29319"/>
                  </a:lnTo>
                  <a:lnTo>
                    <a:pt x="98537" y="16133"/>
                  </a:lnTo>
                  <a:lnTo>
                    <a:pt x="87223" y="8210"/>
                  </a:lnTo>
                  <a:lnTo>
                    <a:pt x="74339" y="2776"/>
                  </a:lnTo>
                  <a:lnTo>
                    <a:pt x="60228" y="177"/>
                  </a:lnTo>
                  <a:lnTo>
                    <a:pt x="55363" y="0"/>
                  </a:lnTo>
                  <a:lnTo>
                    <a:pt x="40936" y="1589"/>
                  </a:lnTo>
                  <a:lnTo>
                    <a:pt x="27618" y="6129"/>
                  </a:lnTo>
                  <a:lnTo>
                    <a:pt x="15752" y="13273"/>
                  </a:lnTo>
                  <a:lnTo>
                    <a:pt x="5686" y="22676"/>
                  </a:lnTo>
                  <a:lnTo>
                    <a:pt x="0" y="30799"/>
                  </a:lnTo>
                  <a:lnTo>
                    <a:pt x="853" y="31643"/>
                  </a:lnTo>
                  <a:close/>
                </a:path>
              </a:pathLst>
            </a:custGeom>
            <a:solidFill>
              <a:srgbClr val="4C659F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71" name="object 84">
              <a:extLst>
                <a:ext uri="{FF2B5EF4-FFF2-40B4-BE49-F238E27FC236}">
                  <a16:creationId xmlns:a16="http://schemas.microsoft.com/office/drawing/2014/main" id="{C1DA2868-4343-43BA-90AB-D5616A4AB025}"/>
                </a:ext>
              </a:extLst>
            </p:cNvPr>
            <p:cNvSpPr/>
            <p:nvPr/>
          </p:nvSpPr>
          <p:spPr>
            <a:xfrm>
              <a:off x="6286221" y="4084104"/>
              <a:ext cx="110827" cy="33489"/>
            </a:xfrm>
            <a:custGeom>
              <a:avLst/>
              <a:gdLst/>
              <a:ahLst/>
              <a:cxnLst/>
              <a:rect l="l" t="t" r="r" b="b"/>
              <a:pathLst>
                <a:path w="110827" h="33489">
                  <a:moveTo>
                    <a:pt x="853" y="31807"/>
                  </a:moveTo>
                  <a:lnTo>
                    <a:pt x="3831" y="26874"/>
                  </a:lnTo>
                  <a:lnTo>
                    <a:pt x="13251" y="16836"/>
                  </a:lnTo>
                  <a:lnTo>
                    <a:pt x="24592" y="8966"/>
                  </a:lnTo>
                  <a:lnTo>
                    <a:pt x="37509" y="3613"/>
                  </a:lnTo>
                  <a:lnTo>
                    <a:pt x="51658" y="1126"/>
                  </a:lnTo>
                  <a:lnTo>
                    <a:pt x="55904" y="990"/>
                  </a:lnTo>
                  <a:lnTo>
                    <a:pt x="70356" y="2588"/>
                  </a:lnTo>
                  <a:lnTo>
                    <a:pt x="83670" y="7151"/>
                  </a:lnTo>
                  <a:lnTo>
                    <a:pt x="95504" y="14329"/>
                  </a:lnTo>
                  <a:lnTo>
                    <a:pt x="105514" y="23774"/>
                  </a:lnTo>
                  <a:lnTo>
                    <a:pt x="110040" y="30331"/>
                  </a:lnTo>
                  <a:lnTo>
                    <a:pt x="106872" y="33489"/>
                  </a:lnTo>
                  <a:lnTo>
                    <a:pt x="110827" y="29546"/>
                  </a:lnTo>
                  <a:lnTo>
                    <a:pt x="99874" y="16636"/>
                  </a:lnTo>
                  <a:lnTo>
                    <a:pt x="88650" y="8612"/>
                  </a:lnTo>
                  <a:lnTo>
                    <a:pt x="75847" y="3040"/>
                  </a:lnTo>
                  <a:lnTo>
                    <a:pt x="61796" y="257"/>
                  </a:lnTo>
                  <a:lnTo>
                    <a:pt x="55904" y="0"/>
                  </a:lnTo>
                  <a:lnTo>
                    <a:pt x="41466" y="1571"/>
                  </a:lnTo>
                  <a:lnTo>
                    <a:pt x="28124" y="6062"/>
                  </a:lnTo>
                  <a:lnTo>
                    <a:pt x="16216" y="13136"/>
                  </a:lnTo>
                  <a:lnTo>
                    <a:pt x="6079" y="22457"/>
                  </a:lnTo>
                  <a:lnTo>
                    <a:pt x="0" y="30962"/>
                  </a:lnTo>
                  <a:lnTo>
                    <a:pt x="853" y="31807"/>
                  </a:lnTo>
                  <a:close/>
                </a:path>
              </a:pathLst>
            </a:custGeom>
            <a:solidFill>
              <a:srgbClr val="4C659F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72" name="object 85">
              <a:extLst>
                <a:ext uri="{FF2B5EF4-FFF2-40B4-BE49-F238E27FC236}">
                  <a16:creationId xmlns:a16="http://schemas.microsoft.com/office/drawing/2014/main" id="{23AF489E-B922-49DD-9AEC-C0958A53AF72}"/>
                </a:ext>
              </a:extLst>
            </p:cNvPr>
            <p:cNvSpPr/>
            <p:nvPr/>
          </p:nvSpPr>
          <p:spPr>
            <a:xfrm>
              <a:off x="6285751" y="4083380"/>
              <a:ext cx="111814" cy="34213"/>
            </a:xfrm>
            <a:custGeom>
              <a:avLst/>
              <a:gdLst/>
              <a:ahLst/>
              <a:cxnLst/>
              <a:rect l="l" t="t" r="r" b="b"/>
              <a:pathLst>
                <a:path w="111814" h="34213">
                  <a:moveTo>
                    <a:pt x="818" y="32031"/>
                  </a:moveTo>
                  <a:lnTo>
                    <a:pt x="3510" y="27533"/>
                  </a:lnTo>
                  <a:lnTo>
                    <a:pt x="12878" y="17449"/>
                  </a:lnTo>
                  <a:lnTo>
                    <a:pt x="24160" y="9502"/>
                  </a:lnTo>
                  <a:lnTo>
                    <a:pt x="37012" y="4027"/>
                  </a:lnTo>
                  <a:lnTo>
                    <a:pt x="51096" y="1362"/>
                  </a:lnTo>
                  <a:lnTo>
                    <a:pt x="56374" y="1155"/>
                  </a:lnTo>
                  <a:lnTo>
                    <a:pt x="70812" y="2731"/>
                  </a:lnTo>
                  <a:lnTo>
                    <a:pt x="84147" y="7236"/>
                  </a:lnTo>
                  <a:lnTo>
                    <a:pt x="96035" y="14333"/>
                  </a:lnTo>
                  <a:lnTo>
                    <a:pt x="106134" y="23685"/>
                  </a:lnTo>
                  <a:lnTo>
                    <a:pt x="110999" y="30567"/>
                  </a:lnTo>
                  <a:lnTo>
                    <a:pt x="107342" y="34213"/>
                  </a:lnTo>
                  <a:lnTo>
                    <a:pt x="111814" y="29754"/>
                  </a:lnTo>
                  <a:lnTo>
                    <a:pt x="110441" y="27412"/>
                  </a:lnTo>
                  <a:lnTo>
                    <a:pt x="101200" y="17200"/>
                  </a:lnTo>
                  <a:lnTo>
                    <a:pt x="90057" y="9069"/>
                  </a:lnTo>
                  <a:lnTo>
                    <a:pt x="77344" y="3347"/>
                  </a:lnTo>
                  <a:lnTo>
                    <a:pt x="63391" y="362"/>
                  </a:lnTo>
                  <a:lnTo>
                    <a:pt x="56374" y="0"/>
                  </a:lnTo>
                  <a:lnTo>
                    <a:pt x="41938" y="1558"/>
                  </a:lnTo>
                  <a:lnTo>
                    <a:pt x="28590" y="6014"/>
                  </a:lnTo>
                  <a:lnTo>
                    <a:pt x="16659" y="13038"/>
                  </a:lnTo>
                  <a:lnTo>
                    <a:pt x="6475" y="22300"/>
                  </a:lnTo>
                  <a:lnTo>
                    <a:pt x="0" y="31221"/>
                  </a:lnTo>
                  <a:lnTo>
                    <a:pt x="818" y="32031"/>
                  </a:lnTo>
                  <a:close/>
                </a:path>
              </a:pathLst>
            </a:custGeom>
            <a:solidFill>
              <a:srgbClr val="4C659F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73" name="object 86">
              <a:extLst>
                <a:ext uri="{FF2B5EF4-FFF2-40B4-BE49-F238E27FC236}">
                  <a16:creationId xmlns:a16="http://schemas.microsoft.com/office/drawing/2014/main" id="{15FF2B28-5E73-4933-93B4-1615FD74E686}"/>
                </a:ext>
              </a:extLst>
            </p:cNvPr>
            <p:cNvSpPr/>
            <p:nvPr/>
          </p:nvSpPr>
          <p:spPr>
            <a:xfrm>
              <a:off x="6285192" y="4082669"/>
              <a:ext cx="112902" cy="32224"/>
            </a:xfrm>
            <a:custGeom>
              <a:avLst/>
              <a:gdLst/>
              <a:ahLst/>
              <a:cxnLst/>
              <a:rect l="l" t="t" r="r" b="b"/>
              <a:pathLst>
                <a:path w="112902" h="32224">
                  <a:moveTo>
                    <a:pt x="50477" y="1451"/>
                  </a:moveTo>
                  <a:lnTo>
                    <a:pt x="56933" y="1142"/>
                  </a:lnTo>
                  <a:lnTo>
                    <a:pt x="71379" y="2708"/>
                  </a:lnTo>
                  <a:lnTo>
                    <a:pt x="84736" y="7182"/>
                  </a:lnTo>
                  <a:lnTo>
                    <a:pt x="96667" y="14229"/>
                  </a:lnTo>
                  <a:lnTo>
                    <a:pt x="106841" y="23516"/>
                  </a:lnTo>
                  <a:lnTo>
                    <a:pt x="112074" y="30764"/>
                  </a:lnTo>
                  <a:lnTo>
                    <a:pt x="112902" y="29938"/>
                  </a:lnTo>
                  <a:lnTo>
                    <a:pt x="102682" y="17823"/>
                  </a:lnTo>
                  <a:lnTo>
                    <a:pt x="91621" y="9570"/>
                  </a:lnTo>
                  <a:lnTo>
                    <a:pt x="78988" y="3683"/>
                  </a:lnTo>
                  <a:lnTo>
                    <a:pt x="65106" y="489"/>
                  </a:lnTo>
                  <a:lnTo>
                    <a:pt x="56933" y="0"/>
                  </a:lnTo>
                  <a:lnTo>
                    <a:pt x="42484" y="1546"/>
                  </a:lnTo>
                  <a:lnTo>
                    <a:pt x="29108" y="5968"/>
                  </a:lnTo>
                  <a:lnTo>
                    <a:pt x="17127" y="12939"/>
                  </a:lnTo>
                  <a:lnTo>
                    <a:pt x="6863" y="22130"/>
                  </a:lnTo>
                  <a:lnTo>
                    <a:pt x="0" y="31378"/>
                  </a:lnTo>
                  <a:lnTo>
                    <a:pt x="854" y="32224"/>
                  </a:lnTo>
                  <a:lnTo>
                    <a:pt x="3218" y="28228"/>
                  </a:lnTo>
                  <a:lnTo>
                    <a:pt x="12511" y="18060"/>
                  </a:lnTo>
                  <a:lnTo>
                    <a:pt x="23709" y="9985"/>
                  </a:lnTo>
                  <a:lnTo>
                    <a:pt x="36476" y="4337"/>
                  </a:lnTo>
                  <a:lnTo>
                    <a:pt x="50477" y="1451"/>
                  </a:lnTo>
                  <a:close/>
                </a:path>
              </a:pathLst>
            </a:custGeom>
            <a:solidFill>
              <a:srgbClr val="4F669F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74" name="object 87">
              <a:extLst>
                <a:ext uri="{FF2B5EF4-FFF2-40B4-BE49-F238E27FC236}">
                  <a16:creationId xmlns:a16="http://schemas.microsoft.com/office/drawing/2014/main" id="{BBCA8EC2-33D3-4A15-BED6-EF477BC47BB4}"/>
                </a:ext>
              </a:extLst>
            </p:cNvPr>
            <p:cNvSpPr/>
            <p:nvPr/>
          </p:nvSpPr>
          <p:spPr>
            <a:xfrm>
              <a:off x="6284679" y="4082097"/>
              <a:ext cx="113968" cy="35561"/>
            </a:xfrm>
            <a:custGeom>
              <a:avLst/>
              <a:gdLst/>
              <a:ahLst/>
              <a:cxnLst/>
              <a:rect l="l" t="t" r="r" b="b"/>
              <a:pathLst>
                <a:path w="113968" h="35561">
                  <a:moveTo>
                    <a:pt x="66686" y="615"/>
                  </a:moveTo>
                  <a:lnTo>
                    <a:pt x="57446" y="0"/>
                  </a:lnTo>
                  <a:lnTo>
                    <a:pt x="42986" y="1526"/>
                  </a:lnTo>
                  <a:lnTo>
                    <a:pt x="29586" y="5894"/>
                  </a:lnTo>
                  <a:lnTo>
                    <a:pt x="17560" y="12788"/>
                  </a:lnTo>
                  <a:lnTo>
                    <a:pt x="7227" y="21893"/>
                  </a:lnTo>
                  <a:lnTo>
                    <a:pt x="0" y="31443"/>
                  </a:lnTo>
                  <a:lnTo>
                    <a:pt x="4161" y="35561"/>
                  </a:lnTo>
                  <a:lnTo>
                    <a:pt x="827" y="32262"/>
                  </a:lnTo>
                  <a:lnTo>
                    <a:pt x="2903" y="28704"/>
                  </a:lnTo>
                  <a:lnTo>
                    <a:pt x="12113" y="18468"/>
                  </a:lnTo>
                  <a:lnTo>
                    <a:pt x="23224" y="10292"/>
                  </a:lnTo>
                  <a:lnTo>
                    <a:pt x="35913" y="4503"/>
                  </a:lnTo>
                  <a:lnTo>
                    <a:pt x="49852" y="1424"/>
                  </a:lnTo>
                  <a:lnTo>
                    <a:pt x="57446" y="1003"/>
                  </a:lnTo>
                  <a:lnTo>
                    <a:pt x="71914" y="2551"/>
                  </a:lnTo>
                  <a:lnTo>
                    <a:pt x="85296" y="6977"/>
                  </a:lnTo>
                  <a:lnTo>
                    <a:pt x="97267" y="13957"/>
                  </a:lnTo>
                  <a:lnTo>
                    <a:pt x="107502" y="23165"/>
                  </a:lnTo>
                  <a:lnTo>
                    <a:pt x="113122" y="30802"/>
                  </a:lnTo>
                  <a:lnTo>
                    <a:pt x="113968" y="29958"/>
                  </a:lnTo>
                  <a:lnTo>
                    <a:pt x="113200" y="28619"/>
                  </a:lnTo>
                  <a:lnTo>
                    <a:pt x="104097" y="18287"/>
                  </a:lnTo>
                  <a:lnTo>
                    <a:pt x="93099" y="9966"/>
                  </a:lnTo>
                  <a:lnTo>
                    <a:pt x="80524" y="3970"/>
                  </a:lnTo>
                  <a:lnTo>
                    <a:pt x="66686" y="615"/>
                  </a:lnTo>
                  <a:close/>
                </a:path>
              </a:pathLst>
            </a:custGeom>
            <a:solidFill>
              <a:srgbClr val="4F669F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75" name="object 88">
              <a:extLst>
                <a:ext uri="{FF2B5EF4-FFF2-40B4-BE49-F238E27FC236}">
                  <a16:creationId xmlns:a16="http://schemas.microsoft.com/office/drawing/2014/main" id="{A6B08F18-8806-4299-9973-DB9AFB36F901}"/>
                </a:ext>
              </a:extLst>
            </p:cNvPr>
            <p:cNvSpPr/>
            <p:nvPr/>
          </p:nvSpPr>
          <p:spPr>
            <a:xfrm>
              <a:off x="6284140" y="4081399"/>
              <a:ext cx="115035" cy="32454"/>
            </a:xfrm>
            <a:custGeom>
              <a:avLst/>
              <a:gdLst/>
              <a:ahLst/>
              <a:cxnLst/>
              <a:rect l="l" t="t" r="r" b="b"/>
              <a:pathLst>
                <a:path w="115035" h="32454">
                  <a:moveTo>
                    <a:pt x="49299" y="1551"/>
                  </a:moveTo>
                  <a:lnTo>
                    <a:pt x="57985" y="1003"/>
                  </a:lnTo>
                  <a:lnTo>
                    <a:pt x="72419" y="2537"/>
                  </a:lnTo>
                  <a:lnTo>
                    <a:pt x="85794" y="6926"/>
                  </a:lnTo>
                  <a:lnTo>
                    <a:pt x="97787" y="13853"/>
                  </a:lnTo>
                  <a:lnTo>
                    <a:pt x="108078" y="23000"/>
                  </a:lnTo>
                  <a:lnTo>
                    <a:pt x="114106" y="31057"/>
                  </a:lnTo>
                  <a:lnTo>
                    <a:pt x="115035" y="30130"/>
                  </a:lnTo>
                  <a:lnTo>
                    <a:pt x="105485" y="18841"/>
                  </a:lnTo>
                  <a:lnTo>
                    <a:pt x="94562" y="10427"/>
                  </a:lnTo>
                  <a:lnTo>
                    <a:pt x="82069" y="4299"/>
                  </a:lnTo>
                  <a:lnTo>
                    <a:pt x="68320" y="765"/>
                  </a:lnTo>
                  <a:lnTo>
                    <a:pt x="57985" y="0"/>
                  </a:lnTo>
                  <a:lnTo>
                    <a:pt x="43537" y="1509"/>
                  </a:lnTo>
                  <a:lnTo>
                    <a:pt x="30125" y="5832"/>
                  </a:lnTo>
                  <a:lnTo>
                    <a:pt x="18061" y="12661"/>
                  </a:lnTo>
                  <a:lnTo>
                    <a:pt x="7658" y="21688"/>
                  </a:lnTo>
                  <a:lnTo>
                    <a:pt x="0" y="31608"/>
                  </a:lnTo>
                  <a:lnTo>
                    <a:pt x="855" y="32454"/>
                  </a:lnTo>
                  <a:lnTo>
                    <a:pt x="2667" y="29315"/>
                  </a:lnTo>
                  <a:lnTo>
                    <a:pt x="11813" y="19014"/>
                  </a:lnTo>
                  <a:lnTo>
                    <a:pt x="22850" y="10742"/>
                  </a:lnTo>
                  <a:lnTo>
                    <a:pt x="35453" y="4815"/>
                  </a:lnTo>
                  <a:lnTo>
                    <a:pt x="49299" y="1551"/>
                  </a:lnTo>
                  <a:close/>
                </a:path>
              </a:pathLst>
            </a:custGeom>
            <a:solidFill>
              <a:srgbClr val="4F669F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76" name="object 89">
              <a:extLst>
                <a:ext uri="{FF2B5EF4-FFF2-40B4-BE49-F238E27FC236}">
                  <a16:creationId xmlns:a16="http://schemas.microsoft.com/office/drawing/2014/main" id="{37A0EC85-BC5B-4419-8D6B-5443F1B6E4E0}"/>
                </a:ext>
              </a:extLst>
            </p:cNvPr>
            <p:cNvSpPr/>
            <p:nvPr/>
          </p:nvSpPr>
          <p:spPr>
            <a:xfrm>
              <a:off x="6283602" y="4080687"/>
              <a:ext cx="116108" cy="36971"/>
            </a:xfrm>
            <a:custGeom>
              <a:avLst/>
              <a:gdLst/>
              <a:ahLst/>
              <a:cxnLst/>
              <a:rect l="l" t="t" r="r" b="b"/>
              <a:pathLst>
                <a:path w="116108" h="36971">
                  <a:moveTo>
                    <a:pt x="5238" y="36971"/>
                  </a:moveTo>
                  <a:lnTo>
                    <a:pt x="899" y="32676"/>
                  </a:lnTo>
                  <a:lnTo>
                    <a:pt x="2417" y="30010"/>
                  </a:lnTo>
                  <a:lnTo>
                    <a:pt x="11478" y="19624"/>
                  </a:lnTo>
                  <a:lnTo>
                    <a:pt x="22426" y="11227"/>
                  </a:lnTo>
                  <a:lnTo>
                    <a:pt x="34946" y="5138"/>
                  </a:lnTo>
                  <a:lnTo>
                    <a:pt x="48724" y="1673"/>
                  </a:lnTo>
                  <a:lnTo>
                    <a:pt x="58523" y="977"/>
                  </a:lnTo>
                  <a:lnTo>
                    <a:pt x="72981" y="2502"/>
                  </a:lnTo>
                  <a:lnTo>
                    <a:pt x="86384" y="6866"/>
                  </a:lnTo>
                  <a:lnTo>
                    <a:pt x="98421" y="13750"/>
                  </a:lnTo>
                  <a:lnTo>
                    <a:pt x="108779" y="22836"/>
                  </a:lnTo>
                  <a:lnTo>
                    <a:pt x="115181" y="31232"/>
                  </a:lnTo>
                  <a:lnTo>
                    <a:pt x="109491" y="36905"/>
                  </a:lnTo>
                  <a:lnTo>
                    <a:pt x="116108" y="30308"/>
                  </a:lnTo>
                  <a:lnTo>
                    <a:pt x="115895" y="29928"/>
                  </a:lnTo>
                  <a:lnTo>
                    <a:pt x="106927" y="19462"/>
                  </a:lnTo>
                  <a:lnTo>
                    <a:pt x="96084" y="10938"/>
                  </a:lnTo>
                  <a:lnTo>
                    <a:pt x="83670" y="4661"/>
                  </a:lnTo>
                  <a:lnTo>
                    <a:pt x="69992" y="937"/>
                  </a:lnTo>
                  <a:lnTo>
                    <a:pt x="58523" y="0"/>
                  </a:lnTo>
                  <a:lnTo>
                    <a:pt x="44055" y="1498"/>
                  </a:lnTo>
                  <a:lnTo>
                    <a:pt x="30618" y="5792"/>
                  </a:lnTo>
                  <a:lnTo>
                    <a:pt x="18515" y="12574"/>
                  </a:lnTo>
                  <a:lnTo>
                    <a:pt x="8051" y="21539"/>
                  </a:lnTo>
                  <a:lnTo>
                    <a:pt x="0" y="31786"/>
                  </a:lnTo>
                  <a:lnTo>
                    <a:pt x="5238" y="36971"/>
                  </a:lnTo>
                  <a:close/>
                </a:path>
              </a:pathLst>
            </a:custGeom>
            <a:solidFill>
              <a:srgbClr val="4F669F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77" name="object 90">
              <a:extLst>
                <a:ext uri="{FF2B5EF4-FFF2-40B4-BE49-F238E27FC236}">
                  <a16:creationId xmlns:a16="http://schemas.microsoft.com/office/drawing/2014/main" id="{C7380DC1-91CF-447F-9071-7FABB91C52CC}"/>
                </a:ext>
              </a:extLst>
            </p:cNvPr>
            <p:cNvSpPr/>
            <p:nvPr/>
          </p:nvSpPr>
          <p:spPr>
            <a:xfrm>
              <a:off x="6283031" y="4079963"/>
              <a:ext cx="117193" cy="37694"/>
            </a:xfrm>
            <a:custGeom>
              <a:avLst/>
              <a:gdLst/>
              <a:ahLst/>
              <a:cxnLst/>
              <a:rect l="l" t="t" r="r" b="b"/>
              <a:pathLst>
                <a:path w="117193" h="37694">
                  <a:moveTo>
                    <a:pt x="117193" y="30519"/>
                  </a:moveTo>
                  <a:lnTo>
                    <a:pt x="108349" y="20027"/>
                  </a:lnTo>
                  <a:lnTo>
                    <a:pt x="97596" y="11408"/>
                  </a:lnTo>
                  <a:lnTo>
                    <a:pt x="85262" y="5002"/>
                  </a:lnTo>
                  <a:lnTo>
                    <a:pt x="71643" y="1109"/>
                  </a:lnTo>
                  <a:lnTo>
                    <a:pt x="59094" y="0"/>
                  </a:lnTo>
                  <a:lnTo>
                    <a:pt x="44617" y="1483"/>
                  </a:lnTo>
                  <a:lnTo>
                    <a:pt x="31158" y="5735"/>
                  </a:lnTo>
                  <a:lnTo>
                    <a:pt x="19015" y="12455"/>
                  </a:lnTo>
                  <a:lnTo>
                    <a:pt x="8486" y="21345"/>
                  </a:lnTo>
                  <a:lnTo>
                    <a:pt x="0" y="31945"/>
                  </a:lnTo>
                  <a:lnTo>
                    <a:pt x="5809" y="37694"/>
                  </a:lnTo>
                  <a:lnTo>
                    <a:pt x="932" y="32867"/>
                  </a:lnTo>
                  <a:lnTo>
                    <a:pt x="2186" y="30637"/>
                  </a:lnTo>
                  <a:lnTo>
                    <a:pt x="11174" y="20190"/>
                  </a:lnTo>
                  <a:lnTo>
                    <a:pt x="22041" y="11703"/>
                  </a:lnTo>
                  <a:lnTo>
                    <a:pt x="34481" y="5484"/>
                  </a:lnTo>
                  <a:lnTo>
                    <a:pt x="48184" y="1843"/>
                  </a:lnTo>
                  <a:lnTo>
                    <a:pt x="59094" y="990"/>
                  </a:lnTo>
                  <a:lnTo>
                    <a:pt x="73559" y="2497"/>
                  </a:lnTo>
                  <a:lnTo>
                    <a:pt x="86985" y="6811"/>
                  </a:lnTo>
                  <a:lnTo>
                    <a:pt x="99063" y="13624"/>
                  </a:lnTo>
                  <a:lnTo>
                    <a:pt x="109490" y="22627"/>
                  </a:lnTo>
                  <a:lnTo>
                    <a:pt x="116313" y="31397"/>
                  </a:lnTo>
                  <a:lnTo>
                    <a:pt x="110062" y="37629"/>
                  </a:lnTo>
                  <a:lnTo>
                    <a:pt x="117193" y="30519"/>
                  </a:lnTo>
                  <a:close/>
                </a:path>
              </a:pathLst>
            </a:custGeom>
            <a:solidFill>
              <a:srgbClr val="4E67A2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78" name="object 91">
              <a:extLst>
                <a:ext uri="{FF2B5EF4-FFF2-40B4-BE49-F238E27FC236}">
                  <a16:creationId xmlns:a16="http://schemas.microsoft.com/office/drawing/2014/main" id="{F59661C4-5ADB-4583-BF2A-590C2DE2EEED}"/>
                </a:ext>
              </a:extLst>
            </p:cNvPr>
            <p:cNvSpPr/>
            <p:nvPr/>
          </p:nvSpPr>
          <p:spPr>
            <a:xfrm>
              <a:off x="6282622" y="4079278"/>
              <a:ext cx="118052" cy="38380"/>
            </a:xfrm>
            <a:custGeom>
              <a:avLst/>
              <a:gdLst/>
              <a:ahLst/>
              <a:cxnLst/>
              <a:rect l="l" t="t" r="r" b="b"/>
              <a:pathLst>
                <a:path w="118052" h="38380">
                  <a:moveTo>
                    <a:pt x="117220" y="31586"/>
                  </a:moveTo>
                  <a:lnTo>
                    <a:pt x="110472" y="38315"/>
                  </a:lnTo>
                  <a:lnTo>
                    <a:pt x="118052" y="30757"/>
                  </a:lnTo>
                  <a:lnTo>
                    <a:pt x="109565" y="20570"/>
                  </a:lnTo>
                  <a:lnTo>
                    <a:pt x="98879" y="11868"/>
                  </a:lnTo>
                  <a:lnTo>
                    <a:pt x="86625" y="5345"/>
                  </a:lnTo>
                  <a:lnTo>
                    <a:pt x="73094" y="1293"/>
                  </a:lnTo>
                  <a:lnTo>
                    <a:pt x="59516" y="0"/>
                  </a:lnTo>
                  <a:lnTo>
                    <a:pt x="45063" y="1470"/>
                  </a:lnTo>
                  <a:lnTo>
                    <a:pt x="31608" y="5686"/>
                  </a:lnTo>
                  <a:lnTo>
                    <a:pt x="19446" y="12357"/>
                  </a:lnTo>
                  <a:lnTo>
                    <a:pt x="8871" y="21189"/>
                  </a:lnTo>
                  <a:lnTo>
                    <a:pt x="177" y="31891"/>
                  </a:lnTo>
                  <a:lnTo>
                    <a:pt x="0" y="32226"/>
                  </a:lnTo>
                  <a:lnTo>
                    <a:pt x="6218" y="38380"/>
                  </a:lnTo>
                  <a:lnTo>
                    <a:pt x="833" y="33051"/>
                  </a:lnTo>
                  <a:lnTo>
                    <a:pt x="1836" y="31252"/>
                  </a:lnTo>
                  <a:lnTo>
                    <a:pt x="10771" y="20767"/>
                  </a:lnTo>
                  <a:lnTo>
                    <a:pt x="21580" y="12218"/>
                  </a:lnTo>
                  <a:lnTo>
                    <a:pt x="33961" y="5903"/>
                  </a:lnTo>
                  <a:lnTo>
                    <a:pt x="47611" y="2120"/>
                  </a:lnTo>
                  <a:lnTo>
                    <a:pt x="59516" y="1117"/>
                  </a:lnTo>
                  <a:lnTo>
                    <a:pt x="73966" y="2604"/>
                  </a:lnTo>
                  <a:lnTo>
                    <a:pt x="87404" y="6867"/>
                  </a:lnTo>
                  <a:lnTo>
                    <a:pt x="99526" y="13606"/>
                  </a:lnTo>
                  <a:lnTo>
                    <a:pt x="110026" y="22525"/>
                  </a:lnTo>
                  <a:lnTo>
                    <a:pt x="117220" y="31586"/>
                  </a:lnTo>
                  <a:close/>
                </a:path>
              </a:pathLst>
            </a:custGeom>
            <a:solidFill>
              <a:srgbClr val="4D67A0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79" name="object 92">
              <a:extLst>
                <a:ext uri="{FF2B5EF4-FFF2-40B4-BE49-F238E27FC236}">
                  <a16:creationId xmlns:a16="http://schemas.microsoft.com/office/drawing/2014/main" id="{5CEED137-4752-4897-9765-33D319A559C8}"/>
                </a:ext>
              </a:extLst>
            </p:cNvPr>
            <p:cNvSpPr/>
            <p:nvPr/>
          </p:nvSpPr>
          <p:spPr>
            <a:xfrm>
              <a:off x="6282157" y="4078554"/>
              <a:ext cx="118203" cy="39104"/>
            </a:xfrm>
            <a:custGeom>
              <a:avLst/>
              <a:gdLst/>
              <a:ahLst/>
              <a:cxnLst/>
              <a:rect l="l" t="t" r="r" b="b"/>
              <a:pathLst>
                <a:path w="118203" h="39104">
                  <a:moveTo>
                    <a:pt x="118203" y="31794"/>
                  </a:moveTo>
                  <a:lnTo>
                    <a:pt x="110936" y="39039"/>
                  </a:lnTo>
                  <a:lnTo>
                    <a:pt x="118203" y="31794"/>
                  </a:lnTo>
                  <a:close/>
                </a:path>
                <a:path w="118203" h="39104">
                  <a:moveTo>
                    <a:pt x="6683" y="39104"/>
                  </a:moveTo>
                  <a:lnTo>
                    <a:pt x="751" y="33234"/>
                  </a:lnTo>
                  <a:lnTo>
                    <a:pt x="6683" y="39104"/>
                  </a:lnTo>
                  <a:close/>
                </a:path>
                <a:path w="118203" h="39104">
                  <a:moveTo>
                    <a:pt x="0" y="32490"/>
                  </a:moveTo>
                  <a:lnTo>
                    <a:pt x="751" y="33234"/>
                  </a:lnTo>
                  <a:lnTo>
                    <a:pt x="1451" y="31962"/>
                  </a:lnTo>
                  <a:lnTo>
                    <a:pt x="10308" y="21406"/>
                  </a:lnTo>
                  <a:lnTo>
                    <a:pt x="21036" y="12749"/>
                  </a:lnTo>
                  <a:lnTo>
                    <a:pt x="33338" y="6287"/>
                  </a:lnTo>
                  <a:lnTo>
                    <a:pt x="46920" y="2316"/>
                  </a:lnTo>
                  <a:lnTo>
                    <a:pt x="59981" y="1117"/>
                  </a:lnTo>
                  <a:lnTo>
                    <a:pt x="74467" y="2595"/>
                  </a:lnTo>
                  <a:lnTo>
                    <a:pt x="87934" y="6833"/>
                  </a:lnTo>
                  <a:lnTo>
                    <a:pt x="100088" y="13532"/>
                  </a:lnTo>
                  <a:lnTo>
                    <a:pt x="110635" y="22397"/>
                  </a:lnTo>
                  <a:lnTo>
                    <a:pt x="118203" y="31794"/>
                  </a:lnTo>
                  <a:lnTo>
                    <a:pt x="118977" y="31022"/>
                  </a:lnTo>
                  <a:lnTo>
                    <a:pt x="110923" y="21208"/>
                  </a:lnTo>
                  <a:lnTo>
                    <a:pt x="100318" y="12402"/>
                  </a:lnTo>
                  <a:lnTo>
                    <a:pt x="88142" y="5738"/>
                  </a:lnTo>
                  <a:lnTo>
                    <a:pt x="74682" y="1508"/>
                  </a:lnTo>
                  <a:lnTo>
                    <a:pt x="60226" y="0"/>
                  </a:lnTo>
                  <a:lnTo>
                    <a:pt x="59981" y="0"/>
                  </a:lnTo>
                  <a:lnTo>
                    <a:pt x="45516" y="1461"/>
                  </a:lnTo>
                  <a:lnTo>
                    <a:pt x="32042" y="5650"/>
                  </a:lnTo>
                  <a:lnTo>
                    <a:pt x="19846" y="12278"/>
                  </a:lnTo>
                  <a:lnTo>
                    <a:pt x="9214" y="21054"/>
                  </a:lnTo>
                  <a:lnTo>
                    <a:pt x="436" y="31688"/>
                  </a:lnTo>
                  <a:lnTo>
                    <a:pt x="0" y="32490"/>
                  </a:lnTo>
                  <a:close/>
                </a:path>
              </a:pathLst>
            </a:custGeom>
            <a:solidFill>
              <a:srgbClr val="4D67A0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80" name="object 93">
              <a:extLst>
                <a:ext uri="{FF2B5EF4-FFF2-40B4-BE49-F238E27FC236}">
                  <a16:creationId xmlns:a16="http://schemas.microsoft.com/office/drawing/2014/main" id="{2564F1F7-BA9F-4CC6-8BF5-E73518A7D3C6}"/>
                </a:ext>
              </a:extLst>
            </p:cNvPr>
            <p:cNvSpPr/>
            <p:nvPr/>
          </p:nvSpPr>
          <p:spPr>
            <a:xfrm>
              <a:off x="6281661" y="4077982"/>
              <a:ext cx="7180" cy="39676"/>
            </a:xfrm>
            <a:custGeom>
              <a:avLst/>
              <a:gdLst/>
              <a:ahLst/>
              <a:cxnLst/>
              <a:rect l="l" t="t" r="r" b="b"/>
              <a:pathLst>
                <a:path w="7180" h="39676">
                  <a:moveTo>
                    <a:pt x="7180" y="39676"/>
                  </a:moveTo>
                  <a:lnTo>
                    <a:pt x="689" y="33252"/>
                  </a:lnTo>
                  <a:lnTo>
                    <a:pt x="7180" y="39676"/>
                  </a:lnTo>
                  <a:close/>
                </a:path>
                <a:path w="7180" h="39676">
                  <a:moveTo>
                    <a:pt x="111433" y="39610"/>
                  </a:moveTo>
                  <a:lnTo>
                    <a:pt x="119952" y="31117"/>
                  </a:lnTo>
                  <a:lnTo>
                    <a:pt x="112299" y="21698"/>
                  </a:lnTo>
                  <a:lnTo>
                    <a:pt x="101755" y="12831"/>
                  </a:lnTo>
                  <a:lnTo>
                    <a:pt x="89636" y="6073"/>
                  </a:lnTo>
                  <a:lnTo>
                    <a:pt x="76221" y="1706"/>
                  </a:lnTo>
                  <a:lnTo>
                    <a:pt x="61793" y="11"/>
                  </a:lnTo>
                  <a:lnTo>
                    <a:pt x="60464" y="0"/>
                  </a:lnTo>
                  <a:lnTo>
                    <a:pt x="45968" y="1443"/>
                  </a:lnTo>
                  <a:lnTo>
                    <a:pt x="32458" y="5585"/>
                  </a:lnTo>
                  <a:lnTo>
                    <a:pt x="20216" y="12143"/>
                  </a:lnTo>
                  <a:lnTo>
                    <a:pt x="9523" y="20838"/>
                  </a:lnTo>
                  <a:lnTo>
                    <a:pt x="659" y="31386"/>
                  </a:lnTo>
                  <a:lnTo>
                    <a:pt x="0" y="32570"/>
                  </a:lnTo>
                  <a:lnTo>
                    <a:pt x="689" y="33252"/>
                  </a:lnTo>
                  <a:lnTo>
                    <a:pt x="1113" y="32473"/>
                  </a:lnTo>
                  <a:lnTo>
                    <a:pt x="9905" y="21857"/>
                  </a:lnTo>
                  <a:lnTo>
                    <a:pt x="20559" y="13110"/>
                  </a:lnTo>
                  <a:lnTo>
                    <a:pt x="32782" y="6521"/>
                  </a:lnTo>
                  <a:lnTo>
                    <a:pt x="46285" y="2380"/>
                  </a:lnTo>
                  <a:lnTo>
                    <a:pt x="60464" y="977"/>
                  </a:lnTo>
                  <a:lnTo>
                    <a:pt x="74947" y="2439"/>
                  </a:lnTo>
                  <a:lnTo>
                    <a:pt x="88433" y="6632"/>
                  </a:lnTo>
                  <a:lnTo>
                    <a:pt x="100631" y="13266"/>
                  </a:lnTo>
                  <a:lnTo>
                    <a:pt x="111252" y="22052"/>
                  </a:lnTo>
                  <a:lnTo>
                    <a:pt x="119266" y="31800"/>
                  </a:lnTo>
                  <a:lnTo>
                    <a:pt x="111433" y="39610"/>
                  </a:lnTo>
                  <a:close/>
                </a:path>
              </a:pathLst>
            </a:custGeom>
            <a:solidFill>
              <a:srgbClr val="4D67A0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81" name="object 94">
              <a:extLst>
                <a:ext uri="{FF2B5EF4-FFF2-40B4-BE49-F238E27FC236}">
                  <a16:creationId xmlns:a16="http://schemas.microsoft.com/office/drawing/2014/main" id="{B5570AB0-E9BF-4408-9341-51BA8BF123DA}"/>
                </a:ext>
              </a:extLst>
            </p:cNvPr>
            <p:cNvSpPr/>
            <p:nvPr/>
          </p:nvSpPr>
          <p:spPr>
            <a:xfrm>
              <a:off x="6281183" y="4077258"/>
              <a:ext cx="120918" cy="40400"/>
            </a:xfrm>
            <a:custGeom>
              <a:avLst/>
              <a:gdLst/>
              <a:ahLst/>
              <a:cxnLst/>
              <a:rect l="l" t="t" r="r" b="b"/>
              <a:pathLst>
                <a:path w="120918" h="40400">
                  <a:moveTo>
                    <a:pt x="630" y="33444"/>
                  </a:moveTo>
                  <a:lnTo>
                    <a:pt x="9539" y="22448"/>
                  </a:lnTo>
                  <a:lnTo>
                    <a:pt x="20123" y="13620"/>
                  </a:lnTo>
                  <a:lnTo>
                    <a:pt x="32270" y="6915"/>
                  </a:lnTo>
                  <a:lnTo>
                    <a:pt x="45693" y="2617"/>
                  </a:lnTo>
                  <a:lnTo>
                    <a:pt x="60103" y="1008"/>
                  </a:lnTo>
                  <a:lnTo>
                    <a:pt x="60955" y="1003"/>
                  </a:lnTo>
                  <a:lnTo>
                    <a:pt x="75428" y="2452"/>
                  </a:lnTo>
                  <a:lnTo>
                    <a:pt x="88914" y="6611"/>
                  </a:lnTo>
                  <a:lnTo>
                    <a:pt x="101129" y="13197"/>
                  </a:lnTo>
                  <a:lnTo>
                    <a:pt x="111789" y="21926"/>
                  </a:lnTo>
                  <a:lnTo>
                    <a:pt x="120220" y="32050"/>
                  </a:lnTo>
                  <a:lnTo>
                    <a:pt x="111911" y="40334"/>
                  </a:lnTo>
                  <a:lnTo>
                    <a:pt x="120918" y="31354"/>
                  </a:lnTo>
                  <a:lnTo>
                    <a:pt x="113636" y="22290"/>
                  </a:lnTo>
                  <a:lnTo>
                    <a:pt x="103158" y="13341"/>
                  </a:lnTo>
                  <a:lnTo>
                    <a:pt x="91118" y="6466"/>
                  </a:lnTo>
                  <a:lnTo>
                    <a:pt x="77795" y="1942"/>
                  </a:lnTo>
                  <a:lnTo>
                    <a:pt x="63469" y="42"/>
                  </a:lnTo>
                  <a:lnTo>
                    <a:pt x="60955" y="0"/>
                  </a:lnTo>
                  <a:lnTo>
                    <a:pt x="46492" y="1427"/>
                  </a:lnTo>
                  <a:lnTo>
                    <a:pt x="32983" y="5526"/>
                  </a:lnTo>
                  <a:lnTo>
                    <a:pt x="20708" y="12023"/>
                  </a:lnTo>
                  <a:lnTo>
                    <a:pt x="9947" y="20642"/>
                  </a:lnTo>
                  <a:lnTo>
                    <a:pt x="980" y="31109"/>
                  </a:lnTo>
                  <a:lnTo>
                    <a:pt x="0" y="32821"/>
                  </a:lnTo>
                  <a:lnTo>
                    <a:pt x="7657" y="40400"/>
                  </a:lnTo>
                  <a:lnTo>
                    <a:pt x="630" y="33444"/>
                  </a:lnTo>
                  <a:close/>
                </a:path>
              </a:pathLst>
            </a:custGeom>
            <a:solidFill>
              <a:srgbClr val="4E68A4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82" name="object 95">
              <a:extLst>
                <a:ext uri="{FF2B5EF4-FFF2-40B4-BE49-F238E27FC236}">
                  <a16:creationId xmlns:a16="http://schemas.microsoft.com/office/drawing/2014/main" id="{F3FA4D0A-D8DB-4335-A508-0F7226332EA5}"/>
                </a:ext>
              </a:extLst>
            </p:cNvPr>
            <p:cNvSpPr/>
            <p:nvPr/>
          </p:nvSpPr>
          <p:spPr>
            <a:xfrm>
              <a:off x="6280681" y="4076560"/>
              <a:ext cx="121894" cy="41033"/>
            </a:xfrm>
            <a:custGeom>
              <a:avLst/>
              <a:gdLst/>
              <a:ahLst/>
              <a:cxnLst/>
              <a:rect l="l" t="t" r="r" b="b"/>
              <a:pathLst>
                <a:path w="121894" h="41033">
                  <a:moveTo>
                    <a:pt x="112412" y="41033"/>
                  </a:moveTo>
                  <a:lnTo>
                    <a:pt x="121894" y="31579"/>
                  </a:lnTo>
                  <a:lnTo>
                    <a:pt x="115035" y="22917"/>
                  </a:lnTo>
                  <a:lnTo>
                    <a:pt x="104635" y="13875"/>
                  </a:lnTo>
                  <a:lnTo>
                    <a:pt x="92668" y="6875"/>
                  </a:lnTo>
                  <a:lnTo>
                    <a:pt x="79407" y="2189"/>
                  </a:lnTo>
                  <a:lnTo>
                    <a:pt x="65122" y="89"/>
                  </a:lnTo>
                  <a:lnTo>
                    <a:pt x="61457" y="0"/>
                  </a:lnTo>
                  <a:lnTo>
                    <a:pt x="46969" y="1417"/>
                  </a:lnTo>
                  <a:lnTo>
                    <a:pt x="33431" y="5486"/>
                  </a:lnTo>
                  <a:lnTo>
                    <a:pt x="21117" y="11937"/>
                  </a:lnTo>
                  <a:lnTo>
                    <a:pt x="10298" y="20496"/>
                  </a:lnTo>
                  <a:lnTo>
                    <a:pt x="1249" y="30891"/>
                  </a:lnTo>
                  <a:lnTo>
                    <a:pt x="0" y="33023"/>
                  </a:lnTo>
                  <a:lnTo>
                    <a:pt x="681" y="33697"/>
                  </a:lnTo>
                  <a:lnTo>
                    <a:pt x="9270" y="23029"/>
                  </a:lnTo>
                  <a:lnTo>
                    <a:pt x="19766" y="14099"/>
                  </a:lnTo>
                  <a:lnTo>
                    <a:pt x="31832" y="7263"/>
                  </a:lnTo>
                  <a:lnTo>
                    <a:pt x="45188" y="2804"/>
                  </a:lnTo>
                  <a:lnTo>
                    <a:pt x="59556" y="1002"/>
                  </a:lnTo>
                  <a:lnTo>
                    <a:pt x="61457" y="977"/>
                  </a:lnTo>
                  <a:lnTo>
                    <a:pt x="75929" y="2418"/>
                  </a:lnTo>
                  <a:lnTo>
                    <a:pt x="89430" y="6551"/>
                  </a:lnTo>
                  <a:lnTo>
                    <a:pt x="101679" y="13096"/>
                  </a:lnTo>
                  <a:lnTo>
                    <a:pt x="112396" y="21770"/>
                  </a:lnTo>
                  <a:lnTo>
                    <a:pt x="121246" y="32225"/>
                  </a:lnTo>
                  <a:lnTo>
                    <a:pt x="112412" y="41033"/>
                  </a:lnTo>
                  <a:close/>
                </a:path>
              </a:pathLst>
            </a:custGeom>
            <a:solidFill>
              <a:srgbClr val="4D68A2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83" name="object 96">
              <a:extLst>
                <a:ext uri="{FF2B5EF4-FFF2-40B4-BE49-F238E27FC236}">
                  <a16:creationId xmlns:a16="http://schemas.microsoft.com/office/drawing/2014/main" id="{C11705C1-7966-4326-8644-32D4BD24B9E6}"/>
                </a:ext>
              </a:extLst>
            </p:cNvPr>
            <p:cNvSpPr/>
            <p:nvPr/>
          </p:nvSpPr>
          <p:spPr>
            <a:xfrm>
              <a:off x="6280188" y="4075811"/>
              <a:ext cx="122701" cy="41847"/>
            </a:xfrm>
            <a:custGeom>
              <a:avLst/>
              <a:gdLst/>
              <a:ahLst/>
              <a:cxnLst/>
              <a:rect l="l" t="t" r="r" b="b"/>
              <a:pathLst>
                <a:path w="122701" h="41847">
                  <a:moveTo>
                    <a:pt x="112906" y="41782"/>
                  </a:moveTo>
                  <a:lnTo>
                    <a:pt x="122586" y="32130"/>
                  </a:lnTo>
                  <a:lnTo>
                    <a:pt x="122701" y="31705"/>
                  </a:lnTo>
                  <a:lnTo>
                    <a:pt x="116306" y="23511"/>
                  </a:lnTo>
                  <a:lnTo>
                    <a:pt x="105988" y="14383"/>
                  </a:lnTo>
                  <a:lnTo>
                    <a:pt x="94105" y="7269"/>
                  </a:lnTo>
                  <a:lnTo>
                    <a:pt x="80921" y="2435"/>
                  </a:lnTo>
                  <a:lnTo>
                    <a:pt x="66702" y="149"/>
                  </a:lnTo>
                  <a:lnTo>
                    <a:pt x="61937" y="0"/>
                  </a:lnTo>
                  <a:lnTo>
                    <a:pt x="47439" y="1404"/>
                  </a:lnTo>
                  <a:lnTo>
                    <a:pt x="33886" y="5441"/>
                  </a:lnTo>
                  <a:lnTo>
                    <a:pt x="21545" y="11841"/>
                  </a:lnTo>
                  <a:lnTo>
                    <a:pt x="10683" y="20340"/>
                  </a:lnTo>
                  <a:lnTo>
                    <a:pt x="1563" y="30668"/>
                  </a:lnTo>
                  <a:lnTo>
                    <a:pt x="0" y="33284"/>
                  </a:lnTo>
                  <a:lnTo>
                    <a:pt x="8652" y="41847"/>
                  </a:lnTo>
                  <a:lnTo>
                    <a:pt x="664" y="33942"/>
                  </a:lnTo>
                  <a:lnTo>
                    <a:pt x="8834" y="23656"/>
                  </a:lnTo>
                  <a:lnTo>
                    <a:pt x="19253" y="14646"/>
                  </a:lnTo>
                  <a:lnTo>
                    <a:pt x="31243" y="7696"/>
                  </a:lnTo>
                  <a:lnTo>
                    <a:pt x="44534" y="3082"/>
                  </a:lnTo>
                  <a:lnTo>
                    <a:pt x="58853" y="1079"/>
                  </a:lnTo>
                  <a:lnTo>
                    <a:pt x="61937" y="1015"/>
                  </a:lnTo>
                  <a:lnTo>
                    <a:pt x="76437" y="2441"/>
                  </a:lnTo>
                  <a:lnTo>
                    <a:pt x="89964" y="6536"/>
                  </a:lnTo>
                  <a:lnTo>
                    <a:pt x="102246" y="13023"/>
                  </a:lnTo>
                  <a:lnTo>
                    <a:pt x="113012" y="21628"/>
                  </a:lnTo>
                  <a:lnTo>
                    <a:pt x="121991" y="32077"/>
                  </a:lnTo>
                  <a:lnTo>
                    <a:pt x="122228" y="32487"/>
                  </a:lnTo>
                  <a:lnTo>
                    <a:pt x="112906" y="41782"/>
                  </a:lnTo>
                  <a:close/>
                </a:path>
              </a:pathLst>
            </a:custGeom>
            <a:solidFill>
              <a:srgbClr val="4D68A2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84" name="object 97">
              <a:extLst>
                <a:ext uri="{FF2B5EF4-FFF2-40B4-BE49-F238E27FC236}">
                  <a16:creationId xmlns:a16="http://schemas.microsoft.com/office/drawing/2014/main" id="{1D55A44D-C919-45AD-8403-8C474A50F19B}"/>
                </a:ext>
              </a:extLst>
            </p:cNvPr>
            <p:cNvSpPr/>
            <p:nvPr/>
          </p:nvSpPr>
          <p:spPr>
            <a:xfrm>
              <a:off x="6279753" y="4075137"/>
              <a:ext cx="123355" cy="34172"/>
            </a:xfrm>
            <a:custGeom>
              <a:avLst/>
              <a:gdLst/>
              <a:ahLst/>
              <a:cxnLst/>
              <a:rect l="l" t="t" r="r" b="b"/>
              <a:pathLst>
                <a:path w="123355" h="34172">
                  <a:moveTo>
                    <a:pt x="123021" y="32804"/>
                  </a:moveTo>
                  <a:lnTo>
                    <a:pt x="117560" y="24065"/>
                  </a:lnTo>
                  <a:lnTo>
                    <a:pt x="107306" y="14868"/>
                  </a:lnTo>
                  <a:lnTo>
                    <a:pt x="95492" y="7655"/>
                  </a:lnTo>
                  <a:lnTo>
                    <a:pt x="82381" y="2687"/>
                  </a:lnTo>
                  <a:lnTo>
                    <a:pt x="68236" y="224"/>
                  </a:lnTo>
                  <a:lnTo>
                    <a:pt x="62372" y="0"/>
                  </a:lnTo>
                  <a:lnTo>
                    <a:pt x="47899" y="1391"/>
                  </a:lnTo>
                  <a:lnTo>
                    <a:pt x="34350" y="5392"/>
                  </a:lnTo>
                  <a:lnTo>
                    <a:pt x="21988" y="11741"/>
                  </a:lnTo>
                  <a:lnTo>
                    <a:pt x="11077" y="20178"/>
                  </a:lnTo>
                  <a:lnTo>
                    <a:pt x="1882" y="30441"/>
                  </a:lnTo>
                  <a:lnTo>
                    <a:pt x="0" y="33527"/>
                  </a:lnTo>
                  <a:lnTo>
                    <a:pt x="651" y="34172"/>
                  </a:lnTo>
                  <a:lnTo>
                    <a:pt x="8479" y="24248"/>
                  </a:lnTo>
                  <a:lnTo>
                    <a:pt x="18852" y="15183"/>
                  </a:lnTo>
                  <a:lnTo>
                    <a:pt x="30787" y="8149"/>
                  </a:lnTo>
                  <a:lnTo>
                    <a:pt x="44012" y="3413"/>
                  </a:lnTo>
                  <a:lnTo>
                    <a:pt x="58256" y="1242"/>
                  </a:lnTo>
                  <a:lnTo>
                    <a:pt x="62372" y="1130"/>
                  </a:lnTo>
                  <a:lnTo>
                    <a:pt x="76863" y="2537"/>
                  </a:lnTo>
                  <a:lnTo>
                    <a:pt x="90407" y="6583"/>
                  </a:lnTo>
                  <a:lnTo>
                    <a:pt x="102735" y="12999"/>
                  </a:lnTo>
                  <a:lnTo>
                    <a:pt x="113576" y="21519"/>
                  </a:lnTo>
                  <a:lnTo>
                    <a:pt x="122659" y="31876"/>
                  </a:lnTo>
                  <a:lnTo>
                    <a:pt x="123021" y="32804"/>
                  </a:lnTo>
                  <a:close/>
                </a:path>
              </a:pathLst>
            </a:custGeom>
            <a:solidFill>
              <a:srgbClr val="4D68A2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85" name="object 98">
              <a:extLst>
                <a:ext uri="{FF2B5EF4-FFF2-40B4-BE49-F238E27FC236}">
                  <a16:creationId xmlns:a16="http://schemas.microsoft.com/office/drawing/2014/main" id="{FB3D030C-98A0-4128-ABD6-BDFFE014AC48}"/>
                </a:ext>
              </a:extLst>
            </p:cNvPr>
            <p:cNvSpPr/>
            <p:nvPr/>
          </p:nvSpPr>
          <p:spPr>
            <a:xfrm>
              <a:off x="6279273" y="4074414"/>
              <a:ext cx="124062" cy="34431"/>
            </a:xfrm>
            <a:custGeom>
              <a:avLst/>
              <a:gdLst/>
              <a:ahLst/>
              <a:cxnLst/>
              <a:rect l="l" t="t" r="r" b="b"/>
              <a:pathLst>
                <a:path w="124062" h="34431">
                  <a:moveTo>
                    <a:pt x="123501" y="33527"/>
                  </a:moveTo>
                  <a:lnTo>
                    <a:pt x="118935" y="24725"/>
                  </a:lnTo>
                  <a:lnTo>
                    <a:pt x="108757" y="15438"/>
                  </a:lnTo>
                  <a:lnTo>
                    <a:pt x="97019" y="8102"/>
                  </a:lnTo>
                  <a:lnTo>
                    <a:pt x="83977" y="2977"/>
                  </a:lnTo>
                  <a:lnTo>
                    <a:pt x="69886" y="321"/>
                  </a:lnTo>
                  <a:lnTo>
                    <a:pt x="62852" y="0"/>
                  </a:lnTo>
                  <a:lnTo>
                    <a:pt x="48356" y="1383"/>
                  </a:lnTo>
                  <a:lnTo>
                    <a:pt x="34785" y="5361"/>
                  </a:lnTo>
                  <a:lnTo>
                    <a:pt x="22394" y="11674"/>
                  </a:lnTo>
                  <a:lnTo>
                    <a:pt x="11440" y="20063"/>
                  </a:lnTo>
                  <a:lnTo>
                    <a:pt x="2180" y="30268"/>
                  </a:lnTo>
                  <a:lnTo>
                    <a:pt x="0" y="33776"/>
                  </a:lnTo>
                  <a:lnTo>
                    <a:pt x="661" y="34431"/>
                  </a:lnTo>
                  <a:lnTo>
                    <a:pt x="8084" y="24894"/>
                  </a:lnTo>
                  <a:lnTo>
                    <a:pt x="18384" y="15743"/>
                  </a:lnTo>
                  <a:lnTo>
                    <a:pt x="30246" y="8590"/>
                  </a:lnTo>
                  <a:lnTo>
                    <a:pt x="43404" y="3700"/>
                  </a:lnTo>
                  <a:lnTo>
                    <a:pt x="57593" y="1337"/>
                  </a:lnTo>
                  <a:lnTo>
                    <a:pt x="62852" y="1155"/>
                  </a:lnTo>
                  <a:lnTo>
                    <a:pt x="77355" y="2553"/>
                  </a:lnTo>
                  <a:lnTo>
                    <a:pt x="90916" y="6572"/>
                  </a:lnTo>
                  <a:lnTo>
                    <a:pt x="103273" y="12947"/>
                  </a:lnTo>
                  <a:lnTo>
                    <a:pt x="114160" y="21415"/>
                  </a:lnTo>
                  <a:lnTo>
                    <a:pt x="123313" y="31711"/>
                  </a:lnTo>
                  <a:lnTo>
                    <a:pt x="123501" y="33527"/>
                  </a:lnTo>
                  <a:close/>
                </a:path>
              </a:pathLst>
            </a:custGeom>
            <a:solidFill>
              <a:srgbClr val="4D68A2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86" name="object 99">
              <a:extLst>
                <a:ext uri="{FF2B5EF4-FFF2-40B4-BE49-F238E27FC236}">
                  <a16:creationId xmlns:a16="http://schemas.microsoft.com/office/drawing/2014/main" id="{8CBB5B3E-D90A-4538-8A41-7F6F348351D1}"/>
                </a:ext>
              </a:extLst>
            </p:cNvPr>
            <p:cNvSpPr/>
            <p:nvPr/>
          </p:nvSpPr>
          <p:spPr>
            <a:xfrm>
              <a:off x="6278961" y="4073842"/>
              <a:ext cx="124604" cy="43816"/>
            </a:xfrm>
            <a:custGeom>
              <a:avLst/>
              <a:gdLst/>
              <a:ahLst/>
              <a:cxnLst/>
              <a:rect l="l" t="t" r="r" b="b"/>
              <a:pathLst>
                <a:path w="124604" h="43816">
                  <a:moveTo>
                    <a:pt x="123812" y="34099"/>
                  </a:moveTo>
                  <a:lnTo>
                    <a:pt x="120096" y="25204"/>
                  </a:lnTo>
                  <a:lnTo>
                    <a:pt x="109975" y="15868"/>
                  </a:lnTo>
                  <a:lnTo>
                    <a:pt x="98293" y="8457"/>
                  </a:lnTo>
                  <a:lnTo>
                    <a:pt x="85300" y="3223"/>
                  </a:lnTo>
                  <a:lnTo>
                    <a:pt x="71249" y="417"/>
                  </a:lnTo>
                  <a:lnTo>
                    <a:pt x="63176" y="0"/>
                  </a:lnTo>
                  <a:lnTo>
                    <a:pt x="48658" y="1366"/>
                  </a:lnTo>
                  <a:lnTo>
                    <a:pt x="35056" y="5298"/>
                  </a:lnTo>
                  <a:lnTo>
                    <a:pt x="22624" y="11544"/>
                  </a:lnTo>
                  <a:lnTo>
                    <a:pt x="11612" y="19853"/>
                  </a:lnTo>
                  <a:lnTo>
                    <a:pt x="2273" y="29973"/>
                  </a:lnTo>
                  <a:lnTo>
                    <a:pt x="0" y="33554"/>
                  </a:lnTo>
                  <a:lnTo>
                    <a:pt x="179" y="34217"/>
                  </a:lnTo>
                  <a:lnTo>
                    <a:pt x="9879" y="43816"/>
                  </a:lnTo>
                  <a:lnTo>
                    <a:pt x="466" y="34500"/>
                  </a:lnTo>
                  <a:lnTo>
                    <a:pt x="7486" y="25364"/>
                  </a:lnTo>
                  <a:lnTo>
                    <a:pt x="17713" y="16134"/>
                  </a:lnTo>
                  <a:lnTo>
                    <a:pt x="29500" y="8869"/>
                  </a:lnTo>
                  <a:lnTo>
                    <a:pt x="42588" y="3830"/>
                  </a:lnTo>
                  <a:lnTo>
                    <a:pt x="56717" y="1274"/>
                  </a:lnTo>
                  <a:lnTo>
                    <a:pt x="63176" y="1003"/>
                  </a:lnTo>
                  <a:lnTo>
                    <a:pt x="77687" y="2387"/>
                  </a:lnTo>
                  <a:lnTo>
                    <a:pt x="91267" y="6369"/>
                  </a:lnTo>
                  <a:lnTo>
                    <a:pt x="103659" y="12688"/>
                  </a:lnTo>
                  <a:lnTo>
                    <a:pt x="114602" y="21087"/>
                  </a:lnTo>
                  <a:lnTo>
                    <a:pt x="123838" y="31307"/>
                  </a:lnTo>
                  <a:lnTo>
                    <a:pt x="123812" y="34099"/>
                  </a:lnTo>
                  <a:close/>
                </a:path>
              </a:pathLst>
            </a:custGeom>
            <a:solidFill>
              <a:srgbClr val="506AA4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87" name="object 100">
              <a:extLst>
                <a:ext uri="{FF2B5EF4-FFF2-40B4-BE49-F238E27FC236}">
                  <a16:creationId xmlns:a16="http://schemas.microsoft.com/office/drawing/2014/main" id="{81BDAA9A-BCC2-4595-AE6A-7C5D5EAB98C9}"/>
                </a:ext>
              </a:extLst>
            </p:cNvPr>
            <p:cNvSpPr/>
            <p:nvPr/>
          </p:nvSpPr>
          <p:spPr>
            <a:xfrm>
              <a:off x="6278724" y="4073118"/>
              <a:ext cx="124773" cy="34941"/>
            </a:xfrm>
            <a:custGeom>
              <a:avLst/>
              <a:gdLst/>
              <a:ahLst/>
              <a:cxnLst/>
              <a:rect l="l" t="t" r="r" b="b"/>
              <a:pathLst>
                <a:path w="124773" h="34941">
                  <a:moveTo>
                    <a:pt x="124773" y="32152"/>
                  </a:moveTo>
                  <a:lnTo>
                    <a:pt x="124049" y="34823"/>
                  </a:lnTo>
                  <a:lnTo>
                    <a:pt x="124773" y="32152"/>
                  </a:lnTo>
                  <a:close/>
                </a:path>
                <a:path w="124773" h="34941">
                  <a:moveTo>
                    <a:pt x="416" y="34941"/>
                  </a:moveTo>
                  <a:lnTo>
                    <a:pt x="331" y="34628"/>
                  </a:lnTo>
                  <a:lnTo>
                    <a:pt x="416" y="34941"/>
                  </a:lnTo>
                  <a:close/>
                </a:path>
                <a:path w="124773" h="34941">
                  <a:moveTo>
                    <a:pt x="124773" y="32152"/>
                  </a:moveTo>
                  <a:lnTo>
                    <a:pt x="121168" y="25824"/>
                  </a:lnTo>
                  <a:lnTo>
                    <a:pt x="111107" y="16414"/>
                  </a:lnTo>
                  <a:lnTo>
                    <a:pt x="99496" y="8900"/>
                  </a:lnTo>
                  <a:lnTo>
                    <a:pt x="86585" y="3528"/>
                  </a:lnTo>
                  <a:lnTo>
                    <a:pt x="72625" y="543"/>
                  </a:lnTo>
                  <a:lnTo>
                    <a:pt x="63401" y="0"/>
                  </a:lnTo>
                  <a:lnTo>
                    <a:pt x="48916" y="1353"/>
                  </a:lnTo>
                  <a:lnTo>
                    <a:pt x="35321" y="5251"/>
                  </a:lnTo>
                  <a:lnTo>
                    <a:pt x="22865" y="11446"/>
                  </a:lnTo>
                  <a:lnTo>
                    <a:pt x="11799" y="19692"/>
                  </a:lnTo>
                  <a:lnTo>
                    <a:pt x="2375" y="29743"/>
                  </a:lnTo>
                  <a:lnTo>
                    <a:pt x="0" y="33405"/>
                  </a:lnTo>
                  <a:lnTo>
                    <a:pt x="331" y="34628"/>
                  </a:lnTo>
                  <a:lnTo>
                    <a:pt x="6927" y="25953"/>
                  </a:lnTo>
                  <a:lnTo>
                    <a:pt x="17090" y="16650"/>
                  </a:lnTo>
                  <a:lnTo>
                    <a:pt x="28804" y="9286"/>
                  </a:lnTo>
                  <a:lnTo>
                    <a:pt x="41810" y="4113"/>
                  </a:lnTo>
                  <a:lnTo>
                    <a:pt x="55851" y="1385"/>
                  </a:lnTo>
                  <a:lnTo>
                    <a:pt x="63401" y="1016"/>
                  </a:lnTo>
                  <a:lnTo>
                    <a:pt x="77891" y="2389"/>
                  </a:lnTo>
                  <a:lnTo>
                    <a:pt x="91464" y="6341"/>
                  </a:lnTo>
                  <a:lnTo>
                    <a:pt x="103866" y="12618"/>
                  </a:lnTo>
                  <a:lnTo>
                    <a:pt x="114841" y="20967"/>
                  </a:lnTo>
                  <a:lnTo>
                    <a:pt x="124134" y="31134"/>
                  </a:lnTo>
                  <a:lnTo>
                    <a:pt x="124773" y="32152"/>
                  </a:lnTo>
                  <a:close/>
                </a:path>
              </a:pathLst>
            </a:custGeom>
            <a:solidFill>
              <a:srgbClr val="506AA4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88" name="object 101">
              <a:extLst>
                <a:ext uri="{FF2B5EF4-FFF2-40B4-BE49-F238E27FC236}">
                  <a16:creationId xmlns:a16="http://schemas.microsoft.com/office/drawing/2014/main" id="{0844F784-20B0-4064-9570-C580BB3815AA}"/>
                </a:ext>
              </a:extLst>
            </p:cNvPr>
            <p:cNvSpPr/>
            <p:nvPr/>
          </p:nvSpPr>
          <p:spPr>
            <a:xfrm>
              <a:off x="6278501" y="4072432"/>
              <a:ext cx="125522" cy="35626"/>
            </a:xfrm>
            <a:custGeom>
              <a:avLst/>
              <a:gdLst/>
              <a:ahLst/>
              <a:cxnLst/>
              <a:rect l="l" t="t" r="r" b="b"/>
              <a:pathLst>
                <a:path w="125522" h="35626">
                  <a:moveTo>
                    <a:pt x="125239" y="31942"/>
                  </a:moveTo>
                  <a:lnTo>
                    <a:pt x="124273" y="35509"/>
                  </a:lnTo>
                  <a:lnTo>
                    <a:pt x="125522" y="30896"/>
                  </a:lnTo>
                  <a:lnTo>
                    <a:pt x="122244" y="26454"/>
                  </a:lnTo>
                  <a:lnTo>
                    <a:pt x="112253" y="16965"/>
                  </a:lnTo>
                  <a:lnTo>
                    <a:pt x="100713" y="9343"/>
                  </a:lnTo>
                  <a:lnTo>
                    <a:pt x="87866" y="3832"/>
                  </a:lnTo>
                  <a:lnTo>
                    <a:pt x="73959" y="676"/>
                  </a:lnTo>
                  <a:lnTo>
                    <a:pt x="63637" y="0"/>
                  </a:lnTo>
                  <a:lnTo>
                    <a:pt x="49134" y="1346"/>
                  </a:lnTo>
                  <a:lnTo>
                    <a:pt x="35518" y="5221"/>
                  </a:lnTo>
                  <a:lnTo>
                    <a:pt x="23033" y="11380"/>
                  </a:lnTo>
                  <a:lnTo>
                    <a:pt x="11925" y="19579"/>
                  </a:lnTo>
                  <a:lnTo>
                    <a:pt x="2438" y="29573"/>
                  </a:lnTo>
                  <a:lnTo>
                    <a:pt x="0" y="33267"/>
                  </a:lnTo>
                  <a:lnTo>
                    <a:pt x="640" y="35626"/>
                  </a:lnTo>
                  <a:lnTo>
                    <a:pt x="348" y="34551"/>
                  </a:lnTo>
                  <a:lnTo>
                    <a:pt x="6333" y="26559"/>
                  </a:lnTo>
                  <a:lnTo>
                    <a:pt x="16414" y="17168"/>
                  </a:lnTo>
                  <a:lnTo>
                    <a:pt x="28049" y="9686"/>
                  </a:lnTo>
                  <a:lnTo>
                    <a:pt x="40990" y="4365"/>
                  </a:lnTo>
                  <a:lnTo>
                    <a:pt x="54986" y="1458"/>
                  </a:lnTo>
                  <a:lnTo>
                    <a:pt x="63637" y="977"/>
                  </a:lnTo>
                  <a:lnTo>
                    <a:pt x="78145" y="2342"/>
                  </a:lnTo>
                  <a:lnTo>
                    <a:pt x="91742" y="6270"/>
                  </a:lnTo>
                  <a:lnTo>
                    <a:pt x="104179" y="12507"/>
                  </a:lnTo>
                  <a:lnTo>
                    <a:pt x="115206" y="20802"/>
                  </a:lnTo>
                  <a:lnTo>
                    <a:pt x="124574" y="30904"/>
                  </a:lnTo>
                  <a:lnTo>
                    <a:pt x="125239" y="31942"/>
                  </a:lnTo>
                  <a:close/>
                </a:path>
              </a:pathLst>
            </a:custGeom>
            <a:solidFill>
              <a:srgbClr val="506AA4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89" name="object 102">
              <a:extLst>
                <a:ext uri="{FF2B5EF4-FFF2-40B4-BE49-F238E27FC236}">
                  <a16:creationId xmlns:a16="http://schemas.microsoft.com/office/drawing/2014/main" id="{67463EC4-C7D6-4932-A2FD-DC5DD6A1909F}"/>
                </a:ext>
              </a:extLst>
            </p:cNvPr>
            <p:cNvSpPr/>
            <p:nvPr/>
          </p:nvSpPr>
          <p:spPr>
            <a:xfrm>
              <a:off x="6278236" y="4071708"/>
              <a:ext cx="126016" cy="36350"/>
            </a:xfrm>
            <a:custGeom>
              <a:avLst/>
              <a:gdLst/>
              <a:ahLst/>
              <a:cxnLst/>
              <a:rect l="l" t="t" r="r" b="b"/>
              <a:pathLst>
                <a:path w="126016" h="36350">
                  <a:moveTo>
                    <a:pt x="125736" y="31805"/>
                  </a:moveTo>
                  <a:lnTo>
                    <a:pt x="124537" y="36233"/>
                  </a:lnTo>
                  <a:lnTo>
                    <a:pt x="126016" y="30772"/>
                  </a:lnTo>
                  <a:lnTo>
                    <a:pt x="123299" y="27036"/>
                  </a:lnTo>
                  <a:lnTo>
                    <a:pt x="113390" y="17477"/>
                  </a:lnTo>
                  <a:lnTo>
                    <a:pt x="101928" y="9761"/>
                  </a:lnTo>
                  <a:lnTo>
                    <a:pt x="89148" y="4127"/>
                  </a:lnTo>
                  <a:lnTo>
                    <a:pt x="75289" y="816"/>
                  </a:lnTo>
                  <a:lnTo>
                    <a:pt x="63889" y="0"/>
                  </a:lnTo>
                  <a:lnTo>
                    <a:pt x="49373" y="1332"/>
                  </a:lnTo>
                  <a:lnTo>
                    <a:pt x="35735" y="5169"/>
                  </a:lnTo>
                  <a:lnTo>
                    <a:pt x="23216" y="11271"/>
                  </a:lnTo>
                  <a:lnTo>
                    <a:pt x="12055" y="19401"/>
                  </a:lnTo>
                  <a:lnTo>
                    <a:pt x="2492" y="29317"/>
                  </a:lnTo>
                  <a:lnTo>
                    <a:pt x="0" y="33016"/>
                  </a:lnTo>
                  <a:lnTo>
                    <a:pt x="377" y="34407"/>
                  </a:lnTo>
                  <a:lnTo>
                    <a:pt x="5736" y="27167"/>
                  </a:lnTo>
                  <a:lnTo>
                    <a:pt x="15746" y="17708"/>
                  </a:lnTo>
                  <a:lnTo>
                    <a:pt x="27310" y="10131"/>
                  </a:lnTo>
                  <a:lnTo>
                    <a:pt x="40184" y="4683"/>
                  </a:lnTo>
                  <a:lnTo>
                    <a:pt x="54121" y="1610"/>
                  </a:lnTo>
                  <a:lnTo>
                    <a:pt x="63889" y="1003"/>
                  </a:lnTo>
                  <a:lnTo>
                    <a:pt x="78406" y="2354"/>
                  </a:lnTo>
                  <a:lnTo>
                    <a:pt x="92020" y="6244"/>
                  </a:lnTo>
                  <a:lnTo>
                    <a:pt x="104487" y="12426"/>
                  </a:lnTo>
                  <a:lnTo>
                    <a:pt x="115564" y="20655"/>
                  </a:lnTo>
                  <a:lnTo>
                    <a:pt x="125004" y="30683"/>
                  </a:lnTo>
                  <a:lnTo>
                    <a:pt x="125736" y="31805"/>
                  </a:lnTo>
                  <a:close/>
                </a:path>
                <a:path w="126016" h="36350">
                  <a:moveTo>
                    <a:pt x="904" y="36350"/>
                  </a:moveTo>
                  <a:lnTo>
                    <a:pt x="377" y="34407"/>
                  </a:lnTo>
                  <a:lnTo>
                    <a:pt x="904" y="36350"/>
                  </a:lnTo>
                  <a:close/>
                </a:path>
              </a:pathLst>
            </a:custGeom>
            <a:solidFill>
              <a:srgbClr val="506AA4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90" name="object 103">
              <a:extLst>
                <a:ext uri="{FF2B5EF4-FFF2-40B4-BE49-F238E27FC236}">
                  <a16:creationId xmlns:a16="http://schemas.microsoft.com/office/drawing/2014/main" id="{CE74A5DE-5CE0-4A44-9886-098117EA76CE}"/>
                </a:ext>
              </a:extLst>
            </p:cNvPr>
            <p:cNvSpPr/>
            <p:nvPr/>
          </p:nvSpPr>
          <p:spPr>
            <a:xfrm>
              <a:off x="6278032" y="4070984"/>
              <a:ext cx="126158" cy="36956"/>
            </a:xfrm>
            <a:custGeom>
              <a:avLst/>
              <a:gdLst/>
              <a:ahLst/>
              <a:cxnLst/>
              <a:rect l="l" t="t" r="r" b="b"/>
              <a:pathLst>
                <a:path w="126158" h="36956">
                  <a:moveTo>
                    <a:pt x="126158" y="31726"/>
                  </a:moveTo>
                  <a:lnTo>
                    <a:pt x="124741" y="36956"/>
                  </a:lnTo>
                  <a:lnTo>
                    <a:pt x="126158" y="31726"/>
                  </a:lnTo>
                  <a:close/>
                </a:path>
                <a:path w="126158" h="36956">
                  <a:moveTo>
                    <a:pt x="126158" y="31726"/>
                  </a:moveTo>
                  <a:lnTo>
                    <a:pt x="124319" y="27658"/>
                  </a:lnTo>
                  <a:lnTo>
                    <a:pt x="114470" y="18029"/>
                  </a:lnTo>
                  <a:lnTo>
                    <a:pt x="103077" y="10215"/>
                  </a:lnTo>
                  <a:lnTo>
                    <a:pt x="90376" y="4454"/>
                  </a:lnTo>
                  <a:lnTo>
                    <a:pt x="76600" y="979"/>
                  </a:lnTo>
                  <a:lnTo>
                    <a:pt x="64093" y="0"/>
                  </a:lnTo>
                  <a:lnTo>
                    <a:pt x="49589" y="1323"/>
                  </a:lnTo>
                  <a:lnTo>
                    <a:pt x="35954" y="5135"/>
                  </a:lnTo>
                  <a:lnTo>
                    <a:pt x="23424" y="11201"/>
                  </a:lnTo>
                  <a:lnTo>
                    <a:pt x="12234" y="19285"/>
                  </a:lnTo>
                  <a:lnTo>
                    <a:pt x="2621" y="29152"/>
                  </a:lnTo>
                  <a:lnTo>
                    <a:pt x="0" y="32987"/>
                  </a:lnTo>
                  <a:lnTo>
                    <a:pt x="356" y="34302"/>
                  </a:lnTo>
                  <a:lnTo>
                    <a:pt x="5120" y="27817"/>
                  </a:lnTo>
                  <a:lnTo>
                    <a:pt x="15083" y="18307"/>
                  </a:lnTo>
                  <a:lnTo>
                    <a:pt x="26594" y="10655"/>
                  </a:lnTo>
                  <a:lnTo>
                    <a:pt x="39409" y="5099"/>
                  </a:lnTo>
                  <a:lnTo>
                    <a:pt x="53286" y="1880"/>
                  </a:lnTo>
                  <a:lnTo>
                    <a:pt x="64093" y="1143"/>
                  </a:lnTo>
                  <a:lnTo>
                    <a:pt x="78594" y="2479"/>
                  </a:lnTo>
                  <a:lnTo>
                    <a:pt x="92216" y="6328"/>
                  </a:lnTo>
                  <a:lnTo>
                    <a:pt x="104717" y="12450"/>
                  </a:lnTo>
                  <a:lnTo>
                    <a:pt x="115853" y="20606"/>
                  </a:lnTo>
                  <a:lnTo>
                    <a:pt x="125378" y="30557"/>
                  </a:lnTo>
                  <a:lnTo>
                    <a:pt x="126158" y="31726"/>
                  </a:lnTo>
                  <a:close/>
                </a:path>
              </a:pathLst>
            </a:custGeom>
            <a:solidFill>
              <a:srgbClr val="506AA5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91" name="object 104">
              <a:extLst>
                <a:ext uri="{FF2B5EF4-FFF2-40B4-BE49-F238E27FC236}">
                  <a16:creationId xmlns:a16="http://schemas.microsoft.com/office/drawing/2014/main" id="{48755444-3AEC-415D-A9E7-7A3C7719E40D}"/>
                </a:ext>
              </a:extLst>
            </p:cNvPr>
            <p:cNvSpPr/>
            <p:nvPr/>
          </p:nvSpPr>
          <p:spPr>
            <a:xfrm>
              <a:off x="6277811" y="4070286"/>
              <a:ext cx="126919" cy="37773"/>
            </a:xfrm>
            <a:custGeom>
              <a:avLst/>
              <a:gdLst/>
              <a:ahLst/>
              <a:cxnLst/>
              <a:rect l="l" t="t" r="r" b="b"/>
              <a:pathLst>
                <a:path w="126919" h="37773">
                  <a:moveTo>
                    <a:pt x="126605" y="31591"/>
                  </a:moveTo>
                  <a:lnTo>
                    <a:pt x="124963" y="37655"/>
                  </a:lnTo>
                  <a:lnTo>
                    <a:pt x="126919" y="30431"/>
                  </a:lnTo>
                  <a:lnTo>
                    <a:pt x="125406" y="28306"/>
                  </a:lnTo>
                  <a:lnTo>
                    <a:pt x="115621" y="18603"/>
                  </a:lnTo>
                  <a:lnTo>
                    <a:pt x="104296" y="10688"/>
                  </a:lnTo>
                  <a:lnTo>
                    <a:pt x="91662" y="4795"/>
                  </a:lnTo>
                  <a:lnTo>
                    <a:pt x="77949" y="1156"/>
                  </a:lnTo>
                  <a:lnTo>
                    <a:pt x="64327" y="0"/>
                  </a:lnTo>
                  <a:lnTo>
                    <a:pt x="49820" y="1314"/>
                  </a:lnTo>
                  <a:lnTo>
                    <a:pt x="36173" y="5103"/>
                  </a:lnTo>
                  <a:lnTo>
                    <a:pt x="23617" y="11132"/>
                  </a:lnTo>
                  <a:lnTo>
                    <a:pt x="12384" y="19169"/>
                  </a:lnTo>
                  <a:lnTo>
                    <a:pt x="2706" y="28978"/>
                  </a:lnTo>
                  <a:lnTo>
                    <a:pt x="0" y="32870"/>
                  </a:lnTo>
                  <a:lnTo>
                    <a:pt x="1330" y="37773"/>
                  </a:lnTo>
                  <a:lnTo>
                    <a:pt x="355" y="34181"/>
                  </a:lnTo>
                  <a:lnTo>
                    <a:pt x="4507" y="28462"/>
                  </a:lnTo>
                  <a:lnTo>
                    <a:pt x="14405" y="18876"/>
                  </a:lnTo>
                  <a:lnTo>
                    <a:pt x="25846" y="11117"/>
                  </a:lnTo>
                  <a:lnTo>
                    <a:pt x="38593" y="5424"/>
                  </a:lnTo>
                  <a:lnTo>
                    <a:pt x="52407" y="2035"/>
                  </a:lnTo>
                  <a:lnTo>
                    <a:pt x="64327" y="1142"/>
                  </a:lnTo>
                  <a:lnTo>
                    <a:pt x="78848" y="2471"/>
                  </a:lnTo>
                  <a:lnTo>
                    <a:pt x="92492" y="6297"/>
                  </a:lnTo>
                  <a:lnTo>
                    <a:pt x="105022" y="12383"/>
                  </a:lnTo>
                  <a:lnTo>
                    <a:pt x="116199" y="20492"/>
                  </a:lnTo>
                  <a:lnTo>
                    <a:pt x="125786" y="30385"/>
                  </a:lnTo>
                  <a:lnTo>
                    <a:pt x="126605" y="31591"/>
                  </a:lnTo>
                  <a:close/>
                </a:path>
              </a:pathLst>
            </a:custGeom>
            <a:solidFill>
              <a:srgbClr val="4F6BA5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92" name="object 105">
              <a:extLst>
                <a:ext uri="{FF2B5EF4-FFF2-40B4-BE49-F238E27FC236}">
                  <a16:creationId xmlns:a16="http://schemas.microsoft.com/office/drawing/2014/main" id="{CC9C531B-22DC-4E4F-96A9-0F63D7C17457}"/>
                </a:ext>
              </a:extLst>
            </p:cNvPr>
            <p:cNvSpPr/>
            <p:nvPr/>
          </p:nvSpPr>
          <p:spPr>
            <a:xfrm>
              <a:off x="6277567" y="4069715"/>
              <a:ext cx="127412" cy="38344"/>
            </a:xfrm>
            <a:custGeom>
              <a:avLst/>
              <a:gdLst/>
              <a:ahLst/>
              <a:cxnLst/>
              <a:rect l="l" t="t" r="r" b="b"/>
              <a:pathLst>
                <a:path w="127412" h="38344">
                  <a:moveTo>
                    <a:pt x="125207" y="38226"/>
                  </a:moveTo>
                  <a:lnTo>
                    <a:pt x="127412" y="30082"/>
                  </a:lnTo>
                  <a:lnTo>
                    <a:pt x="126510" y="28802"/>
                  </a:lnTo>
                  <a:lnTo>
                    <a:pt x="116780" y="19059"/>
                  </a:lnTo>
                  <a:lnTo>
                    <a:pt x="105509" y="11080"/>
                  </a:lnTo>
                  <a:lnTo>
                    <a:pt x="92922" y="5093"/>
                  </a:lnTo>
                  <a:lnTo>
                    <a:pt x="79246" y="1324"/>
                  </a:lnTo>
                  <a:lnTo>
                    <a:pt x="64706" y="0"/>
                  </a:lnTo>
                  <a:lnTo>
                    <a:pt x="64558" y="0"/>
                  </a:lnTo>
                  <a:lnTo>
                    <a:pt x="50013" y="1299"/>
                  </a:lnTo>
                  <a:lnTo>
                    <a:pt x="36329" y="5046"/>
                  </a:lnTo>
                  <a:lnTo>
                    <a:pt x="23733" y="11015"/>
                  </a:lnTo>
                  <a:lnTo>
                    <a:pt x="12452" y="18978"/>
                  </a:lnTo>
                  <a:lnTo>
                    <a:pt x="2711" y="28710"/>
                  </a:lnTo>
                  <a:lnTo>
                    <a:pt x="0" y="32543"/>
                  </a:lnTo>
                  <a:lnTo>
                    <a:pt x="1574" y="38344"/>
                  </a:lnTo>
                  <a:lnTo>
                    <a:pt x="347" y="33824"/>
                  </a:lnTo>
                  <a:lnTo>
                    <a:pt x="3860" y="28927"/>
                  </a:lnTo>
                  <a:lnTo>
                    <a:pt x="13687" y="19276"/>
                  </a:lnTo>
                  <a:lnTo>
                    <a:pt x="25057" y="11426"/>
                  </a:lnTo>
                  <a:lnTo>
                    <a:pt x="37737" y="5611"/>
                  </a:lnTo>
                  <a:lnTo>
                    <a:pt x="51495" y="2064"/>
                  </a:lnTo>
                  <a:lnTo>
                    <a:pt x="64558" y="1003"/>
                  </a:lnTo>
                  <a:lnTo>
                    <a:pt x="79092" y="2318"/>
                  </a:lnTo>
                  <a:lnTo>
                    <a:pt x="92755" y="6108"/>
                  </a:lnTo>
                  <a:lnTo>
                    <a:pt x="105316" y="12141"/>
                  </a:lnTo>
                  <a:lnTo>
                    <a:pt x="116541" y="20184"/>
                  </a:lnTo>
                  <a:lnTo>
                    <a:pt x="126197" y="30004"/>
                  </a:lnTo>
                  <a:lnTo>
                    <a:pt x="127085" y="31289"/>
                  </a:lnTo>
                  <a:lnTo>
                    <a:pt x="125207" y="38226"/>
                  </a:lnTo>
                  <a:close/>
                </a:path>
              </a:pathLst>
            </a:custGeom>
            <a:solidFill>
              <a:srgbClr val="4F6BA5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93" name="object 106">
              <a:extLst>
                <a:ext uri="{FF2B5EF4-FFF2-40B4-BE49-F238E27FC236}">
                  <a16:creationId xmlns:a16="http://schemas.microsoft.com/office/drawing/2014/main" id="{EA05456D-2B3D-49C5-9DDC-1F7F070FF5F0}"/>
                </a:ext>
              </a:extLst>
            </p:cNvPr>
            <p:cNvSpPr/>
            <p:nvPr/>
          </p:nvSpPr>
          <p:spPr>
            <a:xfrm>
              <a:off x="6277333" y="4069003"/>
              <a:ext cx="127897" cy="39055"/>
            </a:xfrm>
            <a:custGeom>
              <a:avLst/>
              <a:gdLst/>
              <a:ahLst/>
              <a:cxnLst/>
              <a:rect l="l" t="t" r="r" b="b"/>
              <a:pathLst>
                <a:path w="127897" h="39055">
                  <a:moveTo>
                    <a:pt x="125440" y="38938"/>
                  </a:moveTo>
                  <a:lnTo>
                    <a:pt x="127897" y="29867"/>
                  </a:lnTo>
                  <a:lnTo>
                    <a:pt x="127575" y="29406"/>
                  </a:lnTo>
                  <a:lnTo>
                    <a:pt x="117901" y="19602"/>
                  </a:lnTo>
                  <a:lnTo>
                    <a:pt x="106694" y="11539"/>
                  </a:lnTo>
                  <a:lnTo>
                    <a:pt x="94179" y="5438"/>
                  </a:lnTo>
                  <a:lnTo>
                    <a:pt x="80582" y="1521"/>
                  </a:lnTo>
                  <a:lnTo>
                    <a:pt x="66127" y="10"/>
                  </a:lnTo>
                  <a:lnTo>
                    <a:pt x="64805" y="0"/>
                  </a:lnTo>
                  <a:lnTo>
                    <a:pt x="50287" y="1286"/>
                  </a:lnTo>
                  <a:lnTo>
                    <a:pt x="36606" y="4997"/>
                  </a:lnTo>
                  <a:lnTo>
                    <a:pt x="23987" y="10912"/>
                  </a:lnTo>
                  <a:lnTo>
                    <a:pt x="12654" y="18809"/>
                  </a:lnTo>
                  <a:lnTo>
                    <a:pt x="2833" y="28467"/>
                  </a:lnTo>
                  <a:lnTo>
                    <a:pt x="0" y="32392"/>
                  </a:lnTo>
                  <a:lnTo>
                    <a:pt x="1808" y="39055"/>
                  </a:lnTo>
                  <a:lnTo>
                    <a:pt x="332" y="33619"/>
                  </a:lnTo>
                  <a:lnTo>
                    <a:pt x="3222" y="29548"/>
                  </a:lnTo>
                  <a:lnTo>
                    <a:pt x="12988" y="19829"/>
                  </a:lnTo>
                  <a:lnTo>
                    <a:pt x="24290" y="11884"/>
                  </a:lnTo>
                  <a:lnTo>
                    <a:pt x="36896" y="5942"/>
                  </a:lnTo>
                  <a:lnTo>
                    <a:pt x="50576" y="2230"/>
                  </a:lnTo>
                  <a:lnTo>
                    <a:pt x="64805" y="977"/>
                  </a:lnTo>
                  <a:lnTo>
                    <a:pt x="79316" y="2283"/>
                  </a:lnTo>
                  <a:lnTo>
                    <a:pt x="92973" y="6047"/>
                  </a:lnTo>
                  <a:lnTo>
                    <a:pt x="105545" y="12040"/>
                  </a:lnTo>
                  <a:lnTo>
                    <a:pt x="116802" y="20035"/>
                  </a:lnTo>
                  <a:lnTo>
                    <a:pt x="126515" y="29802"/>
                  </a:lnTo>
                  <a:lnTo>
                    <a:pt x="127525" y="31241"/>
                  </a:lnTo>
                  <a:lnTo>
                    <a:pt x="125440" y="38938"/>
                  </a:lnTo>
                  <a:close/>
                </a:path>
              </a:pathLst>
            </a:custGeom>
            <a:solidFill>
              <a:srgbClr val="4F6BA5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94" name="object 107">
              <a:extLst>
                <a:ext uri="{FF2B5EF4-FFF2-40B4-BE49-F238E27FC236}">
                  <a16:creationId xmlns:a16="http://schemas.microsoft.com/office/drawing/2014/main" id="{C400729B-3960-42C3-8E4F-747036079140}"/>
                </a:ext>
              </a:extLst>
            </p:cNvPr>
            <p:cNvSpPr/>
            <p:nvPr/>
          </p:nvSpPr>
          <p:spPr>
            <a:xfrm>
              <a:off x="6277114" y="4068279"/>
              <a:ext cx="128335" cy="39779"/>
            </a:xfrm>
            <a:custGeom>
              <a:avLst/>
              <a:gdLst/>
              <a:ahLst/>
              <a:cxnLst/>
              <a:rect l="l" t="t" r="r" b="b"/>
              <a:pathLst>
                <a:path w="128335" h="39779">
                  <a:moveTo>
                    <a:pt x="349" y="33597"/>
                  </a:moveTo>
                  <a:lnTo>
                    <a:pt x="12432" y="20386"/>
                  </a:lnTo>
                  <a:lnTo>
                    <a:pt x="23660" y="12344"/>
                  </a:lnTo>
                  <a:lnTo>
                    <a:pt x="36198" y="6281"/>
                  </a:lnTo>
                  <a:lnTo>
                    <a:pt x="49822" y="2426"/>
                  </a:lnTo>
                  <a:lnTo>
                    <a:pt x="64306" y="1006"/>
                  </a:lnTo>
                  <a:lnTo>
                    <a:pt x="65011" y="1003"/>
                  </a:lnTo>
                  <a:lnTo>
                    <a:pt x="79532" y="2301"/>
                  </a:lnTo>
                  <a:lnTo>
                    <a:pt x="93204" y="6044"/>
                  </a:lnTo>
                  <a:lnTo>
                    <a:pt x="105802" y="12005"/>
                  </a:lnTo>
                  <a:lnTo>
                    <a:pt x="117100" y="19955"/>
                  </a:lnTo>
                  <a:lnTo>
                    <a:pt x="126874" y="29668"/>
                  </a:lnTo>
                  <a:lnTo>
                    <a:pt x="127955" y="31184"/>
                  </a:lnTo>
                  <a:lnTo>
                    <a:pt x="128335" y="29780"/>
                  </a:lnTo>
                  <a:lnTo>
                    <a:pt x="119049" y="20229"/>
                  </a:lnTo>
                  <a:lnTo>
                    <a:pt x="107912" y="12060"/>
                  </a:lnTo>
                  <a:lnTo>
                    <a:pt x="95465" y="5824"/>
                  </a:lnTo>
                  <a:lnTo>
                    <a:pt x="81930" y="1743"/>
                  </a:lnTo>
                  <a:lnTo>
                    <a:pt x="67526" y="37"/>
                  </a:lnTo>
                  <a:lnTo>
                    <a:pt x="65011" y="0"/>
                  </a:lnTo>
                  <a:lnTo>
                    <a:pt x="50492" y="1281"/>
                  </a:lnTo>
                  <a:lnTo>
                    <a:pt x="36802" y="4976"/>
                  </a:lnTo>
                  <a:lnTo>
                    <a:pt x="24161" y="10865"/>
                  </a:lnTo>
                  <a:lnTo>
                    <a:pt x="12790" y="18726"/>
                  </a:lnTo>
                  <a:lnTo>
                    <a:pt x="2911" y="28338"/>
                  </a:lnTo>
                  <a:lnTo>
                    <a:pt x="0" y="32310"/>
                  </a:lnTo>
                  <a:lnTo>
                    <a:pt x="2026" y="39779"/>
                  </a:lnTo>
                  <a:lnTo>
                    <a:pt x="349" y="33597"/>
                  </a:lnTo>
                  <a:close/>
                </a:path>
                <a:path w="128335" h="39779">
                  <a:moveTo>
                    <a:pt x="127955" y="31184"/>
                  </a:moveTo>
                  <a:lnTo>
                    <a:pt x="125659" y="39662"/>
                  </a:lnTo>
                  <a:lnTo>
                    <a:pt x="127955" y="31184"/>
                  </a:lnTo>
                  <a:close/>
                </a:path>
              </a:pathLst>
            </a:custGeom>
            <a:solidFill>
              <a:srgbClr val="4F6AA6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95" name="object 108">
              <a:extLst>
                <a:ext uri="{FF2B5EF4-FFF2-40B4-BE49-F238E27FC236}">
                  <a16:creationId xmlns:a16="http://schemas.microsoft.com/office/drawing/2014/main" id="{EF98D9A1-5D4D-47FA-9639-86469E3925D6}"/>
                </a:ext>
              </a:extLst>
            </p:cNvPr>
            <p:cNvSpPr/>
            <p:nvPr/>
          </p:nvSpPr>
          <p:spPr>
            <a:xfrm>
              <a:off x="6276882" y="4067555"/>
              <a:ext cx="128759" cy="40503"/>
            </a:xfrm>
            <a:custGeom>
              <a:avLst/>
              <a:gdLst/>
              <a:ahLst/>
              <a:cxnLst/>
              <a:rect l="l" t="t" r="r" b="b"/>
              <a:pathLst>
                <a:path w="128759" h="40503">
                  <a:moveTo>
                    <a:pt x="331" y="33399"/>
                  </a:moveTo>
                  <a:lnTo>
                    <a:pt x="11752" y="20946"/>
                  </a:lnTo>
                  <a:lnTo>
                    <a:pt x="22909" y="12818"/>
                  </a:lnTo>
                  <a:lnTo>
                    <a:pt x="35381" y="6642"/>
                  </a:lnTo>
                  <a:lnTo>
                    <a:pt x="48947" y="2641"/>
                  </a:lnTo>
                  <a:lnTo>
                    <a:pt x="63386" y="1036"/>
                  </a:lnTo>
                  <a:lnTo>
                    <a:pt x="65255" y="1016"/>
                  </a:lnTo>
                  <a:lnTo>
                    <a:pt x="79795" y="2302"/>
                  </a:lnTo>
                  <a:lnTo>
                    <a:pt x="93487" y="6013"/>
                  </a:lnTo>
                  <a:lnTo>
                    <a:pt x="106111" y="11925"/>
                  </a:lnTo>
                  <a:lnTo>
                    <a:pt x="117448" y="19817"/>
                  </a:lnTo>
                  <a:lnTo>
                    <a:pt x="127278" y="29465"/>
                  </a:lnTo>
                  <a:lnTo>
                    <a:pt x="128421" y="31043"/>
                  </a:lnTo>
                  <a:lnTo>
                    <a:pt x="128759" y="29795"/>
                  </a:lnTo>
                  <a:lnTo>
                    <a:pt x="120085" y="20743"/>
                  </a:lnTo>
                  <a:lnTo>
                    <a:pt x="109024" y="12492"/>
                  </a:lnTo>
                  <a:lnTo>
                    <a:pt x="96648" y="6152"/>
                  </a:lnTo>
                  <a:lnTo>
                    <a:pt x="83171" y="1940"/>
                  </a:lnTo>
                  <a:lnTo>
                    <a:pt x="68807" y="74"/>
                  </a:lnTo>
                  <a:lnTo>
                    <a:pt x="65255" y="0"/>
                  </a:lnTo>
                  <a:lnTo>
                    <a:pt x="50727" y="1269"/>
                  </a:lnTo>
                  <a:lnTo>
                    <a:pt x="37022" y="4934"/>
                  </a:lnTo>
                  <a:lnTo>
                    <a:pt x="24357" y="10777"/>
                  </a:lnTo>
                  <a:lnTo>
                    <a:pt x="12948" y="18581"/>
                  </a:lnTo>
                  <a:lnTo>
                    <a:pt x="3014" y="28129"/>
                  </a:lnTo>
                  <a:lnTo>
                    <a:pt x="0" y="32178"/>
                  </a:lnTo>
                  <a:lnTo>
                    <a:pt x="2258" y="40503"/>
                  </a:lnTo>
                  <a:lnTo>
                    <a:pt x="331" y="33399"/>
                  </a:lnTo>
                  <a:close/>
                </a:path>
                <a:path w="128759" h="40503">
                  <a:moveTo>
                    <a:pt x="128421" y="31043"/>
                  </a:moveTo>
                  <a:lnTo>
                    <a:pt x="125891" y="40385"/>
                  </a:lnTo>
                  <a:lnTo>
                    <a:pt x="128421" y="31043"/>
                  </a:lnTo>
                  <a:close/>
                </a:path>
              </a:pathLst>
            </a:custGeom>
            <a:solidFill>
              <a:srgbClr val="506BA6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96" name="object 109">
              <a:extLst>
                <a:ext uri="{FF2B5EF4-FFF2-40B4-BE49-F238E27FC236}">
                  <a16:creationId xmlns:a16="http://schemas.microsoft.com/office/drawing/2014/main" id="{3E73B685-E8BE-43FD-AF8D-96BB75D6A543}"/>
                </a:ext>
              </a:extLst>
            </p:cNvPr>
            <p:cNvSpPr/>
            <p:nvPr/>
          </p:nvSpPr>
          <p:spPr>
            <a:xfrm>
              <a:off x="6276660" y="4066870"/>
              <a:ext cx="129187" cy="41189"/>
            </a:xfrm>
            <a:custGeom>
              <a:avLst/>
              <a:gdLst/>
              <a:ahLst/>
              <a:cxnLst/>
              <a:rect l="l" t="t" r="r" b="b"/>
              <a:pathLst>
                <a:path w="129187" h="41189">
                  <a:moveTo>
                    <a:pt x="299" y="33149"/>
                  </a:moveTo>
                  <a:lnTo>
                    <a:pt x="11073" y="21527"/>
                  </a:lnTo>
                  <a:lnTo>
                    <a:pt x="22184" y="13340"/>
                  </a:lnTo>
                  <a:lnTo>
                    <a:pt x="34604" y="7077"/>
                  </a:lnTo>
                  <a:lnTo>
                    <a:pt x="48113" y="2952"/>
                  </a:lnTo>
                  <a:lnTo>
                    <a:pt x="62491" y="1182"/>
                  </a:lnTo>
                  <a:lnTo>
                    <a:pt x="65465" y="1130"/>
                  </a:lnTo>
                  <a:lnTo>
                    <a:pt x="79988" y="2401"/>
                  </a:lnTo>
                  <a:lnTo>
                    <a:pt x="93687" y="6070"/>
                  </a:lnTo>
                  <a:lnTo>
                    <a:pt x="106343" y="11921"/>
                  </a:lnTo>
                  <a:lnTo>
                    <a:pt x="117735" y="19738"/>
                  </a:lnTo>
                  <a:lnTo>
                    <a:pt x="127644" y="29306"/>
                  </a:lnTo>
                  <a:lnTo>
                    <a:pt x="126113" y="41071"/>
                  </a:lnTo>
                  <a:lnTo>
                    <a:pt x="129187" y="29719"/>
                  </a:lnTo>
                  <a:lnTo>
                    <a:pt x="121192" y="21285"/>
                  </a:lnTo>
                  <a:lnTo>
                    <a:pt x="110191" y="12959"/>
                  </a:lnTo>
                  <a:lnTo>
                    <a:pt x="97879" y="6516"/>
                  </a:lnTo>
                  <a:lnTo>
                    <a:pt x="84470" y="2169"/>
                  </a:lnTo>
                  <a:lnTo>
                    <a:pt x="70176" y="130"/>
                  </a:lnTo>
                  <a:lnTo>
                    <a:pt x="65465" y="0"/>
                  </a:lnTo>
                  <a:lnTo>
                    <a:pt x="50946" y="1258"/>
                  </a:lnTo>
                  <a:lnTo>
                    <a:pt x="37239" y="4891"/>
                  </a:lnTo>
                  <a:lnTo>
                    <a:pt x="24556" y="10687"/>
                  </a:lnTo>
                  <a:lnTo>
                    <a:pt x="13111" y="18435"/>
                  </a:lnTo>
                  <a:lnTo>
                    <a:pt x="3119" y="27921"/>
                  </a:lnTo>
                  <a:lnTo>
                    <a:pt x="0" y="32047"/>
                  </a:lnTo>
                  <a:lnTo>
                    <a:pt x="2480" y="41189"/>
                  </a:lnTo>
                  <a:lnTo>
                    <a:pt x="299" y="33149"/>
                  </a:lnTo>
                  <a:close/>
                </a:path>
              </a:pathLst>
            </a:custGeom>
            <a:solidFill>
              <a:srgbClr val="506BA6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97" name="object 110">
              <a:extLst>
                <a:ext uri="{FF2B5EF4-FFF2-40B4-BE49-F238E27FC236}">
                  <a16:creationId xmlns:a16="http://schemas.microsoft.com/office/drawing/2014/main" id="{116BB019-0666-457C-B760-36AABE40B706}"/>
                </a:ext>
              </a:extLst>
            </p:cNvPr>
            <p:cNvSpPr/>
            <p:nvPr/>
          </p:nvSpPr>
          <p:spPr>
            <a:xfrm>
              <a:off x="6276439" y="4066146"/>
              <a:ext cx="129616" cy="41795"/>
            </a:xfrm>
            <a:custGeom>
              <a:avLst/>
              <a:gdLst/>
              <a:ahLst/>
              <a:cxnLst/>
              <a:rect l="l" t="t" r="r" b="b"/>
              <a:pathLst>
                <a:path w="129616" h="41795">
                  <a:moveTo>
                    <a:pt x="277" y="32978"/>
                  </a:moveTo>
                  <a:lnTo>
                    <a:pt x="10382" y="22144"/>
                  </a:lnTo>
                  <a:lnTo>
                    <a:pt x="21424" y="13857"/>
                  </a:lnTo>
                  <a:lnTo>
                    <a:pt x="33776" y="7466"/>
                  </a:lnTo>
                  <a:lnTo>
                    <a:pt x="47225" y="3186"/>
                  </a:lnTo>
                  <a:lnTo>
                    <a:pt x="61556" y="1231"/>
                  </a:lnTo>
                  <a:lnTo>
                    <a:pt x="65698" y="1130"/>
                  </a:lnTo>
                  <a:lnTo>
                    <a:pt x="80226" y="2394"/>
                  </a:lnTo>
                  <a:lnTo>
                    <a:pt x="93939" y="6044"/>
                  </a:lnTo>
                  <a:lnTo>
                    <a:pt x="106620" y="11864"/>
                  </a:lnTo>
                  <a:lnTo>
                    <a:pt x="118054" y="19639"/>
                  </a:lnTo>
                  <a:lnTo>
                    <a:pt x="128025" y="29154"/>
                  </a:lnTo>
                  <a:lnTo>
                    <a:pt x="126334" y="41795"/>
                  </a:lnTo>
                  <a:lnTo>
                    <a:pt x="129616" y="29676"/>
                  </a:lnTo>
                  <a:lnTo>
                    <a:pt x="122348" y="21906"/>
                  </a:lnTo>
                  <a:lnTo>
                    <a:pt x="111414" y="13485"/>
                  </a:lnTo>
                  <a:lnTo>
                    <a:pt x="99170" y="6921"/>
                  </a:lnTo>
                  <a:lnTo>
                    <a:pt x="85825" y="2423"/>
                  </a:lnTo>
                  <a:lnTo>
                    <a:pt x="71589" y="203"/>
                  </a:lnTo>
                  <a:lnTo>
                    <a:pt x="65698" y="0"/>
                  </a:lnTo>
                  <a:lnTo>
                    <a:pt x="51163" y="1251"/>
                  </a:lnTo>
                  <a:lnTo>
                    <a:pt x="37438" y="4865"/>
                  </a:lnTo>
                  <a:lnTo>
                    <a:pt x="24730" y="10631"/>
                  </a:lnTo>
                  <a:lnTo>
                    <a:pt x="13250" y="18337"/>
                  </a:lnTo>
                  <a:lnTo>
                    <a:pt x="3206" y="27773"/>
                  </a:lnTo>
                  <a:lnTo>
                    <a:pt x="0" y="31956"/>
                  </a:lnTo>
                  <a:lnTo>
                    <a:pt x="277" y="32978"/>
                  </a:lnTo>
                  <a:close/>
                </a:path>
              </a:pathLst>
            </a:custGeom>
            <a:solidFill>
              <a:srgbClr val="506BA6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98" name="object 111">
              <a:extLst>
                <a:ext uri="{FF2B5EF4-FFF2-40B4-BE49-F238E27FC236}">
                  <a16:creationId xmlns:a16="http://schemas.microsoft.com/office/drawing/2014/main" id="{1B0F4CA3-17F1-4EA7-B458-583A037DEF50}"/>
                </a:ext>
              </a:extLst>
            </p:cNvPr>
            <p:cNvSpPr/>
            <p:nvPr/>
          </p:nvSpPr>
          <p:spPr>
            <a:xfrm>
              <a:off x="6276218" y="4065574"/>
              <a:ext cx="130035" cy="42484"/>
            </a:xfrm>
            <a:custGeom>
              <a:avLst/>
              <a:gdLst/>
              <a:ahLst/>
              <a:cxnLst/>
              <a:rect l="l" t="t" r="r" b="b"/>
              <a:pathLst>
                <a:path w="130035" h="42484">
                  <a:moveTo>
                    <a:pt x="245" y="32617"/>
                  </a:moveTo>
                  <a:lnTo>
                    <a:pt x="9721" y="22559"/>
                  </a:lnTo>
                  <a:lnTo>
                    <a:pt x="20696" y="14197"/>
                  </a:lnTo>
                  <a:lnTo>
                    <a:pt x="32984" y="7705"/>
                  </a:lnTo>
                  <a:lnTo>
                    <a:pt x="46376" y="3295"/>
                  </a:lnTo>
                  <a:lnTo>
                    <a:pt x="60660" y="1176"/>
                  </a:lnTo>
                  <a:lnTo>
                    <a:pt x="65907" y="1015"/>
                  </a:lnTo>
                  <a:lnTo>
                    <a:pt x="80462" y="2269"/>
                  </a:lnTo>
                  <a:lnTo>
                    <a:pt x="94199" y="5888"/>
                  </a:lnTo>
                  <a:lnTo>
                    <a:pt x="106907" y="11663"/>
                  </a:lnTo>
                  <a:lnTo>
                    <a:pt x="118376" y="19382"/>
                  </a:lnTo>
                  <a:lnTo>
                    <a:pt x="128396" y="28835"/>
                  </a:lnTo>
                  <a:lnTo>
                    <a:pt x="129741" y="30601"/>
                  </a:lnTo>
                  <a:lnTo>
                    <a:pt x="130035" y="29518"/>
                  </a:lnTo>
                  <a:lnTo>
                    <a:pt x="123407" y="22368"/>
                  </a:lnTo>
                  <a:lnTo>
                    <a:pt x="112524" y="13891"/>
                  </a:lnTo>
                  <a:lnTo>
                    <a:pt x="100330" y="7247"/>
                  </a:lnTo>
                  <a:lnTo>
                    <a:pt x="87029" y="2640"/>
                  </a:lnTo>
                  <a:lnTo>
                    <a:pt x="72827" y="277"/>
                  </a:lnTo>
                  <a:lnTo>
                    <a:pt x="65907" y="0"/>
                  </a:lnTo>
                  <a:lnTo>
                    <a:pt x="51359" y="1238"/>
                  </a:lnTo>
                  <a:lnTo>
                    <a:pt x="37614" y="4818"/>
                  </a:lnTo>
                  <a:lnTo>
                    <a:pt x="24876" y="10532"/>
                  </a:lnTo>
                  <a:lnTo>
                    <a:pt x="13352" y="18175"/>
                  </a:lnTo>
                  <a:lnTo>
                    <a:pt x="3249" y="27542"/>
                  </a:lnTo>
                  <a:lnTo>
                    <a:pt x="0" y="31713"/>
                  </a:lnTo>
                  <a:lnTo>
                    <a:pt x="2922" y="42484"/>
                  </a:lnTo>
                  <a:lnTo>
                    <a:pt x="245" y="32617"/>
                  </a:lnTo>
                  <a:close/>
                </a:path>
              </a:pathLst>
            </a:custGeom>
            <a:solidFill>
              <a:srgbClr val="506BA6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99" name="object 112">
              <a:extLst>
                <a:ext uri="{FF2B5EF4-FFF2-40B4-BE49-F238E27FC236}">
                  <a16:creationId xmlns:a16="http://schemas.microsoft.com/office/drawing/2014/main" id="{018BFC22-90CE-47F4-B149-D209AD614C01}"/>
                </a:ext>
              </a:extLst>
            </p:cNvPr>
            <p:cNvSpPr/>
            <p:nvPr/>
          </p:nvSpPr>
          <p:spPr>
            <a:xfrm>
              <a:off x="6275998" y="4064863"/>
              <a:ext cx="3143" cy="43196"/>
            </a:xfrm>
            <a:custGeom>
              <a:avLst/>
              <a:gdLst/>
              <a:ahLst/>
              <a:cxnLst/>
              <a:rect l="l" t="t" r="r" b="b"/>
              <a:pathLst>
                <a:path w="3143" h="43196">
                  <a:moveTo>
                    <a:pt x="3143" y="43196"/>
                  </a:moveTo>
                  <a:lnTo>
                    <a:pt x="255" y="32552"/>
                  </a:lnTo>
                  <a:lnTo>
                    <a:pt x="3143" y="43196"/>
                  </a:lnTo>
                  <a:close/>
                </a:path>
                <a:path w="3143" h="43196">
                  <a:moveTo>
                    <a:pt x="0" y="31611"/>
                  </a:moveTo>
                  <a:lnTo>
                    <a:pt x="255" y="32552"/>
                  </a:lnTo>
                  <a:lnTo>
                    <a:pt x="9046" y="23127"/>
                  </a:lnTo>
                  <a:lnTo>
                    <a:pt x="19961" y="14685"/>
                  </a:lnTo>
                  <a:lnTo>
                    <a:pt x="32181" y="8086"/>
                  </a:lnTo>
                  <a:lnTo>
                    <a:pt x="45496" y="3537"/>
                  </a:lnTo>
                  <a:lnTo>
                    <a:pt x="59696" y="1244"/>
                  </a:lnTo>
                  <a:lnTo>
                    <a:pt x="66127" y="1003"/>
                  </a:lnTo>
                  <a:lnTo>
                    <a:pt x="80662" y="2247"/>
                  </a:lnTo>
                  <a:lnTo>
                    <a:pt x="94392" y="5840"/>
                  </a:lnTo>
                  <a:lnTo>
                    <a:pt x="107110" y="11576"/>
                  </a:lnTo>
                  <a:lnTo>
                    <a:pt x="118609" y="19247"/>
                  </a:lnTo>
                  <a:lnTo>
                    <a:pt x="128679" y="28647"/>
                  </a:lnTo>
                  <a:lnTo>
                    <a:pt x="130164" y="30569"/>
                  </a:lnTo>
                  <a:lnTo>
                    <a:pt x="130415" y="29641"/>
                  </a:lnTo>
                  <a:lnTo>
                    <a:pt x="130415" y="29388"/>
                  </a:lnTo>
                  <a:lnTo>
                    <a:pt x="124489" y="22921"/>
                  </a:lnTo>
                  <a:lnTo>
                    <a:pt x="113668" y="14371"/>
                  </a:lnTo>
                  <a:lnTo>
                    <a:pt x="101540" y="7628"/>
                  </a:lnTo>
                  <a:lnTo>
                    <a:pt x="88307" y="2895"/>
                  </a:lnTo>
                  <a:lnTo>
                    <a:pt x="74173" y="372"/>
                  </a:lnTo>
                  <a:lnTo>
                    <a:pt x="66127" y="0"/>
                  </a:lnTo>
                  <a:lnTo>
                    <a:pt x="51590" y="1228"/>
                  </a:lnTo>
                  <a:lnTo>
                    <a:pt x="37842" y="4777"/>
                  </a:lnTo>
                  <a:lnTo>
                    <a:pt x="25088" y="10448"/>
                  </a:lnTo>
                  <a:lnTo>
                    <a:pt x="13530" y="18037"/>
                  </a:lnTo>
                  <a:lnTo>
                    <a:pt x="3372" y="27343"/>
                  </a:lnTo>
                  <a:lnTo>
                    <a:pt x="0" y="31611"/>
                  </a:lnTo>
                  <a:close/>
                </a:path>
              </a:pathLst>
            </a:custGeom>
            <a:solidFill>
              <a:srgbClr val="506BA7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00" name="object 113">
              <a:extLst>
                <a:ext uri="{FF2B5EF4-FFF2-40B4-BE49-F238E27FC236}">
                  <a16:creationId xmlns:a16="http://schemas.microsoft.com/office/drawing/2014/main" id="{03064E98-4BA8-4DDE-BB75-04B9CB98C7C3}"/>
                </a:ext>
              </a:extLst>
            </p:cNvPr>
            <p:cNvSpPr/>
            <p:nvPr/>
          </p:nvSpPr>
          <p:spPr>
            <a:xfrm>
              <a:off x="6275762" y="4064139"/>
              <a:ext cx="3378" cy="43920"/>
            </a:xfrm>
            <a:custGeom>
              <a:avLst/>
              <a:gdLst/>
              <a:ahLst/>
              <a:cxnLst/>
              <a:rect l="l" t="t" r="r" b="b"/>
              <a:pathLst>
                <a:path w="3378" h="43920">
                  <a:moveTo>
                    <a:pt x="3378" y="43920"/>
                  </a:moveTo>
                  <a:lnTo>
                    <a:pt x="302" y="32581"/>
                  </a:lnTo>
                  <a:lnTo>
                    <a:pt x="3378" y="43920"/>
                  </a:lnTo>
                  <a:close/>
                </a:path>
                <a:path w="3378" h="43920">
                  <a:moveTo>
                    <a:pt x="127011" y="43802"/>
                  </a:moveTo>
                  <a:lnTo>
                    <a:pt x="130650" y="30365"/>
                  </a:lnTo>
                  <a:lnTo>
                    <a:pt x="130650" y="29069"/>
                  </a:lnTo>
                  <a:lnTo>
                    <a:pt x="125674" y="23568"/>
                  </a:lnTo>
                  <a:lnTo>
                    <a:pt x="114919" y="14926"/>
                  </a:lnTo>
                  <a:lnTo>
                    <a:pt x="102856" y="8065"/>
                  </a:lnTo>
                  <a:lnTo>
                    <a:pt x="89683" y="3185"/>
                  </a:lnTo>
                  <a:lnTo>
                    <a:pt x="75602" y="488"/>
                  </a:lnTo>
                  <a:lnTo>
                    <a:pt x="66363" y="0"/>
                  </a:lnTo>
                  <a:lnTo>
                    <a:pt x="51825" y="1220"/>
                  </a:lnTo>
                  <a:lnTo>
                    <a:pt x="38064" y="4749"/>
                  </a:lnTo>
                  <a:lnTo>
                    <a:pt x="25281" y="10384"/>
                  </a:lnTo>
                  <a:lnTo>
                    <a:pt x="13676" y="17927"/>
                  </a:lnTo>
                  <a:lnTo>
                    <a:pt x="3450" y="27175"/>
                  </a:lnTo>
                  <a:lnTo>
                    <a:pt x="0" y="31467"/>
                  </a:lnTo>
                  <a:lnTo>
                    <a:pt x="302" y="32581"/>
                  </a:lnTo>
                  <a:lnTo>
                    <a:pt x="8452" y="23715"/>
                  </a:lnTo>
                  <a:lnTo>
                    <a:pt x="19294" y="15182"/>
                  </a:lnTo>
                  <a:lnTo>
                    <a:pt x="31445" y="8470"/>
                  </a:lnTo>
                  <a:lnTo>
                    <a:pt x="44702" y="3783"/>
                  </a:lnTo>
                  <a:lnTo>
                    <a:pt x="58862" y="1329"/>
                  </a:lnTo>
                  <a:lnTo>
                    <a:pt x="66363" y="1003"/>
                  </a:lnTo>
                  <a:lnTo>
                    <a:pt x="80907" y="2240"/>
                  </a:lnTo>
                  <a:lnTo>
                    <a:pt x="94651" y="5814"/>
                  </a:lnTo>
                  <a:lnTo>
                    <a:pt x="107392" y="11519"/>
                  </a:lnTo>
                  <a:lnTo>
                    <a:pt x="118927" y="19149"/>
                  </a:lnTo>
                  <a:lnTo>
                    <a:pt x="129051" y="28499"/>
                  </a:lnTo>
                  <a:lnTo>
                    <a:pt x="130615" y="30495"/>
                  </a:lnTo>
                  <a:lnTo>
                    <a:pt x="127011" y="43802"/>
                  </a:lnTo>
                  <a:close/>
                </a:path>
              </a:pathLst>
            </a:custGeom>
            <a:solidFill>
              <a:srgbClr val="536DA6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01" name="object 114">
              <a:extLst>
                <a:ext uri="{FF2B5EF4-FFF2-40B4-BE49-F238E27FC236}">
                  <a16:creationId xmlns:a16="http://schemas.microsoft.com/office/drawing/2014/main" id="{ED80762C-FC31-462A-B017-1218D7A07493}"/>
                </a:ext>
              </a:extLst>
            </p:cNvPr>
            <p:cNvSpPr/>
            <p:nvPr/>
          </p:nvSpPr>
          <p:spPr>
            <a:xfrm>
              <a:off x="6275540" y="4063441"/>
              <a:ext cx="130872" cy="32507"/>
            </a:xfrm>
            <a:custGeom>
              <a:avLst/>
              <a:gdLst/>
              <a:ahLst/>
              <a:cxnLst/>
              <a:rect l="l" t="t" r="r" b="b"/>
              <a:pathLst>
                <a:path w="130872" h="32507">
                  <a:moveTo>
                    <a:pt x="130872" y="31064"/>
                  </a:moveTo>
                  <a:lnTo>
                    <a:pt x="130872" y="28750"/>
                  </a:lnTo>
                  <a:lnTo>
                    <a:pt x="126703" y="24084"/>
                  </a:lnTo>
                  <a:lnTo>
                    <a:pt x="116015" y="15375"/>
                  </a:lnTo>
                  <a:lnTo>
                    <a:pt x="104017" y="8427"/>
                  </a:lnTo>
                  <a:lnTo>
                    <a:pt x="90905" y="3436"/>
                  </a:lnTo>
                  <a:lnTo>
                    <a:pt x="76874" y="599"/>
                  </a:lnTo>
                  <a:lnTo>
                    <a:pt x="66598" y="0"/>
                  </a:lnTo>
                  <a:lnTo>
                    <a:pt x="52050" y="1209"/>
                  </a:lnTo>
                  <a:lnTo>
                    <a:pt x="38276" y="4707"/>
                  </a:lnTo>
                  <a:lnTo>
                    <a:pt x="25472" y="10298"/>
                  </a:lnTo>
                  <a:lnTo>
                    <a:pt x="13835" y="17786"/>
                  </a:lnTo>
                  <a:lnTo>
                    <a:pt x="3562" y="26974"/>
                  </a:lnTo>
                  <a:lnTo>
                    <a:pt x="0" y="31347"/>
                  </a:lnTo>
                  <a:lnTo>
                    <a:pt x="314" y="32507"/>
                  </a:lnTo>
                  <a:lnTo>
                    <a:pt x="7801" y="24268"/>
                  </a:lnTo>
                  <a:lnTo>
                    <a:pt x="18579" y="15666"/>
                  </a:lnTo>
                  <a:lnTo>
                    <a:pt x="30668" y="8859"/>
                  </a:lnTo>
                  <a:lnTo>
                    <a:pt x="43868" y="4051"/>
                  </a:lnTo>
                  <a:lnTo>
                    <a:pt x="57981" y="1442"/>
                  </a:lnTo>
                  <a:lnTo>
                    <a:pt x="66598" y="1015"/>
                  </a:lnTo>
                  <a:lnTo>
                    <a:pt x="81156" y="2241"/>
                  </a:lnTo>
                  <a:lnTo>
                    <a:pt x="94919" y="5784"/>
                  </a:lnTo>
                  <a:lnTo>
                    <a:pt x="107687" y="11442"/>
                  </a:lnTo>
                  <a:lnTo>
                    <a:pt x="119260" y="19014"/>
                  </a:lnTo>
                  <a:lnTo>
                    <a:pt x="129439" y="28298"/>
                  </a:lnTo>
                  <a:lnTo>
                    <a:pt x="130872" y="31064"/>
                  </a:lnTo>
                  <a:close/>
                </a:path>
              </a:pathLst>
            </a:custGeom>
            <a:solidFill>
              <a:srgbClr val="536DA6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02" name="object 115">
              <a:extLst>
                <a:ext uri="{FF2B5EF4-FFF2-40B4-BE49-F238E27FC236}">
                  <a16:creationId xmlns:a16="http://schemas.microsoft.com/office/drawing/2014/main" id="{E5F08AE0-31C8-41B9-B5B4-5B33E2CB5023}"/>
                </a:ext>
              </a:extLst>
            </p:cNvPr>
            <p:cNvSpPr/>
            <p:nvPr/>
          </p:nvSpPr>
          <p:spPr>
            <a:xfrm>
              <a:off x="6275463" y="4062717"/>
              <a:ext cx="130949" cy="45342"/>
            </a:xfrm>
            <a:custGeom>
              <a:avLst/>
              <a:gdLst/>
              <a:ahLst/>
              <a:cxnLst/>
              <a:rect l="l" t="t" r="r" b="b"/>
              <a:pathLst>
                <a:path w="130949" h="45342">
                  <a:moveTo>
                    <a:pt x="130949" y="31788"/>
                  </a:moveTo>
                  <a:lnTo>
                    <a:pt x="130949" y="28432"/>
                  </a:lnTo>
                  <a:lnTo>
                    <a:pt x="127628" y="24673"/>
                  </a:lnTo>
                  <a:lnTo>
                    <a:pt x="117003" y="15888"/>
                  </a:lnTo>
                  <a:lnTo>
                    <a:pt x="105071" y="8841"/>
                  </a:lnTo>
                  <a:lnTo>
                    <a:pt x="92026" y="3725"/>
                  </a:lnTo>
                  <a:lnTo>
                    <a:pt x="78060" y="734"/>
                  </a:lnTo>
                  <a:lnTo>
                    <a:pt x="66662" y="0"/>
                  </a:lnTo>
                  <a:lnTo>
                    <a:pt x="52123" y="1202"/>
                  </a:lnTo>
                  <a:lnTo>
                    <a:pt x="38351" y="4680"/>
                  </a:lnTo>
                  <a:lnTo>
                    <a:pt x="25539" y="10240"/>
                  </a:lnTo>
                  <a:lnTo>
                    <a:pt x="13881" y="17689"/>
                  </a:lnTo>
                  <a:lnTo>
                    <a:pt x="3570" y="26834"/>
                  </a:lnTo>
                  <a:lnTo>
                    <a:pt x="0" y="31169"/>
                  </a:lnTo>
                  <a:lnTo>
                    <a:pt x="0" y="31788"/>
                  </a:lnTo>
                  <a:lnTo>
                    <a:pt x="3677" y="45342"/>
                  </a:lnTo>
                  <a:lnTo>
                    <a:pt x="194" y="32505"/>
                  </a:lnTo>
                  <a:lnTo>
                    <a:pt x="7069" y="24883"/>
                  </a:lnTo>
                  <a:lnTo>
                    <a:pt x="17802" y="16228"/>
                  </a:lnTo>
                  <a:lnTo>
                    <a:pt x="29842" y="9348"/>
                  </a:lnTo>
                  <a:lnTo>
                    <a:pt x="42988" y="4438"/>
                  </a:lnTo>
                  <a:lnTo>
                    <a:pt x="57042" y="1695"/>
                  </a:lnTo>
                  <a:lnTo>
                    <a:pt x="66662" y="1168"/>
                  </a:lnTo>
                  <a:lnTo>
                    <a:pt x="81207" y="2381"/>
                  </a:lnTo>
                  <a:lnTo>
                    <a:pt x="94975" y="5889"/>
                  </a:lnTo>
                  <a:lnTo>
                    <a:pt x="107767" y="11496"/>
                  </a:lnTo>
                  <a:lnTo>
                    <a:pt x="119384" y="19005"/>
                  </a:lnTo>
                  <a:lnTo>
                    <a:pt x="129626" y="28221"/>
                  </a:lnTo>
                  <a:lnTo>
                    <a:pt x="130949" y="31788"/>
                  </a:lnTo>
                  <a:close/>
                </a:path>
              </a:pathLst>
            </a:custGeom>
            <a:solidFill>
              <a:srgbClr val="536DA6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03" name="object 116">
              <a:extLst>
                <a:ext uri="{FF2B5EF4-FFF2-40B4-BE49-F238E27FC236}">
                  <a16:creationId xmlns:a16="http://schemas.microsoft.com/office/drawing/2014/main" id="{EC80FDE3-D923-4FEB-85A2-90D24109585F}"/>
                </a:ext>
              </a:extLst>
            </p:cNvPr>
            <p:cNvSpPr/>
            <p:nvPr/>
          </p:nvSpPr>
          <p:spPr>
            <a:xfrm>
              <a:off x="6275463" y="4062006"/>
              <a:ext cx="130949" cy="32378"/>
            </a:xfrm>
            <a:custGeom>
              <a:avLst/>
              <a:gdLst/>
              <a:ahLst/>
              <a:cxnLst/>
              <a:rect l="l" t="t" r="r" b="b"/>
              <a:pathLst>
                <a:path w="130949" h="32378">
                  <a:moveTo>
                    <a:pt x="0" y="30798"/>
                  </a:moveTo>
                  <a:lnTo>
                    <a:pt x="0" y="32378"/>
                  </a:lnTo>
                  <a:lnTo>
                    <a:pt x="6109" y="25513"/>
                  </a:lnTo>
                  <a:lnTo>
                    <a:pt x="16776" y="16769"/>
                  </a:lnTo>
                  <a:lnTo>
                    <a:pt x="28749" y="9772"/>
                  </a:lnTo>
                  <a:lnTo>
                    <a:pt x="41835" y="4720"/>
                  </a:lnTo>
                  <a:lnTo>
                    <a:pt x="55838" y="1806"/>
                  </a:lnTo>
                  <a:lnTo>
                    <a:pt x="66662" y="1143"/>
                  </a:lnTo>
                  <a:lnTo>
                    <a:pt x="81213" y="2349"/>
                  </a:lnTo>
                  <a:lnTo>
                    <a:pt x="94995" y="5839"/>
                  </a:lnTo>
                  <a:lnTo>
                    <a:pt x="107810" y="11416"/>
                  </a:lnTo>
                  <a:lnTo>
                    <a:pt x="119464" y="18886"/>
                  </a:lnTo>
                  <a:lnTo>
                    <a:pt x="129761" y="28051"/>
                  </a:lnTo>
                  <a:lnTo>
                    <a:pt x="130949" y="29501"/>
                  </a:lnTo>
                  <a:lnTo>
                    <a:pt x="130949" y="28080"/>
                  </a:lnTo>
                  <a:lnTo>
                    <a:pt x="117947" y="16419"/>
                  </a:lnTo>
                  <a:lnTo>
                    <a:pt x="106079" y="9270"/>
                  </a:lnTo>
                  <a:lnTo>
                    <a:pt x="93094" y="4026"/>
                  </a:lnTo>
                  <a:lnTo>
                    <a:pt x="79181" y="881"/>
                  </a:lnTo>
                  <a:lnTo>
                    <a:pt x="66662" y="0"/>
                  </a:lnTo>
                  <a:lnTo>
                    <a:pt x="52114" y="1195"/>
                  </a:lnTo>
                  <a:lnTo>
                    <a:pt x="38327" y="4652"/>
                  </a:lnTo>
                  <a:lnTo>
                    <a:pt x="25492" y="10179"/>
                  </a:lnTo>
                  <a:lnTo>
                    <a:pt x="13799" y="17586"/>
                  </a:lnTo>
                  <a:lnTo>
                    <a:pt x="3438" y="26679"/>
                  </a:lnTo>
                  <a:lnTo>
                    <a:pt x="0" y="30798"/>
                  </a:lnTo>
                  <a:close/>
                </a:path>
              </a:pathLst>
            </a:custGeom>
            <a:solidFill>
              <a:srgbClr val="536CA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04" name="object 117">
              <a:extLst>
                <a:ext uri="{FF2B5EF4-FFF2-40B4-BE49-F238E27FC236}">
                  <a16:creationId xmlns:a16="http://schemas.microsoft.com/office/drawing/2014/main" id="{4263E72A-0ABB-4563-95AE-25C8F8148B7E}"/>
                </a:ext>
              </a:extLst>
            </p:cNvPr>
            <p:cNvSpPr/>
            <p:nvPr/>
          </p:nvSpPr>
          <p:spPr>
            <a:xfrm>
              <a:off x="6275463" y="4061447"/>
              <a:ext cx="130949" cy="31848"/>
            </a:xfrm>
            <a:custGeom>
              <a:avLst/>
              <a:gdLst/>
              <a:ahLst/>
              <a:cxnLst/>
              <a:rect l="l" t="t" r="r" b="b"/>
              <a:pathLst>
                <a:path w="130949" h="31848">
                  <a:moveTo>
                    <a:pt x="0" y="30270"/>
                  </a:moveTo>
                  <a:lnTo>
                    <a:pt x="0" y="31848"/>
                  </a:lnTo>
                  <a:lnTo>
                    <a:pt x="5208" y="25929"/>
                  </a:lnTo>
                  <a:lnTo>
                    <a:pt x="15812" y="17117"/>
                  </a:lnTo>
                  <a:lnTo>
                    <a:pt x="27722" y="10029"/>
                  </a:lnTo>
                  <a:lnTo>
                    <a:pt x="40747" y="4858"/>
                  </a:lnTo>
                  <a:lnTo>
                    <a:pt x="54696" y="1795"/>
                  </a:lnTo>
                  <a:lnTo>
                    <a:pt x="66662" y="990"/>
                  </a:lnTo>
                  <a:lnTo>
                    <a:pt x="81218" y="2186"/>
                  </a:lnTo>
                  <a:lnTo>
                    <a:pt x="95012" y="5644"/>
                  </a:lnTo>
                  <a:lnTo>
                    <a:pt x="107851" y="11175"/>
                  </a:lnTo>
                  <a:lnTo>
                    <a:pt x="119543" y="18587"/>
                  </a:lnTo>
                  <a:lnTo>
                    <a:pt x="129895" y="27688"/>
                  </a:lnTo>
                  <a:lnTo>
                    <a:pt x="130949" y="28954"/>
                  </a:lnTo>
                  <a:lnTo>
                    <a:pt x="130949" y="27540"/>
                  </a:lnTo>
                  <a:lnTo>
                    <a:pt x="118900" y="16860"/>
                  </a:lnTo>
                  <a:lnTo>
                    <a:pt x="107076" y="9641"/>
                  </a:lnTo>
                  <a:lnTo>
                    <a:pt x="94134" y="4301"/>
                  </a:lnTo>
                  <a:lnTo>
                    <a:pt x="80259" y="1027"/>
                  </a:lnTo>
                  <a:lnTo>
                    <a:pt x="66662" y="0"/>
                  </a:lnTo>
                  <a:lnTo>
                    <a:pt x="52082" y="1182"/>
                  </a:lnTo>
                  <a:lnTo>
                    <a:pt x="38263" y="4605"/>
                  </a:lnTo>
                  <a:lnTo>
                    <a:pt x="25392" y="10081"/>
                  </a:lnTo>
                  <a:lnTo>
                    <a:pt x="13655" y="17424"/>
                  </a:lnTo>
                  <a:lnTo>
                    <a:pt x="3239" y="26447"/>
                  </a:lnTo>
                  <a:lnTo>
                    <a:pt x="0" y="30270"/>
                  </a:lnTo>
                  <a:close/>
                </a:path>
              </a:pathLst>
            </a:custGeom>
            <a:solidFill>
              <a:srgbClr val="516DA7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05" name="object 118">
              <a:extLst>
                <a:ext uri="{FF2B5EF4-FFF2-40B4-BE49-F238E27FC236}">
                  <a16:creationId xmlns:a16="http://schemas.microsoft.com/office/drawing/2014/main" id="{A756AB8E-3A7B-49A6-9B1B-5894D5F000A7}"/>
                </a:ext>
              </a:extLst>
            </p:cNvPr>
            <p:cNvSpPr/>
            <p:nvPr/>
          </p:nvSpPr>
          <p:spPr>
            <a:xfrm>
              <a:off x="6275463" y="4060748"/>
              <a:ext cx="130949" cy="31494"/>
            </a:xfrm>
            <a:custGeom>
              <a:avLst/>
              <a:gdLst/>
              <a:ahLst/>
              <a:cxnLst/>
              <a:rect l="l" t="t" r="r" b="b"/>
              <a:pathLst>
                <a:path w="130949" h="31494">
                  <a:moveTo>
                    <a:pt x="0" y="29970"/>
                  </a:moveTo>
                  <a:lnTo>
                    <a:pt x="0" y="31494"/>
                  </a:lnTo>
                  <a:lnTo>
                    <a:pt x="4342" y="26511"/>
                  </a:lnTo>
                  <a:lnTo>
                    <a:pt x="14892" y="17630"/>
                  </a:lnTo>
                  <a:lnTo>
                    <a:pt x="26742" y="10451"/>
                  </a:lnTo>
                  <a:lnTo>
                    <a:pt x="39700" y="5161"/>
                  </a:lnTo>
                  <a:lnTo>
                    <a:pt x="53575" y="1949"/>
                  </a:lnTo>
                  <a:lnTo>
                    <a:pt x="66662" y="990"/>
                  </a:lnTo>
                  <a:lnTo>
                    <a:pt x="81215" y="2178"/>
                  </a:lnTo>
                  <a:lnTo>
                    <a:pt x="95011" y="5615"/>
                  </a:lnTo>
                  <a:lnTo>
                    <a:pt x="107858" y="11114"/>
                  </a:lnTo>
                  <a:lnTo>
                    <a:pt x="119570" y="18487"/>
                  </a:lnTo>
                  <a:lnTo>
                    <a:pt x="129957" y="27543"/>
                  </a:lnTo>
                  <a:lnTo>
                    <a:pt x="130949" y="28723"/>
                  </a:lnTo>
                  <a:lnTo>
                    <a:pt x="130949" y="27164"/>
                  </a:lnTo>
                  <a:lnTo>
                    <a:pt x="119767" y="17354"/>
                  </a:lnTo>
                  <a:lnTo>
                    <a:pt x="108005" y="10051"/>
                  </a:lnTo>
                  <a:lnTo>
                    <a:pt x="95129" y="4602"/>
                  </a:lnTo>
                  <a:lnTo>
                    <a:pt x="81328" y="1191"/>
                  </a:lnTo>
                  <a:lnTo>
                    <a:pt x="66662" y="0"/>
                  </a:lnTo>
                  <a:lnTo>
                    <a:pt x="52119" y="1172"/>
                  </a:lnTo>
                  <a:lnTo>
                    <a:pt x="38314" y="4567"/>
                  </a:lnTo>
                  <a:lnTo>
                    <a:pt x="25434" y="10001"/>
                  </a:lnTo>
                  <a:lnTo>
                    <a:pt x="13665" y="17292"/>
                  </a:lnTo>
                  <a:lnTo>
                    <a:pt x="3192" y="26256"/>
                  </a:lnTo>
                  <a:lnTo>
                    <a:pt x="0" y="29970"/>
                  </a:lnTo>
                  <a:close/>
                </a:path>
              </a:pathLst>
            </a:custGeom>
            <a:solidFill>
              <a:srgbClr val="516DA7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06" name="object 119">
              <a:extLst>
                <a:ext uri="{FF2B5EF4-FFF2-40B4-BE49-F238E27FC236}">
                  <a16:creationId xmlns:a16="http://schemas.microsoft.com/office/drawing/2014/main" id="{85BC350E-0AB7-4C6C-B57B-3C665B94CDB8}"/>
                </a:ext>
              </a:extLst>
            </p:cNvPr>
            <p:cNvSpPr/>
            <p:nvPr/>
          </p:nvSpPr>
          <p:spPr>
            <a:xfrm>
              <a:off x="6275463" y="4060024"/>
              <a:ext cx="130949" cy="31257"/>
            </a:xfrm>
            <a:custGeom>
              <a:avLst/>
              <a:gdLst/>
              <a:ahLst/>
              <a:cxnLst/>
              <a:rect l="l" t="t" r="r" b="b"/>
              <a:pathLst>
                <a:path w="130949" h="31257">
                  <a:moveTo>
                    <a:pt x="0" y="29627"/>
                  </a:moveTo>
                  <a:lnTo>
                    <a:pt x="0" y="31257"/>
                  </a:lnTo>
                  <a:lnTo>
                    <a:pt x="3585" y="27083"/>
                  </a:lnTo>
                  <a:lnTo>
                    <a:pt x="14058" y="18123"/>
                  </a:lnTo>
                  <a:lnTo>
                    <a:pt x="25838" y="10847"/>
                  </a:lnTo>
                  <a:lnTo>
                    <a:pt x="38739" y="5441"/>
                  </a:lnTo>
                  <a:lnTo>
                    <a:pt x="52577" y="2094"/>
                  </a:lnTo>
                  <a:lnTo>
                    <a:pt x="66662" y="990"/>
                  </a:lnTo>
                  <a:lnTo>
                    <a:pt x="81231" y="2171"/>
                  </a:lnTo>
                  <a:lnTo>
                    <a:pt x="95043" y="5590"/>
                  </a:lnTo>
                  <a:lnTo>
                    <a:pt x="107912" y="11059"/>
                  </a:lnTo>
                  <a:lnTo>
                    <a:pt x="119655" y="18392"/>
                  </a:lnTo>
                  <a:lnTo>
                    <a:pt x="130087" y="27401"/>
                  </a:lnTo>
                  <a:lnTo>
                    <a:pt x="130949" y="28415"/>
                  </a:lnTo>
                  <a:lnTo>
                    <a:pt x="130949" y="26810"/>
                  </a:lnTo>
                  <a:lnTo>
                    <a:pt x="120735" y="17915"/>
                  </a:lnTo>
                  <a:lnTo>
                    <a:pt x="109037" y="10510"/>
                  </a:lnTo>
                  <a:lnTo>
                    <a:pt x="96219" y="4935"/>
                  </a:lnTo>
                  <a:lnTo>
                    <a:pt x="82464" y="1374"/>
                  </a:lnTo>
                  <a:lnTo>
                    <a:pt x="67952" y="9"/>
                  </a:lnTo>
                  <a:lnTo>
                    <a:pt x="66662" y="0"/>
                  </a:lnTo>
                  <a:lnTo>
                    <a:pt x="52106" y="1166"/>
                  </a:lnTo>
                  <a:lnTo>
                    <a:pt x="38285" y="4543"/>
                  </a:lnTo>
                  <a:lnTo>
                    <a:pt x="25381" y="9949"/>
                  </a:lnTo>
                  <a:lnTo>
                    <a:pt x="13577" y="17202"/>
                  </a:lnTo>
                  <a:lnTo>
                    <a:pt x="3055" y="26118"/>
                  </a:lnTo>
                  <a:lnTo>
                    <a:pt x="0" y="29627"/>
                  </a:lnTo>
                  <a:close/>
                </a:path>
              </a:pathLst>
            </a:custGeom>
            <a:solidFill>
              <a:srgbClr val="516DA7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07" name="object 120">
              <a:extLst>
                <a:ext uri="{FF2B5EF4-FFF2-40B4-BE49-F238E27FC236}">
                  <a16:creationId xmlns:a16="http://schemas.microsoft.com/office/drawing/2014/main" id="{34295B24-7E3F-4FC6-8433-A00C09FD7ED6}"/>
                </a:ext>
              </a:extLst>
            </p:cNvPr>
            <p:cNvSpPr/>
            <p:nvPr/>
          </p:nvSpPr>
          <p:spPr>
            <a:xfrm>
              <a:off x="6275463" y="4059313"/>
              <a:ext cx="130949" cy="30858"/>
            </a:xfrm>
            <a:custGeom>
              <a:avLst/>
              <a:gdLst/>
              <a:ahLst/>
              <a:cxnLst/>
              <a:rect l="l" t="t" r="r" b="b"/>
              <a:pathLst>
                <a:path w="130949" h="30858">
                  <a:moveTo>
                    <a:pt x="2700" y="27681"/>
                  </a:moveTo>
                  <a:lnTo>
                    <a:pt x="13114" y="18654"/>
                  </a:lnTo>
                  <a:lnTo>
                    <a:pt x="24832" y="11289"/>
                  </a:lnTo>
                  <a:lnTo>
                    <a:pt x="37674" y="5770"/>
                  </a:lnTo>
                  <a:lnTo>
                    <a:pt x="51457" y="2280"/>
                  </a:lnTo>
                  <a:lnTo>
                    <a:pt x="66000" y="1005"/>
                  </a:lnTo>
                  <a:lnTo>
                    <a:pt x="66662" y="1003"/>
                  </a:lnTo>
                  <a:lnTo>
                    <a:pt x="81231" y="2174"/>
                  </a:lnTo>
                  <a:lnTo>
                    <a:pt x="95052" y="5567"/>
                  </a:lnTo>
                  <a:lnTo>
                    <a:pt x="107943" y="10996"/>
                  </a:lnTo>
                  <a:lnTo>
                    <a:pt x="119722" y="18278"/>
                  </a:lnTo>
                  <a:lnTo>
                    <a:pt x="130205" y="27229"/>
                  </a:lnTo>
                  <a:lnTo>
                    <a:pt x="130949" y="28091"/>
                  </a:lnTo>
                  <a:lnTo>
                    <a:pt x="130949" y="26679"/>
                  </a:lnTo>
                  <a:lnTo>
                    <a:pt x="121566" y="18394"/>
                  </a:lnTo>
                  <a:lnTo>
                    <a:pt x="109934" y="10906"/>
                  </a:lnTo>
                  <a:lnTo>
                    <a:pt x="97176" y="5230"/>
                  </a:lnTo>
                  <a:lnTo>
                    <a:pt x="83470" y="1544"/>
                  </a:lnTo>
                  <a:lnTo>
                    <a:pt x="68992" y="29"/>
                  </a:lnTo>
                  <a:lnTo>
                    <a:pt x="66662" y="0"/>
                  </a:lnTo>
                  <a:lnTo>
                    <a:pt x="52096" y="1156"/>
                  </a:lnTo>
                  <a:lnTo>
                    <a:pt x="38262" y="4508"/>
                  </a:lnTo>
                  <a:lnTo>
                    <a:pt x="25337" y="9874"/>
                  </a:lnTo>
                  <a:lnTo>
                    <a:pt x="13502" y="17077"/>
                  </a:lnTo>
                  <a:lnTo>
                    <a:pt x="2935" y="25938"/>
                  </a:lnTo>
                  <a:lnTo>
                    <a:pt x="0" y="29266"/>
                  </a:lnTo>
                  <a:lnTo>
                    <a:pt x="0" y="30858"/>
                  </a:lnTo>
                  <a:lnTo>
                    <a:pt x="2700" y="27681"/>
                  </a:lnTo>
                  <a:close/>
                </a:path>
              </a:pathLst>
            </a:custGeom>
            <a:solidFill>
              <a:srgbClr val="516DA7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08" name="object 121">
              <a:extLst>
                <a:ext uri="{FF2B5EF4-FFF2-40B4-BE49-F238E27FC236}">
                  <a16:creationId xmlns:a16="http://schemas.microsoft.com/office/drawing/2014/main" id="{FAD361AD-525F-4024-8A8B-E719AC560D92}"/>
                </a:ext>
              </a:extLst>
            </p:cNvPr>
            <p:cNvSpPr/>
            <p:nvPr/>
          </p:nvSpPr>
          <p:spPr>
            <a:xfrm>
              <a:off x="6275463" y="4058615"/>
              <a:ext cx="130949" cy="30479"/>
            </a:xfrm>
            <a:custGeom>
              <a:avLst/>
              <a:gdLst/>
              <a:ahLst/>
              <a:cxnLst/>
              <a:rect l="l" t="t" r="r" b="b"/>
              <a:pathLst>
                <a:path w="130949" h="30479">
                  <a:moveTo>
                    <a:pt x="1855" y="28283"/>
                  </a:moveTo>
                  <a:lnTo>
                    <a:pt x="12231" y="19212"/>
                  </a:lnTo>
                  <a:lnTo>
                    <a:pt x="23905" y="11783"/>
                  </a:lnTo>
                  <a:lnTo>
                    <a:pt x="36694" y="6175"/>
                  </a:lnTo>
                  <a:lnTo>
                    <a:pt x="50417" y="2565"/>
                  </a:lnTo>
                  <a:lnTo>
                    <a:pt x="64892" y="1134"/>
                  </a:lnTo>
                  <a:lnTo>
                    <a:pt x="66662" y="1117"/>
                  </a:lnTo>
                  <a:lnTo>
                    <a:pt x="81221" y="2276"/>
                  </a:lnTo>
                  <a:lnTo>
                    <a:pt x="95049" y="5633"/>
                  </a:lnTo>
                  <a:lnTo>
                    <a:pt x="107964" y="11010"/>
                  </a:lnTo>
                  <a:lnTo>
                    <a:pt x="119783" y="18228"/>
                  </a:lnTo>
                  <a:lnTo>
                    <a:pt x="130327" y="27109"/>
                  </a:lnTo>
                  <a:lnTo>
                    <a:pt x="130949" y="27819"/>
                  </a:lnTo>
                  <a:lnTo>
                    <a:pt x="130949" y="26468"/>
                  </a:lnTo>
                  <a:lnTo>
                    <a:pt x="122505" y="18930"/>
                  </a:lnTo>
                  <a:lnTo>
                    <a:pt x="110928" y="11360"/>
                  </a:lnTo>
                  <a:lnTo>
                    <a:pt x="98235" y="5576"/>
                  </a:lnTo>
                  <a:lnTo>
                    <a:pt x="84601" y="1753"/>
                  </a:lnTo>
                  <a:lnTo>
                    <a:pt x="70205" y="67"/>
                  </a:lnTo>
                  <a:lnTo>
                    <a:pt x="66662" y="0"/>
                  </a:lnTo>
                  <a:lnTo>
                    <a:pt x="52102" y="1148"/>
                  </a:lnTo>
                  <a:lnTo>
                    <a:pt x="38266" y="4476"/>
                  </a:lnTo>
                  <a:lnTo>
                    <a:pt x="25331" y="9807"/>
                  </a:lnTo>
                  <a:lnTo>
                    <a:pt x="13473" y="16967"/>
                  </a:lnTo>
                  <a:lnTo>
                    <a:pt x="2869" y="25779"/>
                  </a:lnTo>
                  <a:lnTo>
                    <a:pt x="0" y="28997"/>
                  </a:lnTo>
                  <a:lnTo>
                    <a:pt x="0" y="30479"/>
                  </a:lnTo>
                  <a:lnTo>
                    <a:pt x="1855" y="28283"/>
                  </a:lnTo>
                  <a:close/>
                </a:path>
              </a:pathLst>
            </a:custGeom>
            <a:solidFill>
              <a:srgbClr val="516DA7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09" name="object 122">
              <a:extLst>
                <a:ext uri="{FF2B5EF4-FFF2-40B4-BE49-F238E27FC236}">
                  <a16:creationId xmlns:a16="http://schemas.microsoft.com/office/drawing/2014/main" id="{793FCE7C-47B0-4001-86EA-5B8EFF1298D5}"/>
                </a:ext>
              </a:extLst>
            </p:cNvPr>
            <p:cNvSpPr/>
            <p:nvPr/>
          </p:nvSpPr>
          <p:spPr>
            <a:xfrm>
              <a:off x="6275463" y="4057891"/>
              <a:ext cx="130949" cy="30031"/>
            </a:xfrm>
            <a:custGeom>
              <a:avLst/>
              <a:gdLst/>
              <a:ahLst/>
              <a:cxnLst/>
              <a:rect l="l" t="t" r="r" b="b"/>
              <a:pathLst>
                <a:path w="130949" h="30031">
                  <a:moveTo>
                    <a:pt x="951" y="28892"/>
                  </a:moveTo>
                  <a:lnTo>
                    <a:pt x="11267" y="19757"/>
                  </a:lnTo>
                  <a:lnTo>
                    <a:pt x="22880" y="12241"/>
                  </a:lnTo>
                  <a:lnTo>
                    <a:pt x="35610" y="6523"/>
                  </a:lnTo>
                  <a:lnTo>
                    <a:pt x="49280" y="2776"/>
                  </a:lnTo>
                  <a:lnTo>
                    <a:pt x="63710" y="1176"/>
                  </a:lnTo>
                  <a:lnTo>
                    <a:pt x="66662" y="1130"/>
                  </a:lnTo>
                  <a:lnTo>
                    <a:pt x="81232" y="2280"/>
                  </a:lnTo>
                  <a:lnTo>
                    <a:pt x="95073" y="5613"/>
                  </a:lnTo>
                  <a:lnTo>
                    <a:pt x="108007" y="10954"/>
                  </a:lnTo>
                  <a:lnTo>
                    <a:pt x="119855" y="18126"/>
                  </a:lnTo>
                  <a:lnTo>
                    <a:pt x="130441" y="26954"/>
                  </a:lnTo>
                  <a:lnTo>
                    <a:pt x="130949" y="27527"/>
                  </a:lnTo>
                  <a:lnTo>
                    <a:pt x="130949" y="26239"/>
                  </a:lnTo>
                  <a:lnTo>
                    <a:pt x="123463" y="19465"/>
                  </a:lnTo>
                  <a:lnTo>
                    <a:pt x="111950" y="11811"/>
                  </a:lnTo>
                  <a:lnTo>
                    <a:pt x="99314" y="5919"/>
                  </a:lnTo>
                  <a:lnTo>
                    <a:pt x="85729" y="1964"/>
                  </a:lnTo>
                  <a:lnTo>
                    <a:pt x="71366" y="117"/>
                  </a:lnTo>
                  <a:lnTo>
                    <a:pt x="66662" y="0"/>
                  </a:lnTo>
                  <a:lnTo>
                    <a:pt x="52097" y="1139"/>
                  </a:lnTo>
                  <a:lnTo>
                    <a:pt x="38250" y="4443"/>
                  </a:lnTo>
                  <a:lnTo>
                    <a:pt x="25296" y="9737"/>
                  </a:lnTo>
                  <a:lnTo>
                    <a:pt x="13407" y="16849"/>
                  </a:lnTo>
                  <a:lnTo>
                    <a:pt x="2758" y="25606"/>
                  </a:lnTo>
                  <a:lnTo>
                    <a:pt x="0" y="28662"/>
                  </a:lnTo>
                  <a:lnTo>
                    <a:pt x="0" y="30031"/>
                  </a:lnTo>
                  <a:lnTo>
                    <a:pt x="951" y="28892"/>
                  </a:lnTo>
                  <a:close/>
                </a:path>
              </a:pathLst>
            </a:custGeom>
            <a:solidFill>
              <a:srgbClr val="536EA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10" name="object 123">
              <a:extLst>
                <a:ext uri="{FF2B5EF4-FFF2-40B4-BE49-F238E27FC236}">
                  <a16:creationId xmlns:a16="http://schemas.microsoft.com/office/drawing/2014/main" id="{39EFC0A1-ED1F-4661-88D3-7E307B8B4814}"/>
                </a:ext>
              </a:extLst>
            </p:cNvPr>
            <p:cNvSpPr/>
            <p:nvPr/>
          </p:nvSpPr>
          <p:spPr>
            <a:xfrm>
              <a:off x="6275463" y="4057307"/>
              <a:ext cx="130949" cy="29467"/>
            </a:xfrm>
            <a:custGeom>
              <a:avLst/>
              <a:gdLst/>
              <a:ahLst/>
              <a:cxnLst/>
              <a:rect l="l" t="t" r="r" b="b"/>
              <a:pathLst>
                <a:path w="130949" h="29467">
                  <a:moveTo>
                    <a:pt x="60" y="29394"/>
                  </a:moveTo>
                  <a:lnTo>
                    <a:pt x="10310" y="20184"/>
                  </a:lnTo>
                  <a:lnTo>
                    <a:pt x="21859" y="12573"/>
                  </a:lnTo>
                  <a:lnTo>
                    <a:pt x="34532" y="6736"/>
                  </a:lnTo>
                  <a:lnTo>
                    <a:pt x="48154" y="2847"/>
                  </a:lnTo>
                  <a:lnTo>
                    <a:pt x="62551" y="1080"/>
                  </a:lnTo>
                  <a:lnTo>
                    <a:pt x="66675" y="990"/>
                  </a:lnTo>
                  <a:lnTo>
                    <a:pt x="81257" y="2134"/>
                  </a:lnTo>
                  <a:lnTo>
                    <a:pt x="95114" y="5448"/>
                  </a:lnTo>
                  <a:lnTo>
                    <a:pt x="108071" y="10758"/>
                  </a:lnTo>
                  <a:lnTo>
                    <a:pt x="119954" y="17890"/>
                  </a:lnTo>
                  <a:lnTo>
                    <a:pt x="130588" y="26669"/>
                  </a:lnTo>
                  <a:lnTo>
                    <a:pt x="130949" y="27071"/>
                  </a:lnTo>
                  <a:lnTo>
                    <a:pt x="130949" y="25951"/>
                  </a:lnTo>
                  <a:lnTo>
                    <a:pt x="124383" y="19949"/>
                  </a:lnTo>
                  <a:lnTo>
                    <a:pt x="112917" y="12224"/>
                  </a:lnTo>
                  <a:lnTo>
                    <a:pt x="100326" y="6240"/>
                  </a:lnTo>
                  <a:lnTo>
                    <a:pt x="86781" y="2166"/>
                  </a:lnTo>
                  <a:lnTo>
                    <a:pt x="72452" y="175"/>
                  </a:lnTo>
                  <a:lnTo>
                    <a:pt x="66675" y="0"/>
                  </a:lnTo>
                  <a:lnTo>
                    <a:pt x="52084" y="1131"/>
                  </a:lnTo>
                  <a:lnTo>
                    <a:pt x="38212" y="4412"/>
                  </a:lnTo>
                  <a:lnTo>
                    <a:pt x="25230" y="9672"/>
                  </a:lnTo>
                  <a:lnTo>
                    <a:pt x="13307" y="16739"/>
                  </a:lnTo>
                  <a:lnTo>
                    <a:pt x="2615" y="25444"/>
                  </a:lnTo>
                  <a:lnTo>
                    <a:pt x="0" y="28307"/>
                  </a:lnTo>
                  <a:lnTo>
                    <a:pt x="0" y="29467"/>
                  </a:lnTo>
                  <a:close/>
                </a:path>
              </a:pathLst>
            </a:custGeom>
            <a:solidFill>
              <a:srgbClr val="536EA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11" name="object 124">
              <a:extLst>
                <a:ext uri="{FF2B5EF4-FFF2-40B4-BE49-F238E27FC236}">
                  <a16:creationId xmlns:a16="http://schemas.microsoft.com/office/drawing/2014/main" id="{962FA522-AB12-4DEB-AF5B-84AEE0F1BD8F}"/>
                </a:ext>
              </a:extLst>
            </p:cNvPr>
            <p:cNvSpPr/>
            <p:nvPr/>
          </p:nvSpPr>
          <p:spPr>
            <a:xfrm>
              <a:off x="6275463" y="4056608"/>
              <a:ext cx="130949" cy="29291"/>
            </a:xfrm>
            <a:custGeom>
              <a:avLst/>
              <a:gdLst/>
              <a:ahLst/>
              <a:cxnLst/>
              <a:rect l="l" t="t" r="r" b="b"/>
              <a:pathLst>
                <a:path w="130949" h="29291">
                  <a:moveTo>
                    <a:pt x="0" y="28044"/>
                  </a:moveTo>
                  <a:lnTo>
                    <a:pt x="0" y="29291"/>
                  </a:lnTo>
                  <a:lnTo>
                    <a:pt x="9445" y="20708"/>
                  </a:lnTo>
                  <a:lnTo>
                    <a:pt x="20937" y="13017"/>
                  </a:lnTo>
                  <a:lnTo>
                    <a:pt x="33547" y="7077"/>
                  </a:lnTo>
                  <a:lnTo>
                    <a:pt x="47099" y="3059"/>
                  </a:lnTo>
                  <a:lnTo>
                    <a:pt x="61419" y="1137"/>
                  </a:lnTo>
                  <a:lnTo>
                    <a:pt x="66675" y="990"/>
                  </a:lnTo>
                  <a:lnTo>
                    <a:pt x="81240" y="2126"/>
                  </a:lnTo>
                  <a:lnTo>
                    <a:pt x="95091" y="5420"/>
                  </a:lnTo>
                  <a:lnTo>
                    <a:pt x="108055" y="10698"/>
                  </a:lnTo>
                  <a:lnTo>
                    <a:pt x="119958" y="17791"/>
                  </a:lnTo>
                  <a:lnTo>
                    <a:pt x="130629" y="26525"/>
                  </a:lnTo>
                  <a:lnTo>
                    <a:pt x="130949" y="26877"/>
                  </a:lnTo>
                  <a:lnTo>
                    <a:pt x="130949" y="25746"/>
                  </a:lnTo>
                  <a:lnTo>
                    <a:pt x="125241" y="20470"/>
                  </a:lnTo>
                  <a:lnTo>
                    <a:pt x="113831" y="12668"/>
                  </a:lnTo>
                  <a:lnTo>
                    <a:pt x="101302" y="6586"/>
                  </a:lnTo>
                  <a:lnTo>
                    <a:pt x="87824" y="2390"/>
                  </a:lnTo>
                  <a:lnTo>
                    <a:pt x="73567" y="249"/>
                  </a:lnTo>
                  <a:lnTo>
                    <a:pt x="66675" y="0"/>
                  </a:lnTo>
                  <a:lnTo>
                    <a:pt x="52115" y="1122"/>
                  </a:lnTo>
                  <a:lnTo>
                    <a:pt x="38255" y="4378"/>
                  </a:lnTo>
                  <a:lnTo>
                    <a:pt x="25263" y="9600"/>
                  </a:lnTo>
                  <a:lnTo>
                    <a:pt x="13311" y="16619"/>
                  </a:lnTo>
                  <a:lnTo>
                    <a:pt x="2568" y="25270"/>
                  </a:lnTo>
                  <a:lnTo>
                    <a:pt x="0" y="28044"/>
                  </a:lnTo>
                  <a:close/>
                </a:path>
              </a:pathLst>
            </a:custGeom>
            <a:solidFill>
              <a:srgbClr val="536EA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12" name="object 125">
              <a:extLst>
                <a:ext uri="{FF2B5EF4-FFF2-40B4-BE49-F238E27FC236}">
                  <a16:creationId xmlns:a16="http://schemas.microsoft.com/office/drawing/2014/main" id="{626BCDFA-BD71-4A1A-B138-FD6FCF97BFDC}"/>
                </a:ext>
              </a:extLst>
            </p:cNvPr>
            <p:cNvSpPr/>
            <p:nvPr/>
          </p:nvSpPr>
          <p:spPr>
            <a:xfrm>
              <a:off x="6275463" y="4055897"/>
              <a:ext cx="130949" cy="29115"/>
            </a:xfrm>
            <a:custGeom>
              <a:avLst/>
              <a:gdLst/>
              <a:ahLst/>
              <a:cxnLst/>
              <a:rect l="l" t="t" r="r" b="b"/>
              <a:pathLst>
                <a:path w="130949" h="29115">
                  <a:moveTo>
                    <a:pt x="0" y="27680"/>
                  </a:moveTo>
                  <a:lnTo>
                    <a:pt x="0" y="29115"/>
                  </a:lnTo>
                  <a:lnTo>
                    <a:pt x="8604" y="21197"/>
                  </a:lnTo>
                  <a:lnTo>
                    <a:pt x="20033" y="13430"/>
                  </a:lnTo>
                  <a:lnTo>
                    <a:pt x="32582" y="7396"/>
                  </a:lnTo>
                  <a:lnTo>
                    <a:pt x="46081" y="3263"/>
                  </a:lnTo>
                  <a:lnTo>
                    <a:pt x="60359" y="1199"/>
                  </a:lnTo>
                  <a:lnTo>
                    <a:pt x="66662" y="990"/>
                  </a:lnTo>
                  <a:lnTo>
                    <a:pt x="81237" y="2117"/>
                  </a:lnTo>
                  <a:lnTo>
                    <a:pt x="95101" y="5384"/>
                  </a:lnTo>
                  <a:lnTo>
                    <a:pt x="108084" y="10623"/>
                  </a:lnTo>
                  <a:lnTo>
                    <a:pt x="120017" y="17665"/>
                  </a:lnTo>
                  <a:lnTo>
                    <a:pt x="130730" y="26342"/>
                  </a:lnTo>
                  <a:lnTo>
                    <a:pt x="130949" y="26580"/>
                  </a:lnTo>
                  <a:lnTo>
                    <a:pt x="130949" y="25463"/>
                  </a:lnTo>
                  <a:lnTo>
                    <a:pt x="126195" y="21016"/>
                  </a:lnTo>
                  <a:lnTo>
                    <a:pt x="114845" y="13136"/>
                  </a:lnTo>
                  <a:lnTo>
                    <a:pt x="102373" y="6954"/>
                  </a:lnTo>
                  <a:lnTo>
                    <a:pt x="88947" y="2633"/>
                  </a:lnTo>
                  <a:lnTo>
                    <a:pt x="74734" y="338"/>
                  </a:lnTo>
                  <a:lnTo>
                    <a:pt x="66662" y="0"/>
                  </a:lnTo>
                  <a:lnTo>
                    <a:pt x="52103" y="1112"/>
                  </a:lnTo>
                  <a:lnTo>
                    <a:pt x="38233" y="4342"/>
                  </a:lnTo>
                  <a:lnTo>
                    <a:pt x="25221" y="9523"/>
                  </a:lnTo>
                  <a:lnTo>
                    <a:pt x="13233" y="16491"/>
                  </a:lnTo>
                  <a:lnTo>
                    <a:pt x="2439" y="25081"/>
                  </a:lnTo>
                  <a:lnTo>
                    <a:pt x="0" y="27680"/>
                  </a:lnTo>
                  <a:close/>
                </a:path>
              </a:pathLst>
            </a:custGeom>
            <a:solidFill>
              <a:srgbClr val="536EA9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13" name="object 126">
              <a:extLst>
                <a:ext uri="{FF2B5EF4-FFF2-40B4-BE49-F238E27FC236}">
                  <a16:creationId xmlns:a16="http://schemas.microsoft.com/office/drawing/2014/main" id="{6BF723B6-3022-470C-82D2-D6235967898A}"/>
                </a:ext>
              </a:extLst>
            </p:cNvPr>
            <p:cNvSpPr/>
            <p:nvPr/>
          </p:nvSpPr>
          <p:spPr>
            <a:xfrm>
              <a:off x="6275463" y="4055198"/>
              <a:ext cx="130949" cy="28877"/>
            </a:xfrm>
            <a:custGeom>
              <a:avLst/>
              <a:gdLst/>
              <a:ahLst/>
              <a:cxnLst/>
              <a:rect l="l" t="t" r="r" b="b"/>
              <a:pathLst>
                <a:path w="130949" h="28877">
                  <a:moveTo>
                    <a:pt x="0" y="27409"/>
                  </a:moveTo>
                  <a:lnTo>
                    <a:pt x="0" y="28877"/>
                  </a:lnTo>
                  <a:lnTo>
                    <a:pt x="7619" y="21769"/>
                  </a:lnTo>
                  <a:lnTo>
                    <a:pt x="18986" y="13912"/>
                  </a:lnTo>
                  <a:lnTo>
                    <a:pt x="31480" y="7764"/>
                  </a:lnTo>
                  <a:lnTo>
                    <a:pt x="44933" y="3494"/>
                  </a:lnTo>
                  <a:lnTo>
                    <a:pt x="59180" y="1270"/>
                  </a:lnTo>
                  <a:lnTo>
                    <a:pt x="66662" y="977"/>
                  </a:lnTo>
                  <a:lnTo>
                    <a:pt x="81256" y="2099"/>
                  </a:lnTo>
                  <a:lnTo>
                    <a:pt x="95138" y="5351"/>
                  </a:lnTo>
                  <a:lnTo>
                    <a:pt x="108142" y="10565"/>
                  </a:lnTo>
                  <a:lnTo>
                    <a:pt x="120103" y="17575"/>
                  </a:lnTo>
                  <a:lnTo>
                    <a:pt x="130949" y="26313"/>
                  </a:lnTo>
                  <a:lnTo>
                    <a:pt x="130949" y="25270"/>
                  </a:lnTo>
                  <a:lnTo>
                    <a:pt x="127020" y="21544"/>
                  </a:lnTo>
                  <a:lnTo>
                    <a:pt x="115733" y="13581"/>
                  </a:lnTo>
                  <a:lnTo>
                    <a:pt x="103319" y="7298"/>
                  </a:lnTo>
                  <a:lnTo>
                    <a:pt x="89939" y="2859"/>
                  </a:lnTo>
                  <a:lnTo>
                    <a:pt x="75756" y="427"/>
                  </a:lnTo>
                  <a:lnTo>
                    <a:pt x="66662" y="0"/>
                  </a:lnTo>
                  <a:lnTo>
                    <a:pt x="52076" y="1107"/>
                  </a:lnTo>
                  <a:lnTo>
                    <a:pt x="38184" y="4322"/>
                  </a:lnTo>
                  <a:lnTo>
                    <a:pt x="25150" y="9479"/>
                  </a:lnTo>
                  <a:lnTo>
                    <a:pt x="13138" y="16416"/>
                  </a:lnTo>
                  <a:lnTo>
                    <a:pt x="2312" y="24968"/>
                  </a:lnTo>
                  <a:lnTo>
                    <a:pt x="0" y="27409"/>
                  </a:lnTo>
                  <a:close/>
                </a:path>
              </a:pathLst>
            </a:custGeom>
            <a:solidFill>
              <a:srgbClr val="546FA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14" name="object 127">
              <a:extLst>
                <a:ext uri="{FF2B5EF4-FFF2-40B4-BE49-F238E27FC236}">
                  <a16:creationId xmlns:a16="http://schemas.microsoft.com/office/drawing/2014/main" id="{3609A9FF-7AE3-460E-AE68-401FD2A52EB9}"/>
                </a:ext>
              </a:extLst>
            </p:cNvPr>
            <p:cNvSpPr/>
            <p:nvPr/>
          </p:nvSpPr>
          <p:spPr>
            <a:xfrm>
              <a:off x="6275463" y="4054475"/>
              <a:ext cx="130949" cy="28761"/>
            </a:xfrm>
            <a:custGeom>
              <a:avLst/>
              <a:gdLst/>
              <a:ahLst/>
              <a:cxnLst/>
              <a:rect l="l" t="t" r="r" b="b"/>
              <a:pathLst>
                <a:path w="130949" h="28761">
                  <a:moveTo>
                    <a:pt x="0" y="27195"/>
                  </a:moveTo>
                  <a:lnTo>
                    <a:pt x="0" y="28761"/>
                  </a:lnTo>
                  <a:lnTo>
                    <a:pt x="6814" y="22357"/>
                  </a:lnTo>
                  <a:lnTo>
                    <a:pt x="18141" y="14446"/>
                  </a:lnTo>
                  <a:lnTo>
                    <a:pt x="30586" y="8224"/>
                  </a:lnTo>
                  <a:lnTo>
                    <a:pt x="43984" y="3856"/>
                  </a:lnTo>
                  <a:lnTo>
                    <a:pt x="58167" y="1505"/>
                  </a:lnTo>
                  <a:lnTo>
                    <a:pt x="66662" y="1130"/>
                  </a:lnTo>
                  <a:lnTo>
                    <a:pt x="81227" y="2240"/>
                  </a:lnTo>
                  <a:lnTo>
                    <a:pt x="95102" y="5460"/>
                  </a:lnTo>
                  <a:lnTo>
                    <a:pt x="108122" y="10628"/>
                  </a:lnTo>
                  <a:lnTo>
                    <a:pt x="120119" y="17579"/>
                  </a:lnTo>
                  <a:lnTo>
                    <a:pt x="130949" y="26173"/>
                  </a:lnTo>
                  <a:lnTo>
                    <a:pt x="130949" y="24994"/>
                  </a:lnTo>
                  <a:lnTo>
                    <a:pt x="116699" y="14059"/>
                  </a:lnTo>
                  <a:lnTo>
                    <a:pt x="104346" y="7680"/>
                  </a:lnTo>
                  <a:lnTo>
                    <a:pt x="91030" y="3120"/>
                  </a:lnTo>
                  <a:lnTo>
                    <a:pt x="76912" y="540"/>
                  </a:lnTo>
                  <a:lnTo>
                    <a:pt x="66662" y="0"/>
                  </a:lnTo>
                  <a:lnTo>
                    <a:pt x="52086" y="1100"/>
                  </a:lnTo>
                  <a:lnTo>
                    <a:pt x="38197" y="4294"/>
                  </a:lnTo>
                  <a:lnTo>
                    <a:pt x="25156" y="9420"/>
                  </a:lnTo>
                  <a:lnTo>
                    <a:pt x="13126" y="16317"/>
                  </a:lnTo>
                  <a:lnTo>
                    <a:pt x="2267" y="24825"/>
                  </a:lnTo>
                  <a:lnTo>
                    <a:pt x="0" y="27195"/>
                  </a:lnTo>
                  <a:close/>
                </a:path>
              </a:pathLst>
            </a:custGeom>
            <a:solidFill>
              <a:srgbClr val="546FA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15" name="object 128">
              <a:extLst>
                <a:ext uri="{FF2B5EF4-FFF2-40B4-BE49-F238E27FC236}">
                  <a16:creationId xmlns:a16="http://schemas.microsoft.com/office/drawing/2014/main" id="{47F67923-E5AA-4827-B326-141740BA48ED}"/>
                </a:ext>
              </a:extLst>
            </p:cNvPr>
            <p:cNvSpPr/>
            <p:nvPr/>
          </p:nvSpPr>
          <p:spPr>
            <a:xfrm>
              <a:off x="6275463" y="4053751"/>
              <a:ext cx="130949" cy="28488"/>
            </a:xfrm>
            <a:custGeom>
              <a:avLst/>
              <a:gdLst/>
              <a:ahLst/>
              <a:cxnLst/>
              <a:rect l="l" t="t" r="r" b="b"/>
              <a:pathLst>
                <a:path w="130949" h="28488">
                  <a:moveTo>
                    <a:pt x="57006" y="1636"/>
                  </a:moveTo>
                  <a:lnTo>
                    <a:pt x="66675" y="1155"/>
                  </a:lnTo>
                  <a:lnTo>
                    <a:pt x="81263" y="2257"/>
                  </a:lnTo>
                  <a:lnTo>
                    <a:pt x="95159" y="5455"/>
                  </a:lnTo>
                  <a:lnTo>
                    <a:pt x="108200" y="10588"/>
                  </a:lnTo>
                  <a:lnTo>
                    <a:pt x="120224" y="17496"/>
                  </a:lnTo>
                  <a:lnTo>
                    <a:pt x="130949" y="25924"/>
                  </a:lnTo>
                  <a:lnTo>
                    <a:pt x="130949" y="24696"/>
                  </a:lnTo>
                  <a:lnTo>
                    <a:pt x="117673" y="14541"/>
                  </a:lnTo>
                  <a:lnTo>
                    <a:pt x="105379" y="8065"/>
                  </a:lnTo>
                  <a:lnTo>
                    <a:pt x="92123" y="3387"/>
                  </a:lnTo>
                  <a:lnTo>
                    <a:pt x="78063" y="664"/>
                  </a:lnTo>
                  <a:lnTo>
                    <a:pt x="66675" y="0"/>
                  </a:lnTo>
                  <a:lnTo>
                    <a:pt x="52104" y="1092"/>
                  </a:lnTo>
                  <a:lnTo>
                    <a:pt x="38213" y="4264"/>
                  </a:lnTo>
                  <a:lnTo>
                    <a:pt x="25159" y="9357"/>
                  </a:lnTo>
                  <a:lnTo>
                    <a:pt x="13103" y="16212"/>
                  </a:lnTo>
                  <a:lnTo>
                    <a:pt x="2204" y="24671"/>
                  </a:lnTo>
                  <a:lnTo>
                    <a:pt x="0" y="26950"/>
                  </a:lnTo>
                  <a:lnTo>
                    <a:pt x="0" y="28488"/>
                  </a:lnTo>
                  <a:lnTo>
                    <a:pt x="5847" y="22927"/>
                  </a:lnTo>
                  <a:lnTo>
                    <a:pt x="17115" y="14942"/>
                  </a:lnTo>
                  <a:lnTo>
                    <a:pt x="29506" y="8624"/>
                  </a:lnTo>
                  <a:lnTo>
                    <a:pt x="42857" y="4135"/>
                  </a:lnTo>
                  <a:lnTo>
                    <a:pt x="57006" y="1636"/>
                  </a:lnTo>
                  <a:close/>
                </a:path>
              </a:pathLst>
            </a:custGeom>
            <a:solidFill>
              <a:srgbClr val="546FA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16" name="object 129">
              <a:extLst>
                <a:ext uri="{FF2B5EF4-FFF2-40B4-BE49-F238E27FC236}">
                  <a16:creationId xmlns:a16="http://schemas.microsoft.com/office/drawing/2014/main" id="{B990D30F-DFF0-48B0-B537-65EE324F688E}"/>
                </a:ext>
              </a:extLst>
            </p:cNvPr>
            <p:cNvSpPr/>
            <p:nvPr/>
          </p:nvSpPr>
          <p:spPr>
            <a:xfrm>
              <a:off x="6275463" y="4053179"/>
              <a:ext cx="130949" cy="28105"/>
            </a:xfrm>
            <a:custGeom>
              <a:avLst/>
              <a:gdLst/>
              <a:ahLst/>
              <a:cxnLst/>
              <a:rect l="l" t="t" r="r" b="b"/>
              <a:pathLst>
                <a:path w="130949" h="28105">
                  <a:moveTo>
                    <a:pt x="55838" y="1616"/>
                  </a:moveTo>
                  <a:lnTo>
                    <a:pt x="66662" y="1015"/>
                  </a:lnTo>
                  <a:lnTo>
                    <a:pt x="81254" y="2112"/>
                  </a:lnTo>
                  <a:lnTo>
                    <a:pt x="95161" y="5294"/>
                  </a:lnTo>
                  <a:lnTo>
                    <a:pt x="108221" y="10401"/>
                  </a:lnTo>
                  <a:lnTo>
                    <a:pt x="120276" y="17274"/>
                  </a:lnTo>
                  <a:lnTo>
                    <a:pt x="130949" y="25585"/>
                  </a:lnTo>
                  <a:lnTo>
                    <a:pt x="130949" y="24318"/>
                  </a:lnTo>
                  <a:lnTo>
                    <a:pt x="118638" y="14980"/>
                  </a:lnTo>
                  <a:lnTo>
                    <a:pt x="106385" y="8422"/>
                  </a:lnTo>
                  <a:lnTo>
                    <a:pt x="93162" y="3639"/>
                  </a:lnTo>
                  <a:lnTo>
                    <a:pt x="79125" y="787"/>
                  </a:lnTo>
                  <a:lnTo>
                    <a:pt x="66662" y="0"/>
                  </a:lnTo>
                  <a:lnTo>
                    <a:pt x="52069" y="1084"/>
                  </a:lnTo>
                  <a:lnTo>
                    <a:pt x="38152" y="4235"/>
                  </a:lnTo>
                  <a:lnTo>
                    <a:pt x="25069" y="9294"/>
                  </a:lnTo>
                  <a:lnTo>
                    <a:pt x="12976" y="16105"/>
                  </a:lnTo>
                  <a:lnTo>
                    <a:pt x="2031" y="24512"/>
                  </a:lnTo>
                  <a:lnTo>
                    <a:pt x="0" y="26586"/>
                  </a:lnTo>
                  <a:lnTo>
                    <a:pt x="0" y="28105"/>
                  </a:lnTo>
                  <a:lnTo>
                    <a:pt x="4904" y="23383"/>
                  </a:lnTo>
                  <a:lnTo>
                    <a:pt x="16115" y="15311"/>
                  </a:lnTo>
                  <a:lnTo>
                    <a:pt x="28448" y="8885"/>
                  </a:lnTo>
                  <a:lnTo>
                    <a:pt x="41743" y="4267"/>
                  </a:lnTo>
                  <a:lnTo>
                    <a:pt x="55838" y="1616"/>
                  </a:lnTo>
                  <a:close/>
                </a:path>
              </a:pathLst>
            </a:custGeom>
            <a:solidFill>
              <a:srgbClr val="546FAB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17" name="object 130">
              <a:extLst>
                <a:ext uri="{FF2B5EF4-FFF2-40B4-BE49-F238E27FC236}">
                  <a16:creationId xmlns:a16="http://schemas.microsoft.com/office/drawing/2014/main" id="{01CC7287-AA5B-4EDB-B748-624A2901B01B}"/>
                </a:ext>
              </a:extLst>
            </p:cNvPr>
            <p:cNvSpPr/>
            <p:nvPr/>
          </p:nvSpPr>
          <p:spPr>
            <a:xfrm>
              <a:off x="6275463" y="4052468"/>
              <a:ext cx="130949" cy="27828"/>
            </a:xfrm>
            <a:custGeom>
              <a:avLst/>
              <a:gdLst/>
              <a:ahLst/>
              <a:cxnLst/>
              <a:rect l="l" t="t" r="r" b="b"/>
              <a:pathLst>
                <a:path w="130949" h="27828">
                  <a:moveTo>
                    <a:pt x="54717" y="1731"/>
                  </a:moveTo>
                  <a:lnTo>
                    <a:pt x="66662" y="1003"/>
                  </a:lnTo>
                  <a:lnTo>
                    <a:pt x="81238" y="2092"/>
                  </a:lnTo>
                  <a:lnTo>
                    <a:pt x="95136" y="5254"/>
                  </a:lnTo>
                  <a:lnTo>
                    <a:pt x="108198" y="10333"/>
                  </a:lnTo>
                  <a:lnTo>
                    <a:pt x="120266" y="17169"/>
                  </a:lnTo>
                  <a:lnTo>
                    <a:pt x="130949" y="25426"/>
                  </a:lnTo>
                  <a:lnTo>
                    <a:pt x="130949" y="24015"/>
                  </a:lnTo>
                  <a:lnTo>
                    <a:pt x="119564" y="15460"/>
                  </a:lnTo>
                  <a:lnTo>
                    <a:pt x="107370" y="8813"/>
                  </a:lnTo>
                  <a:lnTo>
                    <a:pt x="94210" y="3919"/>
                  </a:lnTo>
                  <a:lnTo>
                    <a:pt x="80240" y="931"/>
                  </a:lnTo>
                  <a:lnTo>
                    <a:pt x="66662" y="0"/>
                  </a:lnTo>
                  <a:lnTo>
                    <a:pt x="52085" y="1076"/>
                  </a:lnTo>
                  <a:lnTo>
                    <a:pt x="38173" y="4204"/>
                  </a:lnTo>
                  <a:lnTo>
                    <a:pt x="25080" y="9228"/>
                  </a:lnTo>
                  <a:lnTo>
                    <a:pt x="12963" y="15995"/>
                  </a:lnTo>
                  <a:lnTo>
                    <a:pt x="1977" y="24350"/>
                  </a:lnTo>
                  <a:lnTo>
                    <a:pt x="0" y="26346"/>
                  </a:lnTo>
                  <a:lnTo>
                    <a:pt x="0" y="27828"/>
                  </a:lnTo>
                  <a:lnTo>
                    <a:pt x="4021" y="23912"/>
                  </a:lnTo>
                  <a:lnTo>
                    <a:pt x="15175" y="15769"/>
                  </a:lnTo>
                  <a:lnTo>
                    <a:pt x="27448" y="9253"/>
                  </a:lnTo>
                  <a:lnTo>
                    <a:pt x="40682" y="4521"/>
                  </a:lnTo>
                  <a:lnTo>
                    <a:pt x="54717" y="1731"/>
                  </a:lnTo>
                  <a:close/>
                </a:path>
              </a:pathLst>
            </a:custGeom>
            <a:solidFill>
              <a:srgbClr val="546FAB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18" name="object 131">
              <a:extLst>
                <a:ext uri="{FF2B5EF4-FFF2-40B4-BE49-F238E27FC236}">
                  <a16:creationId xmlns:a16="http://schemas.microsoft.com/office/drawing/2014/main" id="{63321445-17B8-4B30-824F-1FD2234A776C}"/>
                </a:ext>
              </a:extLst>
            </p:cNvPr>
            <p:cNvSpPr/>
            <p:nvPr/>
          </p:nvSpPr>
          <p:spPr>
            <a:xfrm>
              <a:off x="6275463" y="4051769"/>
              <a:ext cx="130949" cy="27560"/>
            </a:xfrm>
            <a:custGeom>
              <a:avLst/>
              <a:gdLst/>
              <a:ahLst/>
              <a:cxnLst/>
              <a:rect l="l" t="t" r="r" b="b"/>
              <a:pathLst>
                <a:path w="130949" h="27560">
                  <a:moveTo>
                    <a:pt x="0" y="26045"/>
                  </a:moveTo>
                  <a:lnTo>
                    <a:pt x="0" y="27560"/>
                  </a:lnTo>
                  <a:lnTo>
                    <a:pt x="3197" y="24409"/>
                  </a:lnTo>
                  <a:lnTo>
                    <a:pt x="14288" y="16199"/>
                  </a:lnTo>
                  <a:lnTo>
                    <a:pt x="26504" y="9600"/>
                  </a:lnTo>
                  <a:lnTo>
                    <a:pt x="39690" y="4767"/>
                  </a:lnTo>
                  <a:lnTo>
                    <a:pt x="53691" y="1854"/>
                  </a:lnTo>
                  <a:lnTo>
                    <a:pt x="66662" y="1003"/>
                  </a:lnTo>
                  <a:lnTo>
                    <a:pt x="81251" y="2083"/>
                  </a:lnTo>
                  <a:lnTo>
                    <a:pt x="95166" y="5220"/>
                  </a:lnTo>
                  <a:lnTo>
                    <a:pt x="108251" y="10259"/>
                  </a:lnTo>
                  <a:lnTo>
                    <a:pt x="120350" y="17046"/>
                  </a:lnTo>
                  <a:lnTo>
                    <a:pt x="130949" y="25152"/>
                  </a:lnTo>
                  <a:lnTo>
                    <a:pt x="130949" y="23802"/>
                  </a:lnTo>
                  <a:lnTo>
                    <a:pt x="120518" y="15933"/>
                  </a:lnTo>
                  <a:lnTo>
                    <a:pt x="108379" y="9201"/>
                  </a:lnTo>
                  <a:lnTo>
                    <a:pt x="95273" y="4201"/>
                  </a:lnTo>
                  <a:lnTo>
                    <a:pt x="81354" y="1083"/>
                  </a:lnTo>
                  <a:lnTo>
                    <a:pt x="66662" y="0"/>
                  </a:lnTo>
                  <a:lnTo>
                    <a:pt x="52073" y="1068"/>
                  </a:lnTo>
                  <a:lnTo>
                    <a:pt x="38146" y="4171"/>
                  </a:lnTo>
                  <a:lnTo>
                    <a:pt x="25034" y="9159"/>
                  </a:lnTo>
                  <a:lnTo>
                    <a:pt x="12889" y="15880"/>
                  </a:lnTo>
                  <a:lnTo>
                    <a:pt x="1865" y="24182"/>
                  </a:lnTo>
                  <a:lnTo>
                    <a:pt x="0" y="26045"/>
                  </a:lnTo>
                  <a:close/>
                </a:path>
              </a:pathLst>
            </a:custGeom>
            <a:solidFill>
              <a:srgbClr val="546FA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19" name="object 132">
              <a:extLst>
                <a:ext uri="{FF2B5EF4-FFF2-40B4-BE49-F238E27FC236}">
                  <a16:creationId xmlns:a16="http://schemas.microsoft.com/office/drawing/2014/main" id="{ED1CE54E-4790-4236-BE7B-09D59BFF7FEA}"/>
                </a:ext>
              </a:extLst>
            </p:cNvPr>
            <p:cNvSpPr/>
            <p:nvPr/>
          </p:nvSpPr>
          <p:spPr>
            <a:xfrm>
              <a:off x="6275463" y="4051058"/>
              <a:ext cx="130949" cy="27285"/>
            </a:xfrm>
            <a:custGeom>
              <a:avLst/>
              <a:gdLst/>
              <a:ahLst/>
              <a:cxnLst/>
              <a:rect l="l" t="t" r="r" b="b"/>
              <a:pathLst>
                <a:path w="130949" h="27285">
                  <a:moveTo>
                    <a:pt x="52545" y="1996"/>
                  </a:moveTo>
                  <a:lnTo>
                    <a:pt x="66662" y="990"/>
                  </a:lnTo>
                  <a:lnTo>
                    <a:pt x="81258" y="2066"/>
                  </a:lnTo>
                  <a:lnTo>
                    <a:pt x="95184" y="5189"/>
                  </a:lnTo>
                  <a:lnTo>
                    <a:pt x="108286" y="10207"/>
                  </a:lnTo>
                  <a:lnTo>
                    <a:pt x="120413" y="16964"/>
                  </a:lnTo>
                  <a:lnTo>
                    <a:pt x="130949" y="24956"/>
                  </a:lnTo>
                  <a:lnTo>
                    <a:pt x="130949" y="23726"/>
                  </a:lnTo>
                  <a:lnTo>
                    <a:pt x="121414" y="16421"/>
                  </a:lnTo>
                  <a:lnTo>
                    <a:pt x="109334" y="9594"/>
                  </a:lnTo>
                  <a:lnTo>
                    <a:pt x="96276" y="4481"/>
                  </a:lnTo>
                  <a:lnTo>
                    <a:pt x="82390" y="1235"/>
                  </a:lnTo>
                  <a:lnTo>
                    <a:pt x="67826" y="6"/>
                  </a:lnTo>
                  <a:lnTo>
                    <a:pt x="66662" y="0"/>
                  </a:lnTo>
                  <a:lnTo>
                    <a:pt x="52053" y="1063"/>
                  </a:lnTo>
                  <a:lnTo>
                    <a:pt x="38107" y="4153"/>
                  </a:lnTo>
                  <a:lnTo>
                    <a:pt x="24974" y="9120"/>
                  </a:lnTo>
                  <a:lnTo>
                    <a:pt x="12803" y="15811"/>
                  </a:lnTo>
                  <a:lnTo>
                    <a:pt x="1745" y="24077"/>
                  </a:lnTo>
                  <a:lnTo>
                    <a:pt x="0" y="25803"/>
                  </a:lnTo>
                  <a:lnTo>
                    <a:pt x="0" y="27285"/>
                  </a:lnTo>
                  <a:lnTo>
                    <a:pt x="2274" y="25015"/>
                  </a:lnTo>
                  <a:lnTo>
                    <a:pt x="13308" y="16719"/>
                  </a:lnTo>
                  <a:lnTo>
                    <a:pt x="25466" y="10015"/>
                  </a:lnTo>
                  <a:lnTo>
                    <a:pt x="38596" y="5055"/>
                  </a:lnTo>
                  <a:lnTo>
                    <a:pt x="52545" y="1996"/>
                  </a:lnTo>
                  <a:close/>
                </a:path>
              </a:pathLst>
            </a:custGeom>
            <a:solidFill>
              <a:srgbClr val="546FA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20" name="object 133">
              <a:extLst>
                <a:ext uri="{FF2B5EF4-FFF2-40B4-BE49-F238E27FC236}">
                  <a16:creationId xmlns:a16="http://schemas.microsoft.com/office/drawing/2014/main" id="{1032B037-7FBF-4ECC-8E6D-20AB797E24F3}"/>
                </a:ext>
              </a:extLst>
            </p:cNvPr>
            <p:cNvSpPr/>
            <p:nvPr/>
          </p:nvSpPr>
          <p:spPr>
            <a:xfrm>
              <a:off x="6275463" y="4050334"/>
              <a:ext cx="130949" cy="27051"/>
            </a:xfrm>
            <a:custGeom>
              <a:avLst/>
              <a:gdLst/>
              <a:ahLst/>
              <a:cxnLst/>
              <a:rect l="l" t="t" r="r" b="b"/>
              <a:pathLst>
                <a:path w="130949" h="27051">
                  <a:moveTo>
                    <a:pt x="66079" y="1132"/>
                  </a:moveTo>
                  <a:lnTo>
                    <a:pt x="81268" y="2195"/>
                  </a:lnTo>
                  <a:lnTo>
                    <a:pt x="95201" y="5290"/>
                  </a:lnTo>
                  <a:lnTo>
                    <a:pt x="108323" y="10265"/>
                  </a:lnTo>
                  <a:lnTo>
                    <a:pt x="120481" y="16969"/>
                  </a:lnTo>
                  <a:lnTo>
                    <a:pt x="130949" y="24821"/>
                  </a:lnTo>
                  <a:lnTo>
                    <a:pt x="130949" y="23592"/>
                  </a:lnTo>
                  <a:lnTo>
                    <a:pt x="122344" y="16916"/>
                  </a:lnTo>
                  <a:lnTo>
                    <a:pt x="110321" y="10004"/>
                  </a:lnTo>
                  <a:lnTo>
                    <a:pt x="97327" y="4787"/>
                  </a:lnTo>
                  <a:lnTo>
                    <a:pt x="83510" y="1411"/>
                  </a:lnTo>
                  <a:lnTo>
                    <a:pt x="69018" y="26"/>
                  </a:lnTo>
                  <a:lnTo>
                    <a:pt x="66675" y="0"/>
                  </a:lnTo>
                  <a:lnTo>
                    <a:pt x="52098" y="1056"/>
                  </a:lnTo>
                  <a:lnTo>
                    <a:pt x="38167" y="4125"/>
                  </a:lnTo>
                  <a:lnTo>
                    <a:pt x="25033" y="9059"/>
                  </a:lnTo>
                  <a:lnTo>
                    <a:pt x="12845" y="15711"/>
                  </a:lnTo>
                  <a:lnTo>
                    <a:pt x="1751" y="23931"/>
                  </a:lnTo>
                  <a:lnTo>
                    <a:pt x="0" y="25645"/>
                  </a:lnTo>
                  <a:lnTo>
                    <a:pt x="0" y="27051"/>
                  </a:lnTo>
                  <a:lnTo>
                    <a:pt x="1423" y="25620"/>
                  </a:lnTo>
                  <a:lnTo>
                    <a:pt x="12416" y="17276"/>
                  </a:lnTo>
                  <a:lnTo>
                    <a:pt x="24530" y="10504"/>
                  </a:lnTo>
                  <a:lnTo>
                    <a:pt x="37614" y="5456"/>
                  </a:lnTo>
                  <a:lnTo>
                    <a:pt x="51514" y="2281"/>
                  </a:lnTo>
                  <a:lnTo>
                    <a:pt x="66079" y="1132"/>
                  </a:lnTo>
                  <a:close/>
                </a:path>
              </a:pathLst>
            </a:custGeom>
            <a:solidFill>
              <a:srgbClr val="546FAB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21" name="object 134">
              <a:extLst>
                <a:ext uri="{FF2B5EF4-FFF2-40B4-BE49-F238E27FC236}">
                  <a16:creationId xmlns:a16="http://schemas.microsoft.com/office/drawing/2014/main" id="{1CEDF866-9DCB-44D4-96C9-D4487C383D23}"/>
                </a:ext>
              </a:extLst>
            </p:cNvPr>
            <p:cNvSpPr/>
            <p:nvPr/>
          </p:nvSpPr>
          <p:spPr>
            <a:xfrm>
              <a:off x="6275463" y="4049636"/>
              <a:ext cx="130949" cy="26685"/>
            </a:xfrm>
            <a:custGeom>
              <a:avLst/>
              <a:gdLst/>
              <a:ahLst/>
              <a:cxnLst/>
              <a:rect l="l" t="t" r="r" b="b"/>
              <a:pathLst>
                <a:path w="130949" h="26685">
                  <a:moveTo>
                    <a:pt x="64914" y="1145"/>
                  </a:moveTo>
                  <a:lnTo>
                    <a:pt x="81261" y="2187"/>
                  </a:lnTo>
                  <a:lnTo>
                    <a:pt x="95205" y="5259"/>
                  </a:lnTo>
                  <a:lnTo>
                    <a:pt x="108345" y="10198"/>
                  </a:lnTo>
                  <a:lnTo>
                    <a:pt x="120530" y="16857"/>
                  </a:lnTo>
                  <a:lnTo>
                    <a:pt x="130949" y="24596"/>
                  </a:lnTo>
                  <a:lnTo>
                    <a:pt x="130949" y="23401"/>
                  </a:lnTo>
                  <a:lnTo>
                    <a:pt x="123321" y="17410"/>
                  </a:lnTo>
                  <a:lnTo>
                    <a:pt x="111352" y="10417"/>
                  </a:lnTo>
                  <a:lnTo>
                    <a:pt x="98408" y="5098"/>
                  </a:lnTo>
                  <a:lnTo>
                    <a:pt x="84638" y="1597"/>
                  </a:lnTo>
                  <a:lnTo>
                    <a:pt x="70186" y="60"/>
                  </a:lnTo>
                  <a:lnTo>
                    <a:pt x="66662" y="0"/>
                  </a:lnTo>
                  <a:lnTo>
                    <a:pt x="52059" y="1048"/>
                  </a:lnTo>
                  <a:lnTo>
                    <a:pt x="38108" y="4096"/>
                  </a:lnTo>
                  <a:lnTo>
                    <a:pt x="24953" y="8997"/>
                  </a:lnTo>
                  <a:lnTo>
                    <a:pt x="12741" y="15607"/>
                  </a:lnTo>
                  <a:lnTo>
                    <a:pt x="1618" y="23780"/>
                  </a:lnTo>
                  <a:lnTo>
                    <a:pt x="0" y="25349"/>
                  </a:lnTo>
                  <a:lnTo>
                    <a:pt x="0" y="26685"/>
                  </a:lnTo>
                  <a:lnTo>
                    <a:pt x="515" y="26162"/>
                  </a:lnTo>
                  <a:lnTo>
                    <a:pt x="11453" y="17754"/>
                  </a:lnTo>
                  <a:lnTo>
                    <a:pt x="23513" y="10900"/>
                  </a:lnTo>
                  <a:lnTo>
                    <a:pt x="36542" y="5748"/>
                  </a:lnTo>
                  <a:lnTo>
                    <a:pt x="50393" y="2447"/>
                  </a:lnTo>
                  <a:lnTo>
                    <a:pt x="64914" y="1145"/>
                  </a:lnTo>
                  <a:close/>
                </a:path>
              </a:pathLst>
            </a:custGeom>
            <a:solidFill>
              <a:srgbClr val="546FAB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22" name="object 135">
              <a:extLst>
                <a:ext uri="{FF2B5EF4-FFF2-40B4-BE49-F238E27FC236}">
                  <a16:creationId xmlns:a16="http://schemas.microsoft.com/office/drawing/2014/main" id="{41E4C747-826B-4110-ADC7-F927F7F45E03}"/>
                </a:ext>
              </a:extLst>
            </p:cNvPr>
            <p:cNvSpPr/>
            <p:nvPr/>
          </p:nvSpPr>
          <p:spPr>
            <a:xfrm>
              <a:off x="6275463" y="4049064"/>
              <a:ext cx="130949" cy="26299"/>
            </a:xfrm>
            <a:custGeom>
              <a:avLst/>
              <a:gdLst/>
              <a:ahLst/>
              <a:cxnLst/>
              <a:rect l="l" t="t" r="r" b="b"/>
              <a:pathLst>
                <a:path w="130949" h="26299">
                  <a:moveTo>
                    <a:pt x="63710" y="1033"/>
                  </a:moveTo>
                  <a:lnTo>
                    <a:pt x="66662" y="990"/>
                  </a:lnTo>
                  <a:lnTo>
                    <a:pt x="81268" y="2042"/>
                  </a:lnTo>
                  <a:lnTo>
                    <a:pt x="95222" y="5101"/>
                  </a:lnTo>
                  <a:lnTo>
                    <a:pt x="108377" y="10018"/>
                  </a:lnTo>
                  <a:lnTo>
                    <a:pt x="120584" y="16647"/>
                  </a:lnTo>
                  <a:lnTo>
                    <a:pt x="130949" y="24289"/>
                  </a:lnTo>
                  <a:lnTo>
                    <a:pt x="130949" y="23195"/>
                  </a:lnTo>
                  <a:lnTo>
                    <a:pt x="124231" y="17862"/>
                  </a:lnTo>
                  <a:lnTo>
                    <a:pt x="112303" y="10796"/>
                  </a:lnTo>
                  <a:lnTo>
                    <a:pt x="99398" y="5384"/>
                  </a:lnTo>
                  <a:lnTo>
                    <a:pt x="85660" y="1771"/>
                  </a:lnTo>
                  <a:lnTo>
                    <a:pt x="71233" y="100"/>
                  </a:lnTo>
                  <a:lnTo>
                    <a:pt x="66662" y="0"/>
                  </a:lnTo>
                  <a:lnTo>
                    <a:pt x="52052" y="1042"/>
                  </a:lnTo>
                  <a:lnTo>
                    <a:pt x="38088" y="4071"/>
                  </a:lnTo>
                  <a:lnTo>
                    <a:pt x="24912" y="8945"/>
                  </a:lnTo>
                  <a:lnTo>
                    <a:pt x="12670" y="15518"/>
                  </a:lnTo>
                  <a:lnTo>
                    <a:pt x="1507" y="23647"/>
                  </a:lnTo>
                  <a:lnTo>
                    <a:pt x="0" y="25093"/>
                  </a:lnTo>
                  <a:lnTo>
                    <a:pt x="0" y="26299"/>
                  </a:lnTo>
                  <a:lnTo>
                    <a:pt x="10448" y="18153"/>
                  </a:lnTo>
                  <a:lnTo>
                    <a:pt x="22452" y="11203"/>
                  </a:lnTo>
                  <a:lnTo>
                    <a:pt x="35430" y="5935"/>
                  </a:lnTo>
                  <a:lnTo>
                    <a:pt x="49232" y="2496"/>
                  </a:lnTo>
                  <a:lnTo>
                    <a:pt x="63710" y="1033"/>
                  </a:lnTo>
                  <a:close/>
                </a:path>
              </a:pathLst>
            </a:custGeom>
            <a:solidFill>
              <a:srgbClr val="5570AB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23" name="object 136">
              <a:extLst>
                <a:ext uri="{FF2B5EF4-FFF2-40B4-BE49-F238E27FC236}">
                  <a16:creationId xmlns:a16="http://schemas.microsoft.com/office/drawing/2014/main" id="{E6B716BF-0387-4E94-8F6D-EC1DC2457C1B}"/>
                </a:ext>
              </a:extLst>
            </p:cNvPr>
            <p:cNvSpPr/>
            <p:nvPr/>
          </p:nvSpPr>
          <p:spPr>
            <a:xfrm>
              <a:off x="6275463" y="4048353"/>
              <a:ext cx="130949" cy="26192"/>
            </a:xfrm>
            <a:custGeom>
              <a:avLst/>
              <a:gdLst/>
              <a:ahLst/>
              <a:cxnLst/>
              <a:rect l="l" t="t" r="r" b="b"/>
              <a:pathLst>
                <a:path w="130949" h="26192">
                  <a:moveTo>
                    <a:pt x="62598" y="1083"/>
                  </a:moveTo>
                  <a:lnTo>
                    <a:pt x="66662" y="1003"/>
                  </a:lnTo>
                  <a:lnTo>
                    <a:pt x="81263" y="2048"/>
                  </a:lnTo>
                  <a:lnTo>
                    <a:pt x="95217" y="5089"/>
                  </a:lnTo>
                  <a:lnTo>
                    <a:pt x="108379" y="9979"/>
                  </a:lnTo>
                  <a:lnTo>
                    <a:pt x="120603" y="16573"/>
                  </a:lnTo>
                  <a:lnTo>
                    <a:pt x="130949" y="24144"/>
                  </a:lnTo>
                  <a:lnTo>
                    <a:pt x="130949" y="23011"/>
                  </a:lnTo>
                  <a:lnTo>
                    <a:pt x="125182" y="18377"/>
                  </a:lnTo>
                  <a:lnTo>
                    <a:pt x="113308" y="11229"/>
                  </a:lnTo>
                  <a:lnTo>
                    <a:pt x="100460" y="5715"/>
                  </a:lnTo>
                  <a:lnTo>
                    <a:pt x="86780" y="1978"/>
                  </a:lnTo>
                  <a:lnTo>
                    <a:pt x="72412" y="158"/>
                  </a:lnTo>
                  <a:lnTo>
                    <a:pt x="66662" y="0"/>
                  </a:lnTo>
                  <a:lnTo>
                    <a:pt x="52077" y="1034"/>
                  </a:lnTo>
                  <a:lnTo>
                    <a:pt x="38121" y="4042"/>
                  </a:lnTo>
                  <a:lnTo>
                    <a:pt x="24937" y="8882"/>
                  </a:lnTo>
                  <a:lnTo>
                    <a:pt x="12670" y="15412"/>
                  </a:lnTo>
                  <a:lnTo>
                    <a:pt x="1463" y="23491"/>
                  </a:lnTo>
                  <a:lnTo>
                    <a:pt x="0" y="24878"/>
                  </a:lnTo>
                  <a:lnTo>
                    <a:pt x="0" y="26192"/>
                  </a:lnTo>
                  <a:lnTo>
                    <a:pt x="9558" y="18647"/>
                  </a:lnTo>
                  <a:lnTo>
                    <a:pt x="21508" y="11617"/>
                  </a:lnTo>
                  <a:lnTo>
                    <a:pt x="34429" y="6249"/>
                  </a:lnTo>
                  <a:lnTo>
                    <a:pt x="48174" y="2690"/>
                  </a:lnTo>
                  <a:lnTo>
                    <a:pt x="62598" y="1083"/>
                  </a:lnTo>
                  <a:close/>
                </a:path>
              </a:pathLst>
            </a:custGeom>
            <a:solidFill>
              <a:srgbClr val="5570AB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24" name="object 137">
              <a:extLst>
                <a:ext uri="{FF2B5EF4-FFF2-40B4-BE49-F238E27FC236}">
                  <a16:creationId xmlns:a16="http://schemas.microsoft.com/office/drawing/2014/main" id="{D3FC2F5D-3E77-41C4-854B-6AA27F4FF61E}"/>
                </a:ext>
              </a:extLst>
            </p:cNvPr>
            <p:cNvSpPr/>
            <p:nvPr/>
          </p:nvSpPr>
          <p:spPr>
            <a:xfrm>
              <a:off x="6275463" y="4047629"/>
              <a:ext cx="130949" cy="26046"/>
            </a:xfrm>
            <a:custGeom>
              <a:avLst/>
              <a:gdLst/>
              <a:ahLst/>
              <a:cxnLst/>
              <a:rect l="l" t="t" r="r" b="b"/>
              <a:pathLst>
                <a:path w="130949" h="26046">
                  <a:moveTo>
                    <a:pt x="61512" y="1131"/>
                  </a:moveTo>
                  <a:lnTo>
                    <a:pt x="66662" y="1003"/>
                  </a:lnTo>
                  <a:lnTo>
                    <a:pt x="81269" y="2040"/>
                  </a:lnTo>
                  <a:lnTo>
                    <a:pt x="95233" y="5058"/>
                  </a:lnTo>
                  <a:lnTo>
                    <a:pt x="108412" y="9913"/>
                  </a:lnTo>
                  <a:lnTo>
                    <a:pt x="120663" y="16464"/>
                  </a:lnTo>
                  <a:lnTo>
                    <a:pt x="130949" y="23918"/>
                  </a:lnTo>
                  <a:lnTo>
                    <a:pt x="130949" y="22780"/>
                  </a:lnTo>
                  <a:lnTo>
                    <a:pt x="126167" y="18889"/>
                  </a:lnTo>
                  <a:lnTo>
                    <a:pt x="114349" y="11662"/>
                  </a:lnTo>
                  <a:lnTo>
                    <a:pt x="101553" y="6049"/>
                  </a:lnTo>
                  <a:lnTo>
                    <a:pt x="87919" y="2192"/>
                  </a:lnTo>
                  <a:lnTo>
                    <a:pt x="73588" y="228"/>
                  </a:lnTo>
                  <a:lnTo>
                    <a:pt x="66662" y="0"/>
                  </a:lnTo>
                  <a:lnTo>
                    <a:pt x="52058" y="1026"/>
                  </a:lnTo>
                  <a:lnTo>
                    <a:pt x="38085" y="4013"/>
                  </a:lnTo>
                  <a:lnTo>
                    <a:pt x="24882" y="8821"/>
                  </a:lnTo>
                  <a:lnTo>
                    <a:pt x="12591" y="15311"/>
                  </a:lnTo>
                  <a:lnTo>
                    <a:pt x="1352" y="23341"/>
                  </a:lnTo>
                  <a:lnTo>
                    <a:pt x="0" y="24612"/>
                  </a:lnTo>
                  <a:lnTo>
                    <a:pt x="0" y="26046"/>
                  </a:lnTo>
                  <a:lnTo>
                    <a:pt x="8657" y="19124"/>
                  </a:lnTo>
                  <a:lnTo>
                    <a:pt x="20548" y="12014"/>
                  </a:lnTo>
                  <a:lnTo>
                    <a:pt x="33416" y="6550"/>
                  </a:lnTo>
                  <a:lnTo>
                    <a:pt x="47119" y="2875"/>
                  </a:lnTo>
                  <a:lnTo>
                    <a:pt x="61512" y="1131"/>
                  </a:lnTo>
                  <a:close/>
                </a:path>
              </a:pathLst>
            </a:custGeom>
            <a:solidFill>
              <a:srgbClr val="5570AB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25" name="object 138">
              <a:extLst>
                <a:ext uri="{FF2B5EF4-FFF2-40B4-BE49-F238E27FC236}">
                  <a16:creationId xmlns:a16="http://schemas.microsoft.com/office/drawing/2014/main" id="{B26ADB08-22E5-4552-8C42-C08ED702F4F0}"/>
                </a:ext>
              </a:extLst>
            </p:cNvPr>
            <p:cNvSpPr/>
            <p:nvPr/>
          </p:nvSpPr>
          <p:spPr>
            <a:xfrm>
              <a:off x="6275463" y="4046943"/>
              <a:ext cx="130949" cy="25855"/>
            </a:xfrm>
            <a:custGeom>
              <a:avLst/>
              <a:gdLst/>
              <a:ahLst/>
              <a:cxnLst/>
              <a:rect l="l" t="t" r="r" b="b"/>
              <a:pathLst>
                <a:path w="130949" h="25855">
                  <a:moveTo>
                    <a:pt x="60334" y="1157"/>
                  </a:moveTo>
                  <a:lnTo>
                    <a:pt x="66662" y="965"/>
                  </a:lnTo>
                  <a:lnTo>
                    <a:pt x="81282" y="1998"/>
                  </a:lnTo>
                  <a:lnTo>
                    <a:pt x="95260" y="5002"/>
                  </a:lnTo>
                  <a:lnTo>
                    <a:pt x="108457" y="9836"/>
                  </a:lnTo>
                  <a:lnTo>
                    <a:pt x="120731" y="16356"/>
                  </a:lnTo>
                  <a:lnTo>
                    <a:pt x="130949" y="23707"/>
                  </a:lnTo>
                  <a:lnTo>
                    <a:pt x="130949" y="22645"/>
                  </a:lnTo>
                  <a:lnTo>
                    <a:pt x="126986" y="19379"/>
                  </a:lnTo>
                  <a:lnTo>
                    <a:pt x="115223" y="12070"/>
                  </a:lnTo>
                  <a:lnTo>
                    <a:pt x="102479" y="6361"/>
                  </a:lnTo>
                  <a:lnTo>
                    <a:pt x="88893" y="2391"/>
                  </a:lnTo>
                  <a:lnTo>
                    <a:pt x="74602" y="299"/>
                  </a:lnTo>
                  <a:lnTo>
                    <a:pt x="66662" y="0"/>
                  </a:lnTo>
                  <a:lnTo>
                    <a:pt x="52048" y="1021"/>
                  </a:lnTo>
                  <a:lnTo>
                    <a:pt x="38062" y="3994"/>
                  </a:lnTo>
                  <a:lnTo>
                    <a:pt x="24842" y="8779"/>
                  </a:lnTo>
                  <a:lnTo>
                    <a:pt x="12526" y="15238"/>
                  </a:lnTo>
                  <a:lnTo>
                    <a:pt x="1254" y="23231"/>
                  </a:lnTo>
                  <a:lnTo>
                    <a:pt x="0" y="24399"/>
                  </a:lnTo>
                  <a:lnTo>
                    <a:pt x="0" y="25855"/>
                  </a:lnTo>
                  <a:lnTo>
                    <a:pt x="7671" y="19634"/>
                  </a:lnTo>
                  <a:lnTo>
                    <a:pt x="19506" y="12433"/>
                  </a:lnTo>
                  <a:lnTo>
                    <a:pt x="32322" y="6858"/>
                  </a:lnTo>
                  <a:lnTo>
                    <a:pt x="45978" y="3052"/>
                  </a:lnTo>
                  <a:lnTo>
                    <a:pt x="60334" y="1157"/>
                  </a:lnTo>
                  <a:close/>
                </a:path>
              </a:pathLst>
            </a:custGeom>
            <a:solidFill>
              <a:srgbClr val="5570AC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26" name="object 139">
              <a:extLst>
                <a:ext uri="{FF2B5EF4-FFF2-40B4-BE49-F238E27FC236}">
                  <a16:creationId xmlns:a16="http://schemas.microsoft.com/office/drawing/2014/main" id="{6077DB11-33A0-45E0-B8CC-4177D52CF057}"/>
                </a:ext>
              </a:extLst>
            </p:cNvPr>
            <p:cNvSpPr/>
            <p:nvPr/>
          </p:nvSpPr>
          <p:spPr>
            <a:xfrm>
              <a:off x="6275463" y="4046194"/>
              <a:ext cx="130949" cy="25844"/>
            </a:xfrm>
            <a:custGeom>
              <a:avLst/>
              <a:gdLst/>
              <a:ahLst/>
              <a:cxnLst/>
              <a:rect l="l" t="t" r="r" b="b"/>
              <a:pathLst>
                <a:path w="130949" h="25844">
                  <a:moveTo>
                    <a:pt x="59323" y="1412"/>
                  </a:moveTo>
                  <a:lnTo>
                    <a:pt x="66662" y="1155"/>
                  </a:lnTo>
                  <a:lnTo>
                    <a:pt x="81262" y="2179"/>
                  </a:lnTo>
                  <a:lnTo>
                    <a:pt x="95237" y="5159"/>
                  </a:lnTo>
                  <a:lnTo>
                    <a:pt x="108445" y="9956"/>
                  </a:lnTo>
                  <a:lnTo>
                    <a:pt x="120746" y="16431"/>
                  </a:lnTo>
                  <a:lnTo>
                    <a:pt x="130949" y="23696"/>
                  </a:lnTo>
                  <a:lnTo>
                    <a:pt x="130949" y="22441"/>
                  </a:lnTo>
                  <a:lnTo>
                    <a:pt x="116201" y="12515"/>
                  </a:lnTo>
                  <a:lnTo>
                    <a:pt x="103517" y="6710"/>
                  </a:lnTo>
                  <a:lnTo>
                    <a:pt x="89990" y="2623"/>
                  </a:lnTo>
                  <a:lnTo>
                    <a:pt x="75757" y="391"/>
                  </a:lnTo>
                  <a:lnTo>
                    <a:pt x="66662" y="0"/>
                  </a:lnTo>
                  <a:lnTo>
                    <a:pt x="52043" y="1015"/>
                  </a:lnTo>
                  <a:lnTo>
                    <a:pt x="38053" y="3972"/>
                  </a:lnTo>
                  <a:lnTo>
                    <a:pt x="24827" y="8733"/>
                  </a:lnTo>
                  <a:lnTo>
                    <a:pt x="12501" y="15160"/>
                  </a:lnTo>
                  <a:lnTo>
                    <a:pt x="1211" y="23118"/>
                  </a:lnTo>
                  <a:lnTo>
                    <a:pt x="0" y="24237"/>
                  </a:lnTo>
                  <a:lnTo>
                    <a:pt x="0" y="25844"/>
                  </a:lnTo>
                  <a:lnTo>
                    <a:pt x="6854" y="20242"/>
                  </a:lnTo>
                  <a:lnTo>
                    <a:pt x="18650" y="12983"/>
                  </a:lnTo>
                  <a:lnTo>
                    <a:pt x="31421" y="7332"/>
                  </a:lnTo>
                  <a:lnTo>
                    <a:pt x="45025" y="3429"/>
                  </a:lnTo>
                  <a:lnTo>
                    <a:pt x="59323" y="1412"/>
                  </a:lnTo>
                  <a:close/>
                </a:path>
              </a:pathLst>
            </a:custGeom>
            <a:solidFill>
              <a:srgbClr val="5570AC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27" name="object 140">
              <a:extLst>
                <a:ext uri="{FF2B5EF4-FFF2-40B4-BE49-F238E27FC236}">
                  <a16:creationId xmlns:a16="http://schemas.microsoft.com/office/drawing/2014/main" id="{C157B003-5BE8-4CF3-BC52-DD01DB46D10E}"/>
                </a:ext>
              </a:extLst>
            </p:cNvPr>
            <p:cNvSpPr/>
            <p:nvPr/>
          </p:nvSpPr>
          <p:spPr>
            <a:xfrm>
              <a:off x="6275463" y="4045496"/>
              <a:ext cx="130949" cy="25593"/>
            </a:xfrm>
            <a:custGeom>
              <a:avLst/>
              <a:gdLst/>
              <a:ahLst/>
              <a:cxnLst/>
              <a:rect l="l" t="t" r="r" b="b"/>
              <a:pathLst>
                <a:path w="130949" h="25593">
                  <a:moveTo>
                    <a:pt x="58152" y="1486"/>
                  </a:moveTo>
                  <a:lnTo>
                    <a:pt x="66675" y="1142"/>
                  </a:lnTo>
                  <a:lnTo>
                    <a:pt x="81289" y="2158"/>
                  </a:lnTo>
                  <a:lnTo>
                    <a:pt x="95280" y="5115"/>
                  </a:lnTo>
                  <a:lnTo>
                    <a:pt x="108508" y="9877"/>
                  </a:lnTo>
                  <a:lnTo>
                    <a:pt x="120836" y="16306"/>
                  </a:lnTo>
                  <a:lnTo>
                    <a:pt x="130949" y="23437"/>
                  </a:lnTo>
                  <a:lnTo>
                    <a:pt x="130949" y="22162"/>
                  </a:lnTo>
                  <a:lnTo>
                    <a:pt x="117232" y="12958"/>
                  </a:lnTo>
                  <a:lnTo>
                    <a:pt x="104597" y="7060"/>
                  </a:lnTo>
                  <a:lnTo>
                    <a:pt x="91117" y="2860"/>
                  </a:lnTo>
                  <a:lnTo>
                    <a:pt x="76925" y="494"/>
                  </a:lnTo>
                  <a:lnTo>
                    <a:pt x="66675" y="0"/>
                  </a:lnTo>
                  <a:lnTo>
                    <a:pt x="52073" y="1008"/>
                  </a:lnTo>
                  <a:lnTo>
                    <a:pt x="38088" y="3944"/>
                  </a:lnTo>
                  <a:lnTo>
                    <a:pt x="24852" y="8672"/>
                  </a:lnTo>
                  <a:lnTo>
                    <a:pt x="12503" y="15059"/>
                  </a:lnTo>
                  <a:lnTo>
                    <a:pt x="1174" y="22968"/>
                  </a:lnTo>
                  <a:lnTo>
                    <a:pt x="0" y="24042"/>
                  </a:lnTo>
                  <a:lnTo>
                    <a:pt x="0" y="25593"/>
                  </a:lnTo>
                  <a:lnTo>
                    <a:pt x="5867" y="20741"/>
                  </a:lnTo>
                  <a:lnTo>
                    <a:pt x="17609" y="13407"/>
                  </a:lnTo>
                  <a:lnTo>
                    <a:pt x="30330" y="7662"/>
                  </a:lnTo>
                  <a:lnTo>
                    <a:pt x="43890" y="3643"/>
                  </a:lnTo>
                  <a:lnTo>
                    <a:pt x="58152" y="1486"/>
                  </a:lnTo>
                  <a:close/>
                </a:path>
              </a:pathLst>
            </a:custGeom>
            <a:solidFill>
              <a:srgbClr val="5772AC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28" name="object 141">
              <a:extLst>
                <a:ext uri="{FF2B5EF4-FFF2-40B4-BE49-F238E27FC236}">
                  <a16:creationId xmlns:a16="http://schemas.microsoft.com/office/drawing/2014/main" id="{7B48C1C0-5D4C-42E6-B2DC-91600F5E720F}"/>
                </a:ext>
              </a:extLst>
            </p:cNvPr>
            <p:cNvSpPr/>
            <p:nvPr/>
          </p:nvSpPr>
          <p:spPr>
            <a:xfrm>
              <a:off x="6275463" y="4044924"/>
              <a:ext cx="130949" cy="25264"/>
            </a:xfrm>
            <a:custGeom>
              <a:avLst/>
              <a:gdLst/>
              <a:ahLst/>
              <a:cxnLst/>
              <a:rect l="l" t="t" r="r" b="b"/>
              <a:pathLst>
                <a:path w="130949" h="25264">
                  <a:moveTo>
                    <a:pt x="57004" y="1455"/>
                  </a:moveTo>
                  <a:lnTo>
                    <a:pt x="66662" y="1016"/>
                  </a:lnTo>
                  <a:lnTo>
                    <a:pt x="81269" y="2026"/>
                  </a:lnTo>
                  <a:lnTo>
                    <a:pt x="95260" y="4969"/>
                  </a:lnTo>
                  <a:lnTo>
                    <a:pt x="108500" y="9707"/>
                  </a:lnTo>
                  <a:lnTo>
                    <a:pt x="120850" y="16105"/>
                  </a:lnTo>
                  <a:lnTo>
                    <a:pt x="130949" y="23170"/>
                  </a:lnTo>
                  <a:lnTo>
                    <a:pt x="130949" y="21871"/>
                  </a:lnTo>
                  <a:lnTo>
                    <a:pt x="118196" y="13372"/>
                  </a:lnTo>
                  <a:lnTo>
                    <a:pt x="105598" y="7390"/>
                  </a:lnTo>
                  <a:lnTo>
                    <a:pt x="92150" y="3087"/>
                  </a:lnTo>
                  <a:lnTo>
                    <a:pt x="77983" y="597"/>
                  </a:lnTo>
                  <a:lnTo>
                    <a:pt x="66662" y="0"/>
                  </a:lnTo>
                  <a:lnTo>
                    <a:pt x="52039" y="1002"/>
                  </a:lnTo>
                  <a:lnTo>
                    <a:pt x="38031" y="3920"/>
                  </a:lnTo>
                  <a:lnTo>
                    <a:pt x="24770" y="8621"/>
                  </a:lnTo>
                  <a:lnTo>
                    <a:pt x="12389" y="14971"/>
                  </a:lnTo>
                  <a:lnTo>
                    <a:pt x="1022" y="22837"/>
                  </a:lnTo>
                  <a:lnTo>
                    <a:pt x="0" y="23762"/>
                  </a:lnTo>
                  <a:lnTo>
                    <a:pt x="0" y="25264"/>
                  </a:lnTo>
                  <a:lnTo>
                    <a:pt x="4911" y="21151"/>
                  </a:lnTo>
                  <a:lnTo>
                    <a:pt x="16600" y="13734"/>
                  </a:lnTo>
                  <a:lnTo>
                    <a:pt x="29270" y="7888"/>
                  </a:lnTo>
                  <a:lnTo>
                    <a:pt x="42783" y="3750"/>
                  </a:lnTo>
                  <a:lnTo>
                    <a:pt x="57004" y="1455"/>
                  </a:lnTo>
                  <a:close/>
                </a:path>
              </a:pathLst>
            </a:custGeom>
            <a:solidFill>
              <a:srgbClr val="5772AC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29" name="object 142">
              <a:extLst>
                <a:ext uri="{FF2B5EF4-FFF2-40B4-BE49-F238E27FC236}">
                  <a16:creationId xmlns:a16="http://schemas.microsoft.com/office/drawing/2014/main" id="{3A7E1570-9859-45AB-923D-307FFC96E88F}"/>
                </a:ext>
              </a:extLst>
            </p:cNvPr>
            <p:cNvSpPr/>
            <p:nvPr/>
          </p:nvSpPr>
          <p:spPr>
            <a:xfrm>
              <a:off x="6275463" y="4044200"/>
              <a:ext cx="130949" cy="25027"/>
            </a:xfrm>
            <a:custGeom>
              <a:avLst/>
              <a:gdLst/>
              <a:ahLst/>
              <a:cxnLst/>
              <a:rect l="l" t="t" r="r" b="b"/>
              <a:pathLst>
                <a:path w="130949" h="25027">
                  <a:moveTo>
                    <a:pt x="55873" y="1560"/>
                  </a:moveTo>
                  <a:lnTo>
                    <a:pt x="66662" y="1015"/>
                  </a:lnTo>
                  <a:lnTo>
                    <a:pt x="81265" y="2021"/>
                  </a:lnTo>
                  <a:lnTo>
                    <a:pt x="95255" y="4948"/>
                  </a:lnTo>
                  <a:lnTo>
                    <a:pt x="108497" y="9663"/>
                  </a:lnTo>
                  <a:lnTo>
                    <a:pt x="120857" y="16033"/>
                  </a:lnTo>
                  <a:lnTo>
                    <a:pt x="130949" y="23052"/>
                  </a:lnTo>
                  <a:lnTo>
                    <a:pt x="130949" y="21630"/>
                  </a:lnTo>
                  <a:lnTo>
                    <a:pt x="119146" y="13821"/>
                  </a:lnTo>
                  <a:lnTo>
                    <a:pt x="106605" y="7750"/>
                  </a:lnTo>
                  <a:lnTo>
                    <a:pt x="93216" y="3340"/>
                  </a:lnTo>
                  <a:lnTo>
                    <a:pt x="79111" y="720"/>
                  </a:lnTo>
                  <a:lnTo>
                    <a:pt x="66662" y="0"/>
                  </a:lnTo>
                  <a:lnTo>
                    <a:pt x="52034" y="994"/>
                  </a:lnTo>
                  <a:lnTo>
                    <a:pt x="38016" y="3891"/>
                  </a:lnTo>
                  <a:lnTo>
                    <a:pt x="24739" y="8559"/>
                  </a:lnTo>
                  <a:lnTo>
                    <a:pt x="12335" y="14867"/>
                  </a:lnTo>
                  <a:lnTo>
                    <a:pt x="934" y="22684"/>
                  </a:lnTo>
                  <a:lnTo>
                    <a:pt x="0" y="23521"/>
                  </a:lnTo>
                  <a:lnTo>
                    <a:pt x="0" y="25027"/>
                  </a:lnTo>
                  <a:lnTo>
                    <a:pt x="3966" y="21664"/>
                  </a:lnTo>
                  <a:lnTo>
                    <a:pt x="15599" y="14172"/>
                  </a:lnTo>
                  <a:lnTo>
                    <a:pt x="28217" y="8235"/>
                  </a:lnTo>
                  <a:lnTo>
                    <a:pt x="41686" y="3986"/>
                  </a:lnTo>
                  <a:lnTo>
                    <a:pt x="55873" y="1560"/>
                  </a:lnTo>
                  <a:close/>
                </a:path>
              </a:pathLst>
            </a:custGeom>
            <a:solidFill>
              <a:srgbClr val="5672AD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30" name="object 143">
              <a:extLst>
                <a:ext uri="{FF2B5EF4-FFF2-40B4-BE49-F238E27FC236}">
                  <a16:creationId xmlns:a16="http://schemas.microsoft.com/office/drawing/2014/main" id="{43BCB6EA-3344-48DE-A11A-CB24FE85533C}"/>
                </a:ext>
              </a:extLst>
            </p:cNvPr>
            <p:cNvSpPr/>
            <p:nvPr/>
          </p:nvSpPr>
          <p:spPr>
            <a:xfrm>
              <a:off x="6275463" y="4043489"/>
              <a:ext cx="130949" cy="24856"/>
            </a:xfrm>
            <a:custGeom>
              <a:avLst/>
              <a:gdLst/>
              <a:ahLst/>
              <a:cxnLst/>
              <a:rect l="l" t="t" r="r" b="b"/>
              <a:pathLst>
                <a:path w="130949" h="24856">
                  <a:moveTo>
                    <a:pt x="0" y="23355"/>
                  </a:moveTo>
                  <a:lnTo>
                    <a:pt x="0" y="24856"/>
                  </a:lnTo>
                  <a:lnTo>
                    <a:pt x="3137" y="22166"/>
                  </a:lnTo>
                  <a:lnTo>
                    <a:pt x="14716" y="14601"/>
                  </a:lnTo>
                  <a:lnTo>
                    <a:pt x="27278" y="8575"/>
                  </a:lnTo>
                  <a:lnTo>
                    <a:pt x="40690" y="4220"/>
                  </a:lnTo>
                  <a:lnTo>
                    <a:pt x="54821" y="1669"/>
                  </a:lnTo>
                  <a:lnTo>
                    <a:pt x="66662" y="1016"/>
                  </a:lnTo>
                  <a:lnTo>
                    <a:pt x="81279" y="2014"/>
                  </a:lnTo>
                  <a:lnTo>
                    <a:pt x="95285" y="4922"/>
                  </a:lnTo>
                  <a:lnTo>
                    <a:pt x="108547" y="9607"/>
                  </a:lnTo>
                  <a:lnTo>
                    <a:pt x="120932" y="15938"/>
                  </a:lnTo>
                  <a:lnTo>
                    <a:pt x="130949" y="22844"/>
                  </a:lnTo>
                  <a:lnTo>
                    <a:pt x="130949" y="21476"/>
                  </a:lnTo>
                  <a:lnTo>
                    <a:pt x="120141" y="14274"/>
                  </a:lnTo>
                  <a:lnTo>
                    <a:pt x="107652" y="8116"/>
                  </a:lnTo>
                  <a:lnTo>
                    <a:pt x="94312" y="3600"/>
                  </a:lnTo>
                  <a:lnTo>
                    <a:pt x="80253" y="853"/>
                  </a:lnTo>
                  <a:lnTo>
                    <a:pt x="66662" y="0"/>
                  </a:lnTo>
                  <a:lnTo>
                    <a:pt x="52051" y="987"/>
                  </a:lnTo>
                  <a:lnTo>
                    <a:pt x="38040" y="3865"/>
                  </a:lnTo>
                  <a:lnTo>
                    <a:pt x="24758" y="8505"/>
                  </a:lnTo>
                  <a:lnTo>
                    <a:pt x="12337" y="14776"/>
                  </a:lnTo>
                  <a:lnTo>
                    <a:pt x="907" y="22550"/>
                  </a:lnTo>
                  <a:lnTo>
                    <a:pt x="0" y="23355"/>
                  </a:lnTo>
                  <a:close/>
                </a:path>
              </a:pathLst>
            </a:custGeom>
            <a:solidFill>
              <a:srgbClr val="5672AD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31" name="object 144">
              <a:extLst>
                <a:ext uri="{FF2B5EF4-FFF2-40B4-BE49-F238E27FC236}">
                  <a16:creationId xmlns:a16="http://schemas.microsoft.com/office/drawing/2014/main" id="{A179D515-9CE2-4417-9E61-1D0ABBCEFBD4}"/>
                </a:ext>
              </a:extLst>
            </p:cNvPr>
            <p:cNvSpPr/>
            <p:nvPr/>
          </p:nvSpPr>
          <p:spPr>
            <a:xfrm>
              <a:off x="6275463" y="4042803"/>
              <a:ext cx="130949" cy="24580"/>
            </a:xfrm>
            <a:custGeom>
              <a:avLst/>
              <a:gdLst/>
              <a:ahLst/>
              <a:cxnLst/>
              <a:rect l="l" t="t" r="r" b="b"/>
              <a:pathLst>
                <a:path w="130949" h="24580">
                  <a:moveTo>
                    <a:pt x="0" y="23164"/>
                  </a:moveTo>
                  <a:lnTo>
                    <a:pt x="0" y="24580"/>
                  </a:lnTo>
                  <a:lnTo>
                    <a:pt x="2160" y="22706"/>
                  </a:lnTo>
                  <a:lnTo>
                    <a:pt x="13688" y="15061"/>
                  </a:lnTo>
                  <a:lnTo>
                    <a:pt x="26198" y="8937"/>
                  </a:lnTo>
                  <a:lnTo>
                    <a:pt x="39561" y="4465"/>
                  </a:lnTo>
                  <a:lnTo>
                    <a:pt x="53646" y="1777"/>
                  </a:lnTo>
                  <a:lnTo>
                    <a:pt x="66662" y="990"/>
                  </a:lnTo>
                  <a:lnTo>
                    <a:pt x="81286" y="1983"/>
                  </a:lnTo>
                  <a:lnTo>
                    <a:pt x="95302" y="4876"/>
                  </a:lnTo>
                  <a:lnTo>
                    <a:pt x="108580" y="9537"/>
                  </a:lnTo>
                  <a:lnTo>
                    <a:pt x="120989" y="15836"/>
                  </a:lnTo>
                  <a:lnTo>
                    <a:pt x="130949" y="22648"/>
                  </a:lnTo>
                  <a:lnTo>
                    <a:pt x="130949" y="21394"/>
                  </a:lnTo>
                  <a:lnTo>
                    <a:pt x="121085" y="14724"/>
                  </a:lnTo>
                  <a:lnTo>
                    <a:pt x="108644" y="8477"/>
                  </a:lnTo>
                  <a:lnTo>
                    <a:pt x="95344" y="3854"/>
                  </a:lnTo>
                  <a:lnTo>
                    <a:pt x="81313" y="986"/>
                  </a:lnTo>
                  <a:lnTo>
                    <a:pt x="66662" y="0"/>
                  </a:lnTo>
                  <a:lnTo>
                    <a:pt x="52035" y="983"/>
                  </a:lnTo>
                  <a:lnTo>
                    <a:pt x="38009" y="3849"/>
                  </a:lnTo>
                  <a:lnTo>
                    <a:pt x="24710" y="8468"/>
                  </a:lnTo>
                  <a:lnTo>
                    <a:pt x="12267" y="14712"/>
                  </a:lnTo>
                  <a:lnTo>
                    <a:pt x="807" y="22453"/>
                  </a:lnTo>
                  <a:lnTo>
                    <a:pt x="0" y="23164"/>
                  </a:lnTo>
                  <a:close/>
                </a:path>
              </a:pathLst>
            </a:custGeom>
            <a:solidFill>
              <a:srgbClr val="5773AD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32" name="object 145">
              <a:extLst>
                <a:ext uri="{FF2B5EF4-FFF2-40B4-BE49-F238E27FC236}">
                  <a16:creationId xmlns:a16="http://schemas.microsoft.com/office/drawing/2014/main" id="{CDE42921-9A52-40E8-B1C1-EB30A8871046}"/>
                </a:ext>
              </a:extLst>
            </p:cNvPr>
            <p:cNvSpPr/>
            <p:nvPr/>
          </p:nvSpPr>
          <p:spPr>
            <a:xfrm>
              <a:off x="6275463" y="4042079"/>
              <a:ext cx="130949" cy="24432"/>
            </a:xfrm>
            <a:custGeom>
              <a:avLst/>
              <a:gdLst/>
              <a:ahLst/>
              <a:cxnLst/>
              <a:rect l="l" t="t" r="r" b="b"/>
              <a:pathLst>
                <a:path w="130949" h="24432">
                  <a:moveTo>
                    <a:pt x="52667" y="2055"/>
                  </a:moveTo>
                  <a:lnTo>
                    <a:pt x="66662" y="1155"/>
                  </a:lnTo>
                  <a:lnTo>
                    <a:pt x="81274" y="2140"/>
                  </a:lnTo>
                  <a:lnTo>
                    <a:pt x="95291" y="5010"/>
                  </a:lnTo>
                  <a:lnTo>
                    <a:pt x="108581" y="9637"/>
                  </a:lnTo>
                  <a:lnTo>
                    <a:pt x="121016" y="15891"/>
                  </a:lnTo>
                  <a:lnTo>
                    <a:pt x="130949" y="22618"/>
                  </a:lnTo>
                  <a:lnTo>
                    <a:pt x="130949" y="21327"/>
                  </a:lnTo>
                  <a:lnTo>
                    <a:pt x="121974" y="15179"/>
                  </a:lnTo>
                  <a:lnTo>
                    <a:pt x="109590" y="8848"/>
                  </a:lnTo>
                  <a:lnTo>
                    <a:pt x="96353" y="4125"/>
                  </a:lnTo>
                  <a:lnTo>
                    <a:pt x="82391" y="1135"/>
                  </a:lnTo>
                  <a:lnTo>
                    <a:pt x="67831" y="6"/>
                  </a:lnTo>
                  <a:lnTo>
                    <a:pt x="66662" y="0"/>
                  </a:lnTo>
                  <a:lnTo>
                    <a:pt x="52030" y="977"/>
                  </a:lnTo>
                  <a:lnTo>
                    <a:pt x="37997" y="3825"/>
                  </a:lnTo>
                  <a:lnTo>
                    <a:pt x="24688" y="8417"/>
                  </a:lnTo>
                  <a:lnTo>
                    <a:pt x="12230" y="14627"/>
                  </a:lnTo>
                  <a:lnTo>
                    <a:pt x="747" y="22328"/>
                  </a:lnTo>
                  <a:lnTo>
                    <a:pt x="0" y="22981"/>
                  </a:lnTo>
                  <a:lnTo>
                    <a:pt x="0" y="24432"/>
                  </a:lnTo>
                  <a:lnTo>
                    <a:pt x="1312" y="23283"/>
                  </a:lnTo>
                  <a:lnTo>
                    <a:pt x="12799" y="15588"/>
                  </a:lnTo>
                  <a:lnTo>
                    <a:pt x="25272" y="9399"/>
                  </a:lnTo>
                  <a:lnTo>
                    <a:pt x="38604" y="4846"/>
                  </a:lnTo>
                  <a:lnTo>
                    <a:pt x="52667" y="2055"/>
                  </a:lnTo>
                  <a:close/>
                </a:path>
              </a:pathLst>
            </a:custGeom>
            <a:solidFill>
              <a:srgbClr val="5773AD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33" name="object 146">
              <a:extLst>
                <a:ext uri="{FF2B5EF4-FFF2-40B4-BE49-F238E27FC236}">
                  <a16:creationId xmlns:a16="http://schemas.microsoft.com/office/drawing/2014/main" id="{16E8D9AE-6530-4EF1-A640-D3E0F7104C6A}"/>
                </a:ext>
              </a:extLst>
            </p:cNvPr>
            <p:cNvSpPr/>
            <p:nvPr/>
          </p:nvSpPr>
          <p:spPr>
            <a:xfrm>
              <a:off x="6275463" y="4041355"/>
              <a:ext cx="130949" cy="24193"/>
            </a:xfrm>
            <a:custGeom>
              <a:avLst/>
              <a:gdLst/>
              <a:ahLst/>
              <a:cxnLst/>
              <a:rect l="l" t="t" r="r" b="b"/>
              <a:pathLst>
                <a:path w="130949" h="24193">
                  <a:moveTo>
                    <a:pt x="66093" y="1157"/>
                  </a:moveTo>
                  <a:lnTo>
                    <a:pt x="81291" y="2133"/>
                  </a:lnTo>
                  <a:lnTo>
                    <a:pt x="95315" y="4984"/>
                  </a:lnTo>
                  <a:lnTo>
                    <a:pt x="108619" y="9580"/>
                  </a:lnTo>
                  <a:lnTo>
                    <a:pt x="121075" y="15796"/>
                  </a:lnTo>
                  <a:lnTo>
                    <a:pt x="130949" y="22427"/>
                  </a:lnTo>
                  <a:lnTo>
                    <a:pt x="130949" y="21177"/>
                  </a:lnTo>
                  <a:lnTo>
                    <a:pt x="122990" y="15650"/>
                  </a:lnTo>
                  <a:lnTo>
                    <a:pt x="110657" y="9233"/>
                  </a:lnTo>
                  <a:lnTo>
                    <a:pt x="97466" y="4407"/>
                  </a:lnTo>
                  <a:lnTo>
                    <a:pt x="83541" y="1296"/>
                  </a:lnTo>
                  <a:lnTo>
                    <a:pt x="69008" y="24"/>
                  </a:lnTo>
                  <a:lnTo>
                    <a:pt x="66675" y="0"/>
                  </a:lnTo>
                  <a:lnTo>
                    <a:pt x="52063" y="970"/>
                  </a:lnTo>
                  <a:lnTo>
                    <a:pt x="38038" y="3800"/>
                  </a:lnTo>
                  <a:lnTo>
                    <a:pt x="24724" y="8364"/>
                  </a:lnTo>
                  <a:lnTo>
                    <a:pt x="12247" y="14537"/>
                  </a:lnTo>
                  <a:lnTo>
                    <a:pt x="732" y="22195"/>
                  </a:lnTo>
                  <a:lnTo>
                    <a:pt x="0" y="22828"/>
                  </a:lnTo>
                  <a:lnTo>
                    <a:pt x="0" y="24193"/>
                  </a:lnTo>
                  <a:lnTo>
                    <a:pt x="401" y="23838"/>
                  </a:lnTo>
                  <a:lnTo>
                    <a:pt x="11839" y="16073"/>
                  </a:lnTo>
                  <a:lnTo>
                    <a:pt x="24257" y="9795"/>
                  </a:lnTo>
                  <a:lnTo>
                    <a:pt x="37524" y="5132"/>
                  </a:lnTo>
                  <a:lnTo>
                    <a:pt x="51512" y="2211"/>
                  </a:lnTo>
                  <a:lnTo>
                    <a:pt x="66093" y="1157"/>
                  </a:lnTo>
                  <a:close/>
                </a:path>
              </a:pathLst>
            </a:custGeom>
            <a:solidFill>
              <a:srgbClr val="5773AD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34" name="object 147">
              <a:extLst>
                <a:ext uri="{FF2B5EF4-FFF2-40B4-BE49-F238E27FC236}">
                  <a16:creationId xmlns:a16="http://schemas.microsoft.com/office/drawing/2014/main" id="{4B3DD5EF-EA68-4938-B0CF-BB2B877B77F9}"/>
                </a:ext>
              </a:extLst>
            </p:cNvPr>
            <p:cNvSpPr/>
            <p:nvPr/>
          </p:nvSpPr>
          <p:spPr>
            <a:xfrm>
              <a:off x="6275463" y="4040784"/>
              <a:ext cx="130949" cy="23874"/>
            </a:xfrm>
            <a:custGeom>
              <a:avLst/>
              <a:gdLst/>
              <a:ahLst/>
              <a:cxnLst/>
              <a:rect l="l" t="t" r="r" b="b"/>
              <a:pathLst>
                <a:path w="130949" h="23874">
                  <a:moveTo>
                    <a:pt x="64945" y="1029"/>
                  </a:moveTo>
                  <a:lnTo>
                    <a:pt x="81295" y="1990"/>
                  </a:lnTo>
                  <a:lnTo>
                    <a:pt x="95334" y="4828"/>
                  </a:lnTo>
                  <a:lnTo>
                    <a:pt x="108655" y="9405"/>
                  </a:lnTo>
                  <a:lnTo>
                    <a:pt x="121132" y="15595"/>
                  </a:lnTo>
                  <a:lnTo>
                    <a:pt x="130949" y="22145"/>
                  </a:lnTo>
                  <a:lnTo>
                    <a:pt x="130949" y="21016"/>
                  </a:lnTo>
                  <a:lnTo>
                    <a:pt x="123925" y="16085"/>
                  </a:lnTo>
                  <a:lnTo>
                    <a:pt x="111630" y="9594"/>
                  </a:lnTo>
                  <a:lnTo>
                    <a:pt x="98473" y="4675"/>
                  </a:lnTo>
                  <a:lnTo>
                    <a:pt x="84580" y="1453"/>
                  </a:lnTo>
                  <a:lnTo>
                    <a:pt x="70074" y="51"/>
                  </a:lnTo>
                  <a:lnTo>
                    <a:pt x="66662" y="0"/>
                  </a:lnTo>
                  <a:lnTo>
                    <a:pt x="52032" y="965"/>
                  </a:lnTo>
                  <a:lnTo>
                    <a:pt x="37989" y="3780"/>
                  </a:lnTo>
                  <a:lnTo>
                    <a:pt x="24654" y="8321"/>
                  </a:lnTo>
                  <a:lnTo>
                    <a:pt x="12152" y="14463"/>
                  </a:lnTo>
                  <a:lnTo>
                    <a:pt x="606" y="22084"/>
                  </a:lnTo>
                  <a:lnTo>
                    <a:pt x="0" y="22604"/>
                  </a:lnTo>
                  <a:lnTo>
                    <a:pt x="0" y="23874"/>
                  </a:lnTo>
                  <a:lnTo>
                    <a:pt x="10828" y="16414"/>
                  </a:lnTo>
                  <a:lnTo>
                    <a:pt x="23196" y="10043"/>
                  </a:lnTo>
                  <a:lnTo>
                    <a:pt x="36422" y="5272"/>
                  </a:lnTo>
                  <a:lnTo>
                    <a:pt x="50380" y="2225"/>
                  </a:lnTo>
                  <a:lnTo>
                    <a:pt x="64945" y="1029"/>
                  </a:lnTo>
                  <a:close/>
                </a:path>
              </a:pathLst>
            </a:custGeom>
            <a:solidFill>
              <a:srgbClr val="5672A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35" name="object 148">
              <a:extLst>
                <a:ext uri="{FF2B5EF4-FFF2-40B4-BE49-F238E27FC236}">
                  <a16:creationId xmlns:a16="http://schemas.microsoft.com/office/drawing/2014/main" id="{7B7C4D80-C826-4250-8795-016C25FAD240}"/>
                </a:ext>
              </a:extLst>
            </p:cNvPr>
            <p:cNvSpPr/>
            <p:nvPr/>
          </p:nvSpPr>
          <p:spPr>
            <a:xfrm>
              <a:off x="6275463" y="4040085"/>
              <a:ext cx="130949" cy="23712"/>
            </a:xfrm>
            <a:custGeom>
              <a:avLst/>
              <a:gdLst/>
              <a:ahLst/>
              <a:cxnLst/>
              <a:rect l="l" t="t" r="r" b="b"/>
              <a:pathLst>
                <a:path w="130949" h="23712">
                  <a:moveTo>
                    <a:pt x="63739" y="1041"/>
                  </a:moveTo>
                  <a:lnTo>
                    <a:pt x="66662" y="1003"/>
                  </a:lnTo>
                  <a:lnTo>
                    <a:pt x="81279" y="1971"/>
                  </a:lnTo>
                  <a:lnTo>
                    <a:pt x="95310" y="4793"/>
                  </a:lnTo>
                  <a:lnTo>
                    <a:pt x="108632" y="9346"/>
                  </a:lnTo>
                  <a:lnTo>
                    <a:pt x="121119" y="15504"/>
                  </a:lnTo>
                  <a:lnTo>
                    <a:pt x="130949" y="22019"/>
                  </a:lnTo>
                  <a:lnTo>
                    <a:pt x="130949" y="20873"/>
                  </a:lnTo>
                  <a:lnTo>
                    <a:pt x="124850" y="16540"/>
                  </a:lnTo>
                  <a:lnTo>
                    <a:pt x="112605" y="9973"/>
                  </a:lnTo>
                  <a:lnTo>
                    <a:pt x="99501" y="4961"/>
                  </a:lnTo>
                  <a:lnTo>
                    <a:pt x="85661" y="1627"/>
                  </a:lnTo>
                  <a:lnTo>
                    <a:pt x="71206" y="91"/>
                  </a:lnTo>
                  <a:lnTo>
                    <a:pt x="66662" y="0"/>
                  </a:lnTo>
                  <a:lnTo>
                    <a:pt x="52018" y="958"/>
                  </a:lnTo>
                  <a:lnTo>
                    <a:pt x="37960" y="3754"/>
                  </a:lnTo>
                  <a:lnTo>
                    <a:pt x="24609" y="8265"/>
                  </a:lnTo>
                  <a:lnTo>
                    <a:pt x="12086" y="14369"/>
                  </a:lnTo>
                  <a:lnTo>
                    <a:pt x="513" y="21946"/>
                  </a:lnTo>
                  <a:lnTo>
                    <a:pt x="0" y="22383"/>
                  </a:lnTo>
                  <a:lnTo>
                    <a:pt x="0" y="23712"/>
                  </a:lnTo>
                  <a:lnTo>
                    <a:pt x="9793" y="16877"/>
                  </a:lnTo>
                  <a:lnTo>
                    <a:pt x="22111" y="10424"/>
                  </a:lnTo>
                  <a:lnTo>
                    <a:pt x="35291" y="5552"/>
                  </a:lnTo>
                  <a:lnTo>
                    <a:pt x="49208" y="2383"/>
                  </a:lnTo>
                  <a:lnTo>
                    <a:pt x="63739" y="1041"/>
                  </a:lnTo>
                  <a:close/>
                </a:path>
              </a:pathLst>
            </a:custGeom>
            <a:solidFill>
              <a:srgbClr val="5672A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36" name="object 149">
              <a:extLst>
                <a:ext uri="{FF2B5EF4-FFF2-40B4-BE49-F238E27FC236}">
                  <a16:creationId xmlns:a16="http://schemas.microsoft.com/office/drawing/2014/main" id="{F6087DF1-2345-425C-8A4A-E94D7D29FA4C}"/>
                </a:ext>
              </a:extLst>
            </p:cNvPr>
            <p:cNvSpPr/>
            <p:nvPr/>
          </p:nvSpPr>
          <p:spPr>
            <a:xfrm>
              <a:off x="6275463" y="4039374"/>
              <a:ext cx="130949" cy="23631"/>
            </a:xfrm>
            <a:custGeom>
              <a:avLst/>
              <a:gdLst/>
              <a:ahLst/>
              <a:cxnLst/>
              <a:rect l="l" t="t" r="r" b="b"/>
              <a:pathLst>
                <a:path w="130949" h="23631">
                  <a:moveTo>
                    <a:pt x="62658" y="1049"/>
                  </a:moveTo>
                  <a:lnTo>
                    <a:pt x="66662" y="977"/>
                  </a:lnTo>
                  <a:lnTo>
                    <a:pt x="81280" y="1940"/>
                  </a:lnTo>
                  <a:lnTo>
                    <a:pt x="95316" y="4745"/>
                  </a:lnTo>
                  <a:lnTo>
                    <a:pt x="108649" y="9271"/>
                  </a:lnTo>
                  <a:lnTo>
                    <a:pt x="121155" y="15395"/>
                  </a:lnTo>
                  <a:lnTo>
                    <a:pt x="130949" y="21837"/>
                  </a:lnTo>
                  <a:lnTo>
                    <a:pt x="130949" y="20680"/>
                  </a:lnTo>
                  <a:lnTo>
                    <a:pt x="125886" y="17038"/>
                  </a:lnTo>
                  <a:lnTo>
                    <a:pt x="113691" y="10389"/>
                  </a:lnTo>
                  <a:lnTo>
                    <a:pt x="100634" y="5277"/>
                  </a:lnTo>
                  <a:lnTo>
                    <a:pt x="86838" y="1823"/>
                  </a:lnTo>
                  <a:lnTo>
                    <a:pt x="72424" y="146"/>
                  </a:lnTo>
                  <a:lnTo>
                    <a:pt x="66662" y="0"/>
                  </a:lnTo>
                  <a:lnTo>
                    <a:pt x="52043" y="952"/>
                  </a:lnTo>
                  <a:lnTo>
                    <a:pt x="37996" y="3729"/>
                  </a:lnTo>
                  <a:lnTo>
                    <a:pt x="24642" y="8212"/>
                  </a:lnTo>
                  <a:lnTo>
                    <a:pt x="12102" y="14280"/>
                  </a:lnTo>
                  <a:lnTo>
                    <a:pt x="496" y="21813"/>
                  </a:lnTo>
                  <a:lnTo>
                    <a:pt x="0" y="22231"/>
                  </a:lnTo>
                  <a:lnTo>
                    <a:pt x="0" y="23631"/>
                  </a:lnTo>
                  <a:lnTo>
                    <a:pt x="8939" y="17308"/>
                  </a:lnTo>
                  <a:lnTo>
                    <a:pt x="21201" y="10773"/>
                  </a:lnTo>
                  <a:lnTo>
                    <a:pt x="34323" y="5804"/>
                  </a:lnTo>
                  <a:lnTo>
                    <a:pt x="48183" y="2521"/>
                  </a:lnTo>
                  <a:lnTo>
                    <a:pt x="62658" y="1049"/>
                  </a:lnTo>
                  <a:close/>
                </a:path>
              </a:pathLst>
            </a:custGeom>
            <a:solidFill>
              <a:srgbClr val="5874AD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37" name="object 150">
              <a:extLst>
                <a:ext uri="{FF2B5EF4-FFF2-40B4-BE49-F238E27FC236}">
                  <a16:creationId xmlns:a16="http://schemas.microsoft.com/office/drawing/2014/main" id="{01D6FE10-D8E2-48F1-9540-8E4EDDA9E014}"/>
                </a:ext>
              </a:extLst>
            </p:cNvPr>
            <p:cNvSpPr/>
            <p:nvPr/>
          </p:nvSpPr>
          <p:spPr>
            <a:xfrm>
              <a:off x="6275463" y="4038650"/>
              <a:ext cx="130949" cy="23541"/>
            </a:xfrm>
            <a:custGeom>
              <a:avLst/>
              <a:gdLst/>
              <a:ahLst/>
              <a:cxnLst/>
              <a:rect l="l" t="t" r="r" b="b"/>
              <a:pathLst>
                <a:path w="130949" h="23541">
                  <a:moveTo>
                    <a:pt x="61521" y="1120"/>
                  </a:moveTo>
                  <a:lnTo>
                    <a:pt x="66662" y="1003"/>
                  </a:lnTo>
                  <a:lnTo>
                    <a:pt x="81298" y="1960"/>
                  </a:lnTo>
                  <a:lnTo>
                    <a:pt x="95352" y="4752"/>
                  </a:lnTo>
                  <a:lnTo>
                    <a:pt x="108704" y="9257"/>
                  </a:lnTo>
                  <a:lnTo>
                    <a:pt x="121232" y="15352"/>
                  </a:lnTo>
                  <a:lnTo>
                    <a:pt x="130949" y="21696"/>
                  </a:lnTo>
                  <a:lnTo>
                    <a:pt x="130949" y="20565"/>
                  </a:lnTo>
                  <a:lnTo>
                    <a:pt x="126772" y="17518"/>
                  </a:lnTo>
                  <a:lnTo>
                    <a:pt x="114629" y="10783"/>
                  </a:lnTo>
                  <a:lnTo>
                    <a:pt x="101620" y="5573"/>
                  </a:lnTo>
                  <a:lnTo>
                    <a:pt x="87864" y="2007"/>
                  </a:lnTo>
                  <a:lnTo>
                    <a:pt x="73478" y="204"/>
                  </a:lnTo>
                  <a:lnTo>
                    <a:pt x="66662" y="0"/>
                  </a:lnTo>
                  <a:lnTo>
                    <a:pt x="52038" y="948"/>
                  </a:lnTo>
                  <a:lnTo>
                    <a:pt x="37982" y="3713"/>
                  </a:lnTo>
                  <a:lnTo>
                    <a:pt x="24614" y="8176"/>
                  </a:lnTo>
                  <a:lnTo>
                    <a:pt x="12053" y="14218"/>
                  </a:lnTo>
                  <a:lnTo>
                    <a:pt x="418" y="21719"/>
                  </a:lnTo>
                  <a:lnTo>
                    <a:pt x="0" y="22069"/>
                  </a:lnTo>
                  <a:lnTo>
                    <a:pt x="0" y="23541"/>
                  </a:lnTo>
                  <a:lnTo>
                    <a:pt x="7976" y="17824"/>
                  </a:lnTo>
                  <a:lnTo>
                    <a:pt x="20189" y="11203"/>
                  </a:lnTo>
                  <a:lnTo>
                    <a:pt x="33264" y="6131"/>
                  </a:lnTo>
                  <a:lnTo>
                    <a:pt x="47082" y="2729"/>
                  </a:lnTo>
                  <a:lnTo>
                    <a:pt x="61521" y="1120"/>
                  </a:lnTo>
                  <a:close/>
                </a:path>
              </a:pathLst>
            </a:custGeom>
            <a:solidFill>
              <a:srgbClr val="5874AD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38" name="object 151">
              <a:extLst>
                <a:ext uri="{FF2B5EF4-FFF2-40B4-BE49-F238E27FC236}">
                  <a16:creationId xmlns:a16="http://schemas.microsoft.com/office/drawing/2014/main" id="{83E21804-88E9-4F53-8C31-FAD6401CCC00}"/>
                </a:ext>
              </a:extLst>
            </p:cNvPr>
            <p:cNvSpPr/>
            <p:nvPr/>
          </p:nvSpPr>
          <p:spPr>
            <a:xfrm>
              <a:off x="6275463" y="4037952"/>
              <a:ext cx="130949" cy="23465"/>
            </a:xfrm>
            <a:custGeom>
              <a:avLst/>
              <a:gdLst/>
              <a:ahLst/>
              <a:cxnLst/>
              <a:rect l="l" t="t" r="r" b="b"/>
              <a:pathLst>
                <a:path w="130949" h="23465">
                  <a:moveTo>
                    <a:pt x="60495" y="1310"/>
                  </a:moveTo>
                  <a:lnTo>
                    <a:pt x="66662" y="1143"/>
                  </a:lnTo>
                  <a:lnTo>
                    <a:pt x="81274" y="2092"/>
                  </a:lnTo>
                  <a:lnTo>
                    <a:pt x="95319" y="4862"/>
                  </a:lnTo>
                  <a:lnTo>
                    <a:pt x="108677" y="9333"/>
                  </a:lnTo>
                  <a:lnTo>
                    <a:pt x="121226" y="15386"/>
                  </a:lnTo>
                  <a:lnTo>
                    <a:pt x="130949" y="21674"/>
                  </a:lnTo>
                  <a:lnTo>
                    <a:pt x="130949" y="20391"/>
                  </a:lnTo>
                  <a:lnTo>
                    <a:pt x="115596" y="11178"/>
                  </a:lnTo>
                  <a:lnTo>
                    <a:pt x="102638" y="5879"/>
                  </a:lnTo>
                  <a:lnTo>
                    <a:pt x="88933" y="2205"/>
                  </a:lnTo>
                  <a:lnTo>
                    <a:pt x="74599" y="275"/>
                  </a:lnTo>
                  <a:lnTo>
                    <a:pt x="66662" y="0"/>
                  </a:lnTo>
                  <a:lnTo>
                    <a:pt x="52015" y="942"/>
                  </a:lnTo>
                  <a:lnTo>
                    <a:pt x="37942" y="3693"/>
                  </a:lnTo>
                  <a:lnTo>
                    <a:pt x="24561" y="8133"/>
                  </a:lnTo>
                  <a:lnTo>
                    <a:pt x="11987" y="14146"/>
                  </a:lnTo>
                  <a:lnTo>
                    <a:pt x="337" y="21614"/>
                  </a:lnTo>
                  <a:lnTo>
                    <a:pt x="0" y="21895"/>
                  </a:lnTo>
                  <a:lnTo>
                    <a:pt x="0" y="23465"/>
                  </a:lnTo>
                  <a:lnTo>
                    <a:pt x="7069" y="18353"/>
                  </a:lnTo>
                  <a:lnTo>
                    <a:pt x="19245" y="11674"/>
                  </a:lnTo>
                  <a:lnTo>
                    <a:pt x="32287" y="6527"/>
                  </a:lnTo>
                  <a:lnTo>
                    <a:pt x="46077" y="3033"/>
                  </a:lnTo>
                  <a:lnTo>
                    <a:pt x="60495" y="1310"/>
                  </a:lnTo>
                  <a:close/>
                </a:path>
              </a:pathLst>
            </a:custGeom>
            <a:solidFill>
              <a:srgbClr val="5774B0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39" name="object 152">
              <a:extLst>
                <a:ext uri="{FF2B5EF4-FFF2-40B4-BE49-F238E27FC236}">
                  <a16:creationId xmlns:a16="http://schemas.microsoft.com/office/drawing/2014/main" id="{78BE5B40-918D-4518-B616-A4D510D8104C}"/>
                </a:ext>
              </a:extLst>
            </p:cNvPr>
            <p:cNvSpPr/>
            <p:nvPr/>
          </p:nvSpPr>
          <p:spPr>
            <a:xfrm>
              <a:off x="6275463" y="4037253"/>
              <a:ext cx="130949" cy="23284"/>
            </a:xfrm>
            <a:custGeom>
              <a:avLst/>
              <a:gdLst/>
              <a:ahLst/>
              <a:cxnLst/>
              <a:rect l="l" t="t" r="r" b="b"/>
              <a:pathLst>
                <a:path w="130949" h="23284">
                  <a:moveTo>
                    <a:pt x="59294" y="1355"/>
                  </a:moveTo>
                  <a:lnTo>
                    <a:pt x="66675" y="1117"/>
                  </a:lnTo>
                  <a:lnTo>
                    <a:pt x="81300" y="2060"/>
                  </a:lnTo>
                  <a:lnTo>
                    <a:pt x="95359" y="4811"/>
                  </a:lnTo>
                  <a:lnTo>
                    <a:pt x="108734" y="9252"/>
                  </a:lnTo>
                  <a:lnTo>
                    <a:pt x="121305" y="15267"/>
                  </a:lnTo>
                  <a:lnTo>
                    <a:pt x="130949" y="21453"/>
                  </a:lnTo>
                  <a:lnTo>
                    <a:pt x="130949" y="20171"/>
                  </a:lnTo>
                  <a:lnTo>
                    <a:pt x="116613" y="11582"/>
                  </a:lnTo>
                  <a:lnTo>
                    <a:pt x="103703" y="6194"/>
                  </a:lnTo>
                  <a:lnTo>
                    <a:pt x="90045" y="2415"/>
                  </a:lnTo>
                  <a:lnTo>
                    <a:pt x="75755" y="358"/>
                  </a:lnTo>
                  <a:lnTo>
                    <a:pt x="66675" y="0"/>
                  </a:lnTo>
                  <a:lnTo>
                    <a:pt x="52052" y="935"/>
                  </a:lnTo>
                  <a:lnTo>
                    <a:pt x="37990" y="3666"/>
                  </a:lnTo>
                  <a:lnTo>
                    <a:pt x="24605" y="8075"/>
                  </a:lnTo>
                  <a:lnTo>
                    <a:pt x="12013" y="14049"/>
                  </a:lnTo>
                  <a:lnTo>
                    <a:pt x="331" y="21470"/>
                  </a:lnTo>
                  <a:lnTo>
                    <a:pt x="0" y="21743"/>
                  </a:lnTo>
                  <a:lnTo>
                    <a:pt x="0" y="23284"/>
                  </a:lnTo>
                  <a:lnTo>
                    <a:pt x="6088" y="18828"/>
                  </a:lnTo>
                  <a:lnTo>
                    <a:pt x="18214" y="12071"/>
                  </a:lnTo>
                  <a:lnTo>
                    <a:pt x="31202" y="6828"/>
                  </a:lnTo>
                  <a:lnTo>
                    <a:pt x="44935" y="3217"/>
                  </a:lnTo>
                  <a:lnTo>
                    <a:pt x="59294" y="1355"/>
                  </a:lnTo>
                  <a:close/>
                </a:path>
              </a:pathLst>
            </a:custGeom>
            <a:solidFill>
              <a:srgbClr val="5774B0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40" name="object 153">
              <a:extLst>
                <a:ext uri="{FF2B5EF4-FFF2-40B4-BE49-F238E27FC236}">
                  <a16:creationId xmlns:a16="http://schemas.microsoft.com/office/drawing/2014/main" id="{538B3F29-48FA-41FD-BA2B-CF7DEFD30418}"/>
                </a:ext>
              </a:extLst>
            </p:cNvPr>
            <p:cNvSpPr/>
            <p:nvPr/>
          </p:nvSpPr>
          <p:spPr>
            <a:xfrm>
              <a:off x="6275463" y="4036669"/>
              <a:ext cx="130949" cy="23004"/>
            </a:xfrm>
            <a:custGeom>
              <a:avLst/>
              <a:gdLst/>
              <a:ahLst/>
              <a:cxnLst/>
              <a:rect l="l" t="t" r="r" b="b"/>
              <a:pathLst>
                <a:path w="130949" h="23004">
                  <a:moveTo>
                    <a:pt x="58130" y="1295"/>
                  </a:moveTo>
                  <a:lnTo>
                    <a:pt x="66662" y="977"/>
                  </a:lnTo>
                  <a:lnTo>
                    <a:pt x="81300" y="1917"/>
                  </a:lnTo>
                  <a:lnTo>
                    <a:pt x="95373" y="4657"/>
                  </a:lnTo>
                  <a:lnTo>
                    <a:pt x="108764" y="9082"/>
                  </a:lnTo>
                  <a:lnTo>
                    <a:pt x="121357" y="15074"/>
                  </a:lnTo>
                  <a:lnTo>
                    <a:pt x="130949" y="21187"/>
                  </a:lnTo>
                  <a:lnTo>
                    <a:pt x="130949" y="19940"/>
                  </a:lnTo>
                  <a:lnTo>
                    <a:pt x="117605" y="11982"/>
                  </a:lnTo>
                  <a:lnTo>
                    <a:pt x="104730" y="6507"/>
                  </a:lnTo>
                  <a:lnTo>
                    <a:pt x="91101" y="2624"/>
                  </a:lnTo>
                  <a:lnTo>
                    <a:pt x="76835" y="447"/>
                  </a:lnTo>
                  <a:lnTo>
                    <a:pt x="66662" y="0"/>
                  </a:lnTo>
                  <a:lnTo>
                    <a:pt x="52025" y="931"/>
                  </a:lnTo>
                  <a:lnTo>
                    <a:pt x="37946" y="3648"/>
                  </a:lnTo>
                  <a:lnTo>
                    <a:pt x="24541" y="8036"/>
                  </a:lnTo>
                  <a:lnTo>
                    <a:pt x="11924" y="13981"/>
                  </a:lnTo>
                  <a:lnTo>
                    <a:pt x="210" y="21367"/>
                  </a:lnTo>
                  <a:lnTo>
                    <a:pt x="0" y="21538"/>
                  </a:lnTo>
                  <a:lnTo>
                    <a:pt x="0" y="23004"/>
                  </a:lnTo>
                  <a:lnTo>
                    <a:pt x="5104" y="19217"/>
                  </a:lnTo>
                  <a:lnTo>
                    <a:pt x="17178" y="12370"/>
                  </a:lnTo>
                  <a:lnTo>
                    <a:pt x="30118" y="7022"/>
                  </a:lnTo>
                  <a:lnTo>
                    <a:pt x="43808" y="3292"/>
                  </a:lnTo>
                  <a:lnTo>
                    <a:pt x="58130" y="1295"/>
                  </a:lnTo>
                  <a:close/>
                </a:path>
              </a:pathLst>
            </a:custGeom>
            <a:solidFill>
              <a:srgbClr val="5A75A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41" name="object 154">
              <a:extLst>
                <a:ext uri="{FF2B5EF4-FFF2-40B4-BE49-F238E27FC236}">
                  <a16:creationId xmlns:a16="http://schemas.microsoft.com/office/drawing/2014/main" id="{764750D4-EB06-4399-8152-F38FBE80F468}"/>
                </a:ext>
              </a:extLst>
            </p:cNvPr>
            <p:cNvSpPr/>
            <p:nvPr/>
          </p:nvSpPr>
          <p:spPr>
            <a:xfrm>
              <a:off x="6275463" y="4035958"/>
              <a:ext cx="130949" cy="22830"/>
            </a:xfrm>
            <a:custGeom>
              <a:avLst/>
              <a:gdLst/>
              <a:ahLst/>
              <a:cxnLst/>
              <a:rect l="l" t="t" r="r" b="b"/>
              <a:pathLst>
                <a:path w="130949" h="22830">
                  <a:moveTo>
                    <a:pt x="57022" y="1405"/>
                  </a:moveTo>
                  <a:lnTo>
                    <a:pt x="66662" y="1003"/>
                  </a:lnTo>
                  <a:lnTo>
                    <a:pt x="81288" y="1937"/>
                  </a:lnTo>
                  <a:lnTo>
                    <a:pt x="95355" y="4663"/>
                  </a:lnTo>
                  <a:lnTo>
                    <a:pt x="108746" y="9065"/>
                  </a:lnTo>
                  <a:lnTo>
                    <a:pt x="121346" y="15029"/>
                  </a:lnTo>
                  <a:lnTo>
                    <a:pt x="130949" y="21114"/>
                  </a:lnTo>
                  <a:lnTo>
                    <a:pt x="130949" y="19733"/>
                  </a:lnTo>
                  <a:lnTo>
                    <a:pt x="118577" y="12395"/>
                  </a:lnTo>
                  <a:lnTo>
                    <a:pt x="105751" y="6834"/>
                  </a:lnTo>
                  <a:lnTo>
                    <a:pt x="92173" y="2848"/>
                  </a:lnTo>
                  <a:lnTo>
                    <a:pt x="77957" y="549"/>
                  </a:lnTo>
                  <a:lnTo>
                    <a:pt x="66662" y="0"/>
                  </a:lnTo>
                  <a:lnTo>
                    <a:pt x="52020" y="924"/>
                  </a:lnTo>
                  <a:lnTo>
                    <a:pt x="37934" y="3624"/>
                  </a:lnTo>
                  <a:lnTo>
                    <a:pt x="24516" y="7985"/>
                  </a:lnTo>
                  <a:lnTo>
                    <a:pt x="11881" y="13895"/>
                  </a:lnTo>
                  <a:lnTo>
                    <a:pt x="141" y="21240"/>
                  </a:lnTo>
                  <a:lnTo>
                    <a:pt x="0" y="21355"/>
                  </a:lnTo>
                  <a:lnTo>
                    <a:pt x="0" y="22830"/>
                  </a:lnTo>
                  <a:lnTo>
                    <a:pt x="4164" y="19705"/>
                  </a:lnTo>
                  <a:lnTo>
                    <a:pt x="16191" y="12788"/>
                  </a:lnTo>
                  <a:lnTo>
                    <a:pt x="29086" y="7356"/>
                  </a:lnTo>
                  <a:lnTo>
                    <a:pt x="42735" y="3523"/>
                  </a:lnTo>
                  <a:lnTo>
                    <a:pt x="57022" y="1405"/>
                  </a:lnTo>
                  <a:close/>
                </a:path>
              </a:pathLst>
            </a:custGeom>
            <a:solidFill>
              <a:srgbClr val="5A75A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42" name="object 155">
              <a:extLst>
                <a:ext uri="{FF2B5EF4-FFF2-40B4-BE49-F238E27FC236}">
                  <a16:creationId xmlns:a16="http://schemas.microsoft.com/office/drawing/2014/main" id="{7D130C97-9736-427F-B284-EA05BAE841DC}"/>
                </a:ext>
              </a:extLst>
            </p:cNvPr>
            <p:cNvSpPr/>
            <p:nvPr/>
          </p:nvSpPr>
          <p:spPr>
            <a:xfrm>
              <a:off x="6275463" y="4035259"/>
              <a:ext cx="130949" cy="22671"/>
            </a:xfrm>
            <a:custGeom>
              <a:avLst/>
              <a:gdLst/>
              <a:ahLst/>
              <a:cxnLst/>
              <a:rect l="l" t="t" r="r" b="b"/>
              <a:pathLst>
                <a:path w="130949" h="22671">
                  <a:moveTo>
                    <a:pt x="0" y="21217"/>
                  </a:moveTo>
                  <a:lnTo>
                    <a:pt x="0" y="22671"/>
                  </a:lnTo>
                  <a:lnTo>
                    <a:pt x="3347" y="20129"/>
                  </a:lnTo>
                  <a:lnTo>
                    <a:pt x="15321" y="13143"/>
                  </a:lnTo>
                  <a:lnTo>
                    <a:pt x="28164" y="7629"/>
                  </a:lnTo>
                  <a:lnTo>
                    <a:pt x="41761" y="3699"/>
                  </a:lnTo>
                  <a:lnTo>
                    <a:pt x="56000" y="1468"/>
                  </a:lnTo>
                  <a:lnTo>
                    <a:pt x="66662" y="977"/>
                  </a:lnTo>
                  <a:lnTo>
                    <a:pt x="81296" y="1905"/>
                  </a:lnTo>
                  <a:lnTo>
                    <a:pt x="95371" y="4614"/>
                  </a:lnTo>
                  <a:lnTo>
                    <a:pt x="108775" y="8989"/>
                  </a:lnTo>
                  <a:lnTo>
                    <a:pt x="121392" y="14918"/>
                  </a:lnTo>
                  <a:lnTo>
                    <a:pt x="130949" y="20927"/>
                  </a:lnTo>
                  <a:lnTo>
                    <a:pt x="130949" y="19580"/>
                  </a:lnTo>
                  <a:lnTo>
                    <a:pt x="119572" y="12807"/>
                  </a:lnTo>
                  <a:lnTo>
                    <a:pt x="106793" y="7163"/>
                  </a:lnTo>
                  <a:lnTo>
                    <a:pt x="93257" y="3076"/>
                  </a:lnTo>
                  <a:lnTo>
                    <a:pt x="79078" y="659"/>
                  </a:lnTo>
                  <a:lnTo>
                    <a:pt x="66662" y="0"/>
                  </a:lnTo>
                  <a:lnTo>
                    <a:pt x="52029" y="919"/>
                  </a:lnTo>
                  <a:lnTo>
                    <a:pt x="37946" y="3602"/>
                  </a:lnTo>
                  <a:lnTo>
                    <a:pt x="24524" y="7938"/>
                  </a:lnTo>
                  <a:lnTo>
                    <a:pt x="11876" y="13816"/>
                  </a:lnTo>
                  <a:lnTo>
                    <a:pt x="115" y="21124"/>
                  </a:lnTo>
                  <a:close/>
                </a:path>
              </a:pathLst>
            </a:custGeom>
            <a:solidFill>
              <a:srgbClr val="5A75B0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43" name="object 156">
              <a:extLst>
                <a:ext uri="{FF2B5EF4-FFF2-40B4-BE49-F238E27FC236}">
                  <a16:creationId xmlns:a16="http://schemas.microsoft.com/office/drawing/2014/main" id="{6838102F-749D-4583-9E21-60935F0BA0E3}"/>
                </a:ext>
              </a:extLst>
            </p:cNvPr>
            <p:cNvSpPr/>
            <p:nvPr/>
          </p:nvSpPr>
          <p:spPr>
            <a:xfrm>
              <a:off x="6275463" y="4034510"/>
              <a:ext cx="130949" cy="22487"/>
            </a:xfrm>
            <a:custGeom>
              <a:avLst/>
              <a:gdLst/>
              <a:ahLst/>
              <a:cxnLst/>
              <a:rect l="l" t="t" r="r" b="b"/>
              <a:pathLst>
                <a:path w="130949" h="22487">
                  <a:moveTo>
                    <a:pt x="0" y="21062"/>
                  </a:moveTo>
                  <a:lnTo>
                    <a:pt x="0" y="22487"/>
                  </a:lnTo>
                  <a:lnTo>
                    <a:pt x="2297" y="20720"/>
                  </a:lnTo>
                  <a:lnTo>
                    <a:pt x="14223" y="13647"/>
                  </a:lnTo>
                  <a:lnTo>
                    <a:pt x="27019" y="8029"/>
                  </a:lnTo>
                  <a:lnTo>
                    <a:pt x="40574" y="3980"/>
                  </a:lnTo>
                  <a:lnTo>
                    <a:pt x="54775" y="1611"/>
                  </a:lnTo>
                  <a:lnTo>
                    <a:pt x="66675" y="1003"/>
                  </a:lnTo>
                  <a:lnTo>
                    <a:pt x="81311" y="1927"/>
                  </a:lnTo>
                  <a:lnTo>
                    <a:pt x="95393" y="4624"/>
                  </a:lnTo>
                  <a:lnTo>
                    <a:pt x="108809" y="8982"/>
                  </a:lnTo>
                  <a:lnTo>
                    <a:pt x="121446" y="14886"/>
                  </a:lnTo>
                  <a:lnTo>
                    <a:pt x="130949" y="20823"/>
                  </a:lnTo>
                  <a:lnTo>
                    <a:pt x="130949" y="19545"/>
                  </a:lnTo>
                  <a:lnTo>
                    <a:pt x="120546" y="13251"/>
                  </a:lnTo>
                  <a:lnTo>
                    <a:pt x="107817" y="7512"/>
                  </a:lnTo>
                  <a:lnTo>
                    <a:pt x="94325" y="3317"/>
                  </a:lnTo>
                  <a:lnTo>
                    <a:pt x="80182" y="778"/>
                  </a:lnTo>
                  <a:lnTo>
                    <a:pt x="66675" y="0"/>
                  </a:lnTo>
                  <a:lnTo>
                    <a:pt x="52033" y="915"/>
                  </a:lnTo>
                  <a:lnTo>
                    <a:pt x="37938" y="3586"/>
                  </a:lnTo>
                  <a:lnTo>
                    <a:pt x="24501" y="7903"/>
                  </a:lnTo>
                  <a:lnTo>
                    <a:pt x="11831" y="13755"/>
                  </a:lnTo>
                  <a:lnTo>
                    <a:pt x="39" y="21030"/>
                  </a:lnTo>
                  <a:close/>
                </a:path>
              </a:pathLst>
            </a:custGeom>
            <a:solidFill>
              <a:srgbClr val="5A75B0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44" name="object 157">
              <a:extLst>
                <a:ext uri="{FF2B5EF4-FFF2-40B4-BE49-F238E27FC236}">
                  <a16:creationId xmlns:a16="http://schemas.microsoft.com/office/drawing/2014/main" id="{A7C42C1B-FE88-4C2F-8937-49AC65643E15}"/>
                </a:ext>
              </a:extLst>
            </p:cNvPr>
            <p:cNvSpPr/>
            <p:nvPr/>
          </p:nvSpPr>
          <p:spPr>
            <a:xfrm>
              <a:off x="6275463" y="4033812"/>
              <a:ext cx="130949" cy="22343"/>
            </a:xfrm>
            <a:custGeom>
              <a:avLst/>
              <a:gdLst/>
              <a:ahLst/>
              <a:cxnLst/>
              <a:rect l="l" t="t" r="r" b="b"/>
              <a:pathLst>
                <a:path w="130949" h="22343">
                  <a:moveTo>
                    <a:pt x="1400" y="21257"/>
                  </a:moveTo>
                  <a:lnTo>
                    <a:pt x="13288" y="14132"/>
                  </a:lnTo>
                  <a:lnTo>
                    <a:pt x="26049" y="8447"/>
                  </a:lnTo>
                  <a:lnTo>
                    <a:pt x="39570" y="4313"/>
                  </a:lnTo>
                  <a:lnTo>
                    <a:pt x="53742" y="1842"/>
                  </a:lnTo>
                  <a:lnTo>
                    <a:pt x="66662" y="1130"/>
                  </a:lnTo>
                  <a:lnTo>
                    <a:pt x="81295" y="2047"/>
                  </a:lnTo>
                  <a:lnTo>
                    <a:pt x="95382" y="4723"/>
                  </a:lnTo>
                  <a:lnTo>
                    <a:pt x="108812" y="9048"/>
                  </a:lnTo>
                  <a:lnTo>
                    <a:pt x="121472" y="14910"/>
                  </a:lnTo>
                  <a:lnTo>
                    <a:pt x="130949" y="20776"/>
                  </a:lnTo>
                  <a:lnTo>
                    <a:pt x="130949" y="19475"/>
                  </a:lnTo>
                  <a:lnTo>
                    <a:pt x="121503" y="13685"/>
                  </a:lnTo>
                  <a:lnTo>
                    <a:pt x="108823" y="7862"/>
                  </a:lnTo>
                  <a:lnTo>
                    <a:pt x="95386" y="3568"/>
                  </a:lnTo>
                  <a:lnTo>
                    <a:pt x="81300" y="911"/>
                  </a:lnTo>
                  <a:lnTo>
                    <a:pt x="66662" y="0"/>
                  </a:lnTo>
                  <a:lnTo>
                    <a:pt x="52006" y="910"/>
                  </a:lnTo>
                  <a:lnTo>
                    <a:pt x="37900" y="3567"/>
                  </a:lnTo>
                  <a:lnTo>
                    <a:pt x="24452" y="7862"/>
                  </a:lnTo>
                  <a:lnTo>
                    <a:pt x="11771" y="13686"/>
                  </a:lnTo>
                  <a:lnTo>
                    <a:pt x="0" y="20907"/>
                  </a:lnTo>
                  <a:lnTo>
                    <a:pt x="0" y="22343"/>
                  </a:lnTo>
                  <a:lnTo>
                    <a:pt x="1400" y="21257"/>
                  </a:lnTo>
                  <a:close/>
                </a:path>
              </a:pathLst>
            </a:custGeom>
            <a:solidFill>
              <a:srgbClr val="5976AF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45" name="object 158">
              <a:extLst>
                <a:ext uri="{FF2B5EF4-FFF2-40B4-BE49-F238E27FC236}">
                  <a16:creationId xmlns:a16="http://schemas.microsoft.com/office/drawing/2014/main" id="{0EB71D50-A152-4D5C-8409-D343A5F3BD59}"/>
                </a:ext>
              </a:extLst>
            </p:cNvPr>
            <p:cNvSpPr/>
            <p:nvPr/>
          </p:nvSpPr>
          <p:spPr>
            <a:xfrm>
              <a:off x="6275463" y="4033088"/>
              <a:ext cx="130949" cy="22167"/>
            </a:xfrm>
            <a:custGeom>
              <a:avLst/>
              <a:gdLst/>
              <a:ahLst/>
              <a:cxnLst/>
              <a:rect l="l" t="t" r="r" b="b"/>
              <a:pathLst>
                <a:path w="130949" h="22167">
                  <a:moveTo>
                    <a:pt x="52662" y="1988"/>
                  </a:moveTo>
                  <a:lnTo>
                    <a:pt x="66662" y="1155"/>
                  </a:lnTo>
                  <a:lnTo>
                    <a:pt x="81309" y="2066"/>
                  </a:lnTo>
                  <a:lnTo>
                    <a:pt x="95409" y="4725"/>
                  </a:lnTo>
                  <a:lnTo>
                    <a:pt x="108854" y="9024"/>
                  </a:lnTo>
                  <a:lnTo>
                    <a:pt x="121533" y="14853"/>
                  </a:lnTo>
                  <a:lnTo>
                    <a:pt x="130949" y="20636"/>
                  </a:lnTo>
                  <a:lnTo>
                    <a:pt x="130949" y="19369"/>
                  </a:lnTo>
                  <a:lnTo>
                    <a:pt x="122514" y="14126"/>
                  </a:lnTo>
                  <a:lnTo>
                    <a:pt x="109881" y="8220"/>
                  </a:lnTo>
                  <a:lnTo>
                    <a:pt x="96486" y="3825"/>
                  </a:lnTo>
                  <a:lnTo>
                    <a:pt x="82437" y="1051"/>
                  </a:lnTo>
                  <a:lnTo>
                    <a:pt x="67840" y="5"/>
                  </a:lnTo>
                  <a:lnTo>
                    <a:pt x="66662" y="0"/>
                  </a:lnTo>
                  <a:lnTo>
                    <a:pt x="52030" y="904"/>
                  </a:lnTo>
                  <a:lnTo>
                    <a:pt x="37935" y="3546"/>
                  </a:lnTo>
                  <a:lnTo>
                    <a:pt x="24488" y="7818"/>
                  </a:lnTo>
                  <a:lnTo>
                    <a:pt x="11794" y="13610"/>
                  </a:lnTo>
                  <a:lnTo>
                    <a:pt x="0" y="20794"/>
                  </a:lnTo>
                  <a:lnTo>
                    <a:pt x="0" y="22167"/>
                  </a:lnTo>
                  <a:lnTo>
                    <a:pt x="518" y="21760"/>
                  </a:lnTo>
                  <a:lnTo>
                    <a:pt x="12359" y="14568"/>
                  </a:lnTo>
                  <a:lnTo>
                    <a:pt x="25070" y="8803"/>
                  </a:lnTo>
                  <a:lnTo>
                    <a:pt x="38541" y="4573"/>
                  </a:lnTo>
                  <a:lnTo>
                    <a:pt x="52662" y="1988"/>
                  </a:lnTo>
                  <a:close/>
                </a:path>
              </a:pathLst>
            </a:custGeom>
            <a:solidFill>
              <a:srgbClr val="5976AF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46" name="object 159">
              <a:extLst>
                <a:ext uri="{FF2B5EF4-FFF2-40B4-BE49-F238E27FC236}">
                  <a16:creationId xmlns:a16="http://schemas.microsoft.com/office/drawing/2014/main" id="{9817AF39-C228-41C3-A9E3-AFB16057D2CF}"/>
                </a:ext>
              </a:extLst>
            </p:cNvPr>
            <p:cNvSpPr/>
            <p:nvPr/>
          </p:nvSpPr>
          <p:spPr>
            <a:xfrm>
              <a:off x="6275463" y="4032529"/>
              <a:ext cx="130949" cy="21885"/>
            </a:xfrm>
            <a:custGeom>
              <a:avLst/>
              <a:gdLst/>
              <a:ahLst/>
              <a:cxnLst/>
              <a:rect l="l" t="t" r="r" b="b"/>
              <a:pathLst>
                <a:path w="130949" h="21885">
                  <a:moveTo>
                    <a:pt x="66167" y="1017"/>
                  </a:moveTo>
                  <a:lnTo>
                    <a:pt x="81326" y="1922"/>
                  </a:lnTo>
                  <a:lnTo>
                    <a:pt x="95434" y="4571"/>
                  </a:lnTo>
                  <a:lnTo>
                    <a:pt x="108892" y="8851"/>
                  </a:lnTo>
                  <a:lnTo>
                    <a:pt x="121590" y="14656"/>
                  </a:lnTo>
                  <a:lnTo>
                    <a:pt x="130949" y="20368"/>
                  </a:lnTo>
                  <a:lnTo>
                    <a:pt x="130949" y="19229"/>
                  </a:lnTo>
                  <a:lnTo>
                    <a:pt x="123435" y="14508"/>
                  </a:lnTo>
                  <a:lnTo>
                    <a:pt x="110835" y="8531"/>
                  </a:lnTo>
                  <a:lnTo>
                    <a:pt x="97469" y="4053"/>
                  </a:lnTo>
                  <a:lnTo>
                    <a:pt x="83442" y="1180"/>
                  </a:lnTo>
                  <a:lnTo>
                    <a:pt x="68862" y="19"/>
                  </a:lnTo>
                  <a:lnTo>
                    <a:pt x="66675" y="0"/>
                  </a:lnTo>
                  <a:lnTo>
                    <a:pt x="52028" y="899"/>
                  </a:lnTo>
                  <a:lnTo>
                    <a:pt x="37917" y="3525"/>
                  </a:lnTo>
                  <a:lnTo>
                    <a:pt x="24448" y="7773"/>
                  </a:lnTo>
                  <a:lnTo>
                    <a:pt x="11728" y="13533"/>
                  </a:lnTo>
                  <a:lnTo>
                    <a:pt x="0" y="20619"/>
                  </a:lnTo>
                  <a:lnTo>
                    <a:pt x="0" y="21885"/>
                  </a:lnTo>
                  <a:lnTo>
                    <a:pt x="11353" y="14887"/>
                  </a:lnTo>
                  <a:lnTo>
                    <a:pt x="24019" y="9029"/>
                  </a:lnTo>
                  <a:lnTo>
                    <a:pt x="37449" y="4692"/>
                  </a:lnTo>
                  <a:lnTo>
                    <a:pt x="51535" y="1985"/>
                  </a:lnTo>
                  <a:lnTo>
                    <a:pt x="66167" y="1017"/>
                  </a:lnTo>
                  <a:close/>
                </a:path>
              </a:pathLst>
            </a:custGeom>
            <a:solidFill>
              <a:srgbClr val="5976AF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47" name="object 160">
              <a:extLst>
                <a:ext uri="{FF2B5EF4-FFF2-40B4-BE49-F238E27FC236}">
                  <a16:creationId xmlns:a16="http://schemas.microsoft.com/office/drawing/2014/main" id="{E7A238CB-7CF7-4397-99CD-90A272D04697}"/>
                </a:ext>
              </a:extLst>
            </p:cNvPr>
            <p:cNvSpPr/>
            <p:nvPr/>
          </p:nvSpPr>
          <p:spPr>
            <a:xfrm>
              <a:off x="6275463" y="4031818"/>
              <a:ext cx="130949" cy="21736"/>
            </a:xfrm>
            <a:custGeom>
              <a:avLst/>
              <a:gdLst/>
              <a:ahLst/>
              <a:cxnLst/>
              <a:rect l="l" t="t" r="r" b="b"/>
              <a:pathLst>
                <a:path w="130949" h="21736">
                  <a:moveTo>
                    <a:pt x="64904" y="1003"/>
                  </a:moveTo>
                  <a:lnTo>
                    <a:pt x="81295" y="1892"/>
                  </a:lnTo>
                  <a:lnTo>
                    <a:pt x="95394" y="4525"/>
                  </a:lnTo>
                  <a:lnTo>
                    <a:pt x="108850" y="8784"/>
                  </a:lnTo>
                  <a:lnTo>
                    <a:pt x="121555" y="14559"/>
                  </a:lnTo>
                  <a:lnTo>
                    <a:pt x="130949" y="20257"/>
                  </a:lnTo>
                  <a:lnTo>
                    <a:pt x="130949" y="19130"/>
                  </a:lnTo>
                  <a:lnTo>
                    <a:pt x="124399" y="14961"/>
                  </a:lnTo>
                  <a:lnTo>
                    <a:pt x="111849" y="8904"/>
                  </a:lnTo>
                  <a:lnTo>
                    <a:pt x="98536" y="4329"/>
                  </a:lnTo>
                  <a:lnTo>
                    <a:pt x="84567" y="1342"/>
                  </a:lnTo>
                  <a:lnTo>
                    <a:pt x="70047" y="47"/>
                  </a:lnTo>
                  <a:lnTo>
                    <a:pt x="66662" y="0"/>
                  </a:lnTo>
                  <a:lnTo>
                    <a:pt x="52009" y="893"/>
                  </a:lnTo>
                  <a:lnTo>
                    <a:pt x="37889" y="3503"/>
                  </a:lnTo>
                  <a:lnTo>
                    <a:pt x="24407" y="7723"/>
                  </a:lnTo>
                  <a:lnTo>
                    <a:pt x="11669" y="13450"/>
                  </a:lnTo>
                  <a:lnTo>
                    <a:pt x="0" y="20447"/>
                  </a:lnTo>
                  <a:lnTo>
                    <a:pt x="0" y="21736"/>
                  </a:lnTo>
                  <a:lnTo>
                    <a:pt x="10257" y="15326"/>
                  </a:lnTo>
                  <a:lnTo>
                    <a:pt x="22875" y="9383"/>
                  </a:lnTo>
                  <a:lnTo>
                    <a:pt x="36261" y="4943"/>
                  </a:lnTo>
                  <a:lnTo>
                    <a:pt x="50306" y="2114"/>
                  </a:lnTo>
                  <a:lnTo>
                    <a:pt x="64904" y="1003"/>
                  </a:lnTo>
                  <a:close/>
                </a:path>
              </a:pathLst>
            </a:custGeom>
            <a:solidFill>
              <a:srgbClr val="5B75B0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48" name="object 161">
              <a:extLst>
                <a:ext uri="{FF2B5EF4-FFF2-40B4-BE49-F238E27FC236}">
                  <a16:creationId xmlns:a16="http://schemas.microsoft.com/office/drawing/2014/main" id="{689D6B48-FD24-4FAD-BC0C-2141CE8B4805}"/>
                </a:ext>
              </a:extLst>
            </p:cNvPr>
            <p:cNvSpPr/>
            <p:nvPr/>
          </p:nvSpPr>
          <p:spPr>
            <a:xfrm>
              <a:off x="6275463" y="4031119"/>
              <a:ext cx="130949" cy="21709"/>
            </a:xfrm>
            <a:custGeom>
              <a:avLst/>
              <a:gdLst/>
              <a:ahLst/>
              <a:cxnLst/>
              <a:rect l="l" t="t" r="r" b="b"/>
              <a:pathLst>
                <a:path w="130949" h="21709">
                  <a:moveTo>
                    <a:pt x="63902" y="1034"/>
                  </a:moveTo>
                  <a:lnTo>
                    <a:pt x="66662" y="1003"/>
                  </a:lnTo>
                  <a:lnTo>
                    <a:pt x="81308" y="1899"/>
                  </a:lnTo>
                  <a:lnTo>
                    <a:pt x="95419" y="4517"/>
                  </a:lnTo>
                  <a:lnTo>
                    <a:pt x="108889" y="8750"/>
                  </a:lnTo>
                  <a:lnTo>
                    <a:pt x="121612" y="14494"/>
                  </a:lnTo>
                  <a:lnTo>
                    <a:pt x="130949" y="20117"/>
                  </a:lnTo>
                  <a:lnTo>
                    <a:pt x="130949" y="18960"/>
                  </a:lnTo>
                  <a:lnTo>
                    <a:pt x="125444" y="15412"/>
                  </a:lnTo>
                  <a:lnTo>
                    <a:pt x="112937" y="9277"/>
                  </a:lnTo>
                  <a:lnTo>
                    <a:pt x="99663" y="4608"/>
                  </a:lnTo>
                  <a:lnTo>
                    <a:pt x="85726" y="1510"/>
                  </a:lnTo>
                  <a:lnTo>
                    <a:pt x="71230" y="85"/>
                  </a:lnTo>
                  <a:lnTo>
                    <a:pt x="66662" y="0"/>
                  </a:lnTo>
                  <a:lnTo>
                    <a:pt x="52020" y="887"/>
                  </a:lnTo>
                  <a:lnTo>
                    <a:pt x="37904" y="3481"/>
                  </a:lnTo>
                  <a:lnTo>
                    <a:pt x="24418" y="7678"/>
                  </a:lnTo>
                  <a:lnTo>
                    <a:pt x="11667" y="13373"/>
                  </a:lnTo>
                  <a:lnTo>
                    <a:pt x="0" y="20318"/>
                  </a:lnTo>
                  <a:lnTo>
                    <a:pt x="0" y="21709"/>
                  </a:lnTo>
                  <a:lnTo>
                    <a:pt x="9458" y="15725"/>
                  </a:lnTo>
                  <a:lnTo>
                    <a:pt x="22027" y="9711"/>
                  </a:lnTo>
                  <a:lnTo>
                    <a:pt x="35362" y="5187"/>
                  </a:lnTo>
                  <a:lnTo>
                    <a:pt x="49355" y="2259"/>
                  </a:lnTo>
                  <a:lnTo>
                    <a:pt x="63902" y="1034"/>
                  </a:lnTo>
                  <a:close/>
                </a:path>
              </a:pathLst>
            </a:custGeom>
            <a:solidFill>
              <a:srgbClr val="5B75B0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49" name="object 162">
              <a:extLst>
                <a:ext uri="{FF2B5EF4-FFF2-40B4-BE49-F238E27FC236}">
                  <a16:creationId xmlns:a16="http://schemas.microsoft.com/office/drawing/2014/main" id="{3221F954-2DAE-4D25-84F8-FAAE44004687}"/>
                </a:ext>
              </a:extLst>
            </p:cNvPr>
            <p:cNvSpPr/>
            <p:nvPr/>
          </p:nvSpPr>
          <p:spPr>
            <a:xfrm>
              <a:off x="6275463" y="4030395"/>
              <a:ext cx="130949" cy="21632"/>
            </a:xfrm>
            <a:custGeom>
              <a:avLst/>
              <a:gdLst/>
              <a:ahLst/>
              <a:cxnLst/>
              <a:rect l="l" t="t" r="r" b="b"/>
              <a:pathLst>
                <a:path w="130949" h="21632">
                  <a:moveTo>
                    <a:pt x="62749" y="1079"/>
                  </a:moveTo>
                  <a:lnTo>
                    <a:pt x="66662" y="1016"/>
                  </a:lnTo>
                  <a:lnTo>
                    <a:pt x="81318" y="1908"/>
                  </a:lnTo>
                  <a:lnTo>
                    <a:pt x="95440" y="4516"/>
                  </a:lnTo>
                  <a:lnTo>
                    <a:pt x="108923" y="8733"/>
                  </a:lnTo>
                  <a:lnTo>
                    <a:pt x="121663" y="14455"/>
                  </a:lnTo>
                  <a:lnTo>
                    <a:pt x="130949" y="20015"/>
                  </a:lnTo>
                  <a:lnTo>
                    <a:pt x="130949" y="18867"/>
                  </a:lnTo>
                  <a:lnTo>
                    <a:pt x="126345" y="15858"/>
                  </a:lnTo>
                  <a:lnTo>
                    <a:pt x="113886" y="9640"/>
                  </a:lnTo>
                  <a:lnTo>
                    <a:pt x="100655" y="4877"/>
                  </a:lnTo>
                  <a:lnTo>
                    <a:pt x="86754" y="1672"/>
                  </a:lnTo>
                  <a:lnTo>
                    <a:pt x="72285" y="129"/>
                  </a:lnTo>
                  <a:lnTo>
                    <a:pt x="66662" y="0"/>
                  </a:lnTo>
                  <a:lnTo>
                    <a:pt x="52018" y="883"/>
                  </a:lnTo>
                  <a:lnTo>
                    <a:pt x="37895" y="3467"/>
                  </a:lnTo>
                  <a:lnTo>
                    <a:pt x="24398" y="7646"/>
                  </a:lnTo>
                  <a:lnTo>
                    <a:pt x="11630" y="13317"/>
                  </a:lnTo>
                  <a:lnTo>
                    <a:pt x="0" y="20198"/>
                  </a:lnTo>
                  <a:lnTo>
                    <a:pt x="0" y="21632"/>
                  </a:lnTo>
                  <a:lnTo>
                    <a:pt x="8454" y="16207"/>
                  </a:lnTo>
                  <a:lnTo>
                    <a:pt x="20977" y="10104"/>
                  </a:lnTo>
                  <a:lnTo>
                    <a:pt x="34271" y="5478"/>
                  </a:lnTo>
                  <a:lnTo>
                    <a:pt x="48230" y="2434"/>
                  </a:lnTo>
                  <a:lnTo>
                    <a:pt x="62749" y="1079"/>
                  </a:lnTo>
                  <a:close/>
                </a:path>
              </a:pathLst>
            </a:custGeom>
            <a:solidFill>
              <a:srgbClr val="5A75B1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50" name="object 163">
              <a:extLst>
                <a:ext uri="{FF2B5EF4-FFF2-40B4-BE49-F238E27FC236}">
                  <a16:creationId xmlns:a16="http://schemas.microsoft.com/office/drawing/2014/main" id="{1F3B92FF-2468-426D-A729-FB450E58FD4D}"/>
                </a:ext>
              </a:extLst>
            </p:cNvPr>
            <p:cNvSpPr/>
            <p:nvPr/>
          </p:nvSpPr>
          <p:spPr>
            <a:xfrm>
              <a:off x="6275463" y="4029671"/>
              <a:ext cx="130949" cy="21592"/>
            </a:xfrm>
            <a:custGeom>
              <a:avLst/>
              <a:gdLst/>
              <a:ahLst/>
              <a:cxnLst/>
              <a:rect l="l" t="t" r="r" b="b"/>
              <a:pathLst>
                <a:path w="130949" h="21592">
                  <a:moveTo>
                    <a:pt x="61651" y="1258"/>
                  </a:moveTo>
                  <a:lnTo>
                    <a:pt x="66662" y="1155"/>
                  </a:lnTo>
                  <a:lnTo>
                    <a:pt x="81303" y="2041"/>
                  </a:lnTo>
                  <a:lnTo>
                    <a:pt x="95422" y="4629"/>
                  </a:lnTo>
                  <a:lnTo>
                    <a:pt x="108913" y="8817"/>
                  </a:lnTo>
                  <a:lnTo>
                    <a:pt x="121673" y="14501"/>
                  </a:lnTo>
                  <a:lnTo>
                    <a:pt x="130949" y="20006"/>
                  </a:lnTo>
                  <a:lnTo>
                    <a:pt x="130949" y="18752"/>
                  </a:lnTo>
                  <a:lnTo>
                    <a:pt x="127257" y="16309"/>
                  </a:lnTo>
                  <a:lnTo>
                    <a:pt x="114849" y="10015"/>
                  </a:lnTo>
                  <a:lnTo>
                    <a:pt x="101670" y="5161"/>
                  </a:lnTo>
                  <a:lnTo>
                    <a:pt x="87822" y="1851"/>
                  </a:lnTo>
                  <a:lnTo>
                    <a:pt x="73409" y="185"/>
                  </a:lnTo>
                  <a:lnTo>
                    <a:pt x="66662" y="0"/>
                  </a:lnTo>
                  <a:lnTo>
                    <a:pt x="51998" y="879"/>
                  </a:lnTo>
                  <a:lnTo>
                    <a:pt x="37862" y="3450"/>
                  </a:lnTo>
                  <a:lnTo>
                    <a:pt x="24353" y="7610"/>
                  </a:lnTo>
                  <a:lnTo>
                    <a:pt x="11572" y="13257"/>
                  </a:lnTo>
                  <a:lnTo>
                    <a:pt x="0" y="20067"/>
                  </a:lnTo>
                  <a:lnTo>
                    <a:pt x="0" y="21592"/>
                  </a:lnTo>
                  <a:lnTo>
                    <a:pt x="7476" y="16747"/>
                  </a:lnTo>
                  <a:lnTo>
                    <a:pt x="19965" y="10580"/>
                  </a:lnTo>
                  <a:lnTo>
                    <a:pt x="33226" y="5873"/>
                  </a:lnTo>
                  <a:lnTo>
                    <a:pt x="47155" y="2731"/>
                  </a:lnTo>
                  <a:lnTo>
                    <a:pt x="61651" y="1258"/>
                  </a:lnTo>
                  <a:close/>
                </a:path>
              </a:pathLst>
            </a:custGeom>
            <a:solidFill>
              <a:srgbClr val="5A75B1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51" name="object 164">
              <a:extLst>
                <a:ext uri="{FF2B5EF4-FFF2-40B4-BE49-F238E27FC236}">
                  <a16:creationId xmlns:a16="http://schemas.microsoft.com/office/drawing/2014/main" id="{62ED8ADC-7E41-4C66-9F52-3971814CC878}"/>
                </a:ext>
              </a:extLst>
            </p:cNvPr>
            <p:cNvSpPr/>
            <p:nvPr/>
          </p:nvSpPr>
          <p:spPr>
            <a:xfrm>
              <a:off x="6275463" y="4028986"/>
              <a:ext cx="130949" cy="21448"/>
            </a:xfrm>
            <a:custGeom>
              <a:avLst/>
              <a:gdLst/>
              <a:ahLst/>
              <a:cxnLst/>
              <a:rect l="l" t="t" r="r" b="b"/>
              <a:pathLst>
                <a:path w="130949" h="21448">
                  <a:moveTo>
                    <a:pt x="60484" y="1273"/>
                  </a:moveTo>
                  <a:lnTo>
                    <a:pt x="66662" y="1117"/>
                  </a:lnTo>
                  <a:lnTo>
                    <a:pt x="81308" y="1997"/>
                  </a:lnTo>
                  <a:lnTo>
                    <a:pt x="95434" y="4568"/>
                  </a:lnTo>
                  <a:lnTo>
                    <a:pt x="108938" y="8730"/>
                  </a:lnTo>
                  <a:lnTo>
                    <a:pt x="121715" y="14379"/>
                  </a:lnTo>
                  <a:lnTo>
                    <a:pt x="130949" y="19817"/>
                  </a:lnTo>
                  <a:lnTo>
                    <a:pt x="130949" y="18547"/>
                  </a:lnTo>
                  <a:lnTo>
                    <a:pt x="115939" y="10410"/>
                  </a:lnTo>
                  <a:lnTo>
                    <a:pt x="102802" y="5467"/>
                  </a:lnTo>
                  <a:lnTo>
                    <a:pt x="88996" y="2049"/>
                  </a:lnTo>
                  <a:lnTo>
                    <a:pt x="74620" y="256"/>
                  </a:lnTo>
                  <a:lnTo>
                    <a:pt x="66662" y="0"/>
                  </a:lnTo>
                  <a:lnTo>
                    <a:pt x="52026" y="873"/>
                  </a:lnTo>
                  <a:lnTo>
                    <a:pt x="37904" y="3428"/>
                  </a:lnTo>
                  <a:lnTo>
                    <a:pt x="24398" y="7563"/>
                  </a:lnTo>
                  <a:lnTo>
                    <a:pt x="11607" y="13177"/>
                  </a:lnTo>
                  <a:lnTo>
                    <a:pt x="0" y="19957"/>
                  </a:lnTo>
                  <a:lnTo>
                    <a:pt x="0" y="21448"/>
                  </a:lnTo>
                  <a:lnTo>
                    <a:pt x="6526" y="17166"/>
                  </a:lnTo>
                  <a:lnTo>
                    <a:pt x="18965" y="10921"/>
                  </a:lnTo>
                  <a:lnTo>
                    <a:pt x="32173" y="6123"/>
                  </a:lnTo>
                  <a:lnTo>
                    <a:pt x="46047" y="2873"/>
                  </a:lnTo>
                  <a:lnTo>
                    <a:pt x="60484" y="1273"/>
                  </a:lnTo>
                  <a:close/>
                </a:path>
              </a:pathLst>
            </a:custGeom>
            <a:solidFill>
              <a:srgbClr val="5A75B1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52" name="object 165">
              <a:extLst>
                <a:ext uri="{FF2B5EF4-FFF2-40B4-BE49-F238E27FC236}">
                  <a16:creationId xmlns:a16="http://schemas.microsoft.com/office/drawing/2014/main" id="{31E955C5-205D-464C-98B8-568DDCF93AF1}"/>
                </a:ext>
              </a:extLst>
            </p:cNvPr>
            <p:cNvSpPr/>
            <p:nvPr/>
          </p:nvSpPr>
          <p:spPr>
            <a:xfrm>
              <a:off x="6275463" y="4028427"/>
              <a:ext cx="130949" cy="21179"/>
            </a:xfrm>
            <a:custGeom>
              <a:avLst/>
              <a:gdLst/>
              <a:ahLst/>
              <a:cxnLst/>
              <a:rect l="l" t="t" r="r" b="b"/>
              <a:pathLst>
                <a:path w="130949" h="21179">
                  <a:moveTo>
                    <a:pt x="59327" y="1209"/>
                  </a:moveTo>
                  <a:lnTo>
                    <a:pt x="66675" y="990"/>
                  </a:lnTo>
                  <a:lnTo>
                    <a:pt x="81335" y="1866"/>
                  </a:lnTo>
                  <a:lnTo>
                    <a:pt x="95475" y="4428"/>
                  </a:lnTo>
                  <a:lnTo>
                    <a:pt x="108993" y="8573"/>
                  </a:lnTo>
                  <a:lnTo>
                    <a:pt x="121788" y="14201"/>
                  </a:lnTo>
                  <a:lnTo>
                    <a:pt x="130949" y="19565"/>
                  </a:lnTo>
                  <a:lnTo>
                    <a:pt x="130949" y="18345"/>
                  </a:lnTo>
                  <a:lnTo>
                    <a:pt x="116894" y="10748"/>
                  </a:lnTo>
                  <a:lnTo>
                    <a:pt x="103785" y="5728"/>
                  </a:lnTo>
                  <a:lnTo>
                    <a:pt x="90000" y="2220"/>
                  </a:lnTo>
                  <a:lnTo>
                    <a:pt x="75639" y="323"/>
                  </a:lnTo>
                  <a:lnTo>
                    <a:pt x="66675" y="0"/>
                  </a:lnTo>
                  <a:lnTo>
                    <a:pt x="52014" y="869"/>
                  </a:lnTo>
                  <a:lnTo>
                    <a:pt x="37869" y="3410"/>
                  </a:lnTo>
                  <a:lnTo>
                    <a:pt x="24338" y="7524"/>
                  </a:lnTo>
                  <a:lnTo>
                    <a:pt x="11523" y="13111"/>
                  </a:lnTo>
                  <a:lnTo>
                    <a:pt x="0" y="19794"/>
                  </a:lnTo>
                  <a:lnTo>
                    <a:pt x="0" y="21179"/>
                  </a:lnTo>
                  <a:lnTo>
                    <a:pt x="5505" y="17520"/>
                  </a:lnTo>
                  <a:lnTo>
                    <a:pt x="17902" y="11193"/>
                  </a:lnTo>
                  <a:lnTo>
                    <a:pt x="31073" y="6298"/>
                  </a:lnTo>
                  <a:lnTo>
                    <a:pt x="44914" y="2936"/>
                  </a:lnTo>
                  <a:lnTo>
                    <a:pt x="59327" y="1209"/>
                  </a:lnTo>
                  <a:close/>
                </a:path>
              </a:pathLst>
            </a:custGeom>
            <a:solidFill>
              <a:srgbClr val="5A75B1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53" name="object 166">
              <a:extLst>
                <a:ext uri="{FF2B5EF4-FFF2-40B4-BE49-F238E27FC236}">
                  <a16:creationId xmlns:a16="http://schemas.microsoft.com/office/drawing/2014/main" id="{88026CF4-C833-4B82-997F-DACF9411F3FF}"/>
                </a:ext>
              </a:extLst>
            </p:cNvPr>
            <p:cNvSpPr/>
            <p:nvPr/>
          </p:nvSpPr>
          <p:spPr>
            <a:xfrm>
              <a:off x="6275463" y="4027703"/>
              <a:ext cx="130949" cy="21007"/>
            </a:xfrm>
            <a:custGeom>
              <a:avLst/>
              <a:gdLst/>
              <a:ahLst/>
              <a:cxnLst/>
              <a:rect l="l" t="t" r="r" b="b"/>
              <a:pathLst>
                <a:path w="130949" h="21007">
                  <a:moveTo>
                    <a:pt x="58136" y="1258"/>
                  </a:moveTo>
                  <a:lnTo>
                    <a:pt x="66662" y="965"/>
                  </a:lnTo>
                  <a:lnTo>
                    <a:pt x="81299" y="1837"/>
                  </a:lnTo>
                  <a:lnTo>
                    <a:pt x="95423" y="4387"/>
                  </a:lnTo>
                  <a:lnTo>
                    <a:pt x="108934" y="8515"/>
                  </a:lnTo>
                  <a:lnTo>
                    <a:pt x="121732" y="14119"/>
                  </a:lnTo>
                  <a:lnTo>
                    <a:pt x="130949" y="19489"/>
                  </a:lnTo>
                  <a:lnTo>
                    <a:pt x="130949" y="18186"/>
                  </a:lnTo>
                  <a:lnTo>
                    <a:pt x="117897" y="11156"/>
                  </a:lnTo>
                  <a:lnTo>
                    <a:pt x="104840" y="6046"/>
                  </a:lnTo>
                  <a:lnTo>
                    <a:pt x="91110" y="2432"/>
                  </a:lnTo>
                  <a:lnTo>
                    <a:pt x="76807" y="413"/>
                  </a:lnTo>
                  <a:lnTo>
                    <a:pt x="66662" y="0"/>
                  </a:lnTo>
                  <a:lnTo>
                    <a:pt x="51992" y="864"/>
                  </a:lnTo>
                  <a:lnTo>
                    <a:pt x="37836" y="3391"/>
                  </a:lnTo>
                  <a:lnTo>
                    <a:pt x="24295" y="7482"/>
                  </a:lnTo>
                  <a:lnTo>
                    <a:pt x="11464" y="13039"/>
                  </a:lnTo>
                  <a:lnTo>
                    <a:pt x="0" y="19645"/>
                  </a:lnTo>
                  <a:lnTo>
                    <a:pt x="0" y="21007"/>
                  </a:lnTo>
                  <a:lnTo>
                    <a:pt x="4500" y="17977"/>
                  </a:lnTo>
                  <a:lnTo>
                    <a:pt x="16848" y="11570"/>
                  </a:lnTo>
                  <a:lnTo>
                    <a:pt x="29970" y="6581"/>
                  </a:lnTo>
                  <a:lnTo>
                    <a:pt x="43766" y="3110"/>
                  </a:lnTo>
                  <a:lnTo>
                    <a:pt x="58136" y="1258"/>
                  </a:lnTo>
                  <a:close/>
                </a:path>
              </a:pathLst>
            </a:custGeom>
            <a:solidFill>
              <a:srgbClr val="5C78B1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54" name="object 167">
              <a:extLst>
                <a:ext uri="{FF2B5EF4-FFF2-40B4-BE49-F238E27FC236}">
                  <a16:creationId xmlns:a16="http://schemas.microsoft.com/office/drawing/2014/main" id="{F5AC0B3F-D6C0-4573-A3A3-D65C666737F2}"/>
                </a:ext>
              </a:extLst>
            </p:cNvPr>
            <p:cNvSpPr/>
            <p:nvPr/>
          </p:nvSpPr>
          <p:spPr>
            <a:xfrm>
              <a:off x="6275463" y="4026979"/>
              <a:ext cx="130949" cy="20919"/>
            </a:xfrm>
            <a:custGeom>
              <a:avLst/>
              <a:gdLst/>
              <a:ahLst/>
              <a:cxnLst/>
              <a:rect l="l" t="t" r="r" b="b"/>
              <a:pathLst>
                <a:path w="130949" h="20919">
                  <a:moveTo>
                    <a:pt x="3658" y="18429"/>
                  </a:moveTo>
                  <a:lnTo>
                    <a:pt x="15960" y="11957"/>
                  </a:lnTo>
                  <a:lnTo>
                    <a:pt x="29035" y="6891"/>
                  </a:lnTo>
                  <a:lnTo>
                    <a:pt x="42785" y="3329"/>
                  </a:lnTo>
                  <a:lnTo>
                    <a:pt x="57110" y="1370"/>
                  </a:lnTo>
                  <a:lnTo>
                    <a:pt x="66662" y="1003"/>
                  </a:lnTo>
                  <a:lnTo>
                    <a:pt x="81320" y="1869"/>
                  </a:lnTo>
                  <a:lnTo>
                    <a:pt x="95464" y="4402"/>
                  </a:lnTo>
                  <a:lnTo>
                    <a:pt x="108995" y="8503"/>
                  </a:lnTo>
                  <a:lnTo>
                    <a:pt x="121814" y="14073"/>
                  </a:lnTo>
                  <a:lnTo>
                    <a:pt x="130949" y="19352"/>
                  </a:lnTo>
                  <a:lnTo>
                    <a:pt x="130949" y="18017"/>
                  </a:lnTo>
                  <a:lnTo>
                    <a:pt x="118927" y="11554"/>
                  </a:lnTo>
                  <a:lnTo>
                    <a:pt x="105913" y="6359"/>
                  </a:lnTo>
                  <a:lnTo>
                    <a:pt x="92222" y="2645"/>
                  </a:lnTo>
                  <a:lnTo>
                    <a:pt x="77953" y="508"/>
                  </a:lnTo>
                  <a:lnTo>
                    <a:pt x="66662" y="0"/>
                  </a:lnTo>
                  <a:lnTo>
                    <a:pt x="52020" y="858"/>
                  </a:lnTo>
                  <a:lnTo>
                    <a:pt x="37881" y="3370"/>
                  </a:lnTo>
                  <a:lnTo>
                    <a:pt x="24343" y="7438"/>
                  </a:lnTo>
                  <a:lnTo>
                    <a:pt x="11502" y="12965"/>
                  </a:lnTo>
                  <a:lnTo>
                    <a:pt x="0" y="19544"/>
                  </a:lnTo>
                  <a:lnTo>
                    <a:pt x="0" y="20919"/>
                  </a:lnTo>
                  <a:lnTo>
                    <a:pt x="3658" y="18429"/>
                  </a:lnTo>
                  <a:close/>
                </a:path>
              </a:pathLst>
            </a:custGeom>
            <a:solidFill>
              <a:srgbClr val="5C78B1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55" name="object 168">
              <a:extLst>
                <a:ext uri="{FF2B5EF4-FFF2-40B4-BE49-F238E27FC236}">
                  <a16:creationId xmlns:a16="http://schemas.microsoft.com/office/drawing/2014/main" id="{DC6800BF-C209-4061-B5AA-B3BB25D43D47}"/>
                </a:ext>
              </a:extLst>
            </p:cNvPr>
            <p:cNvSpPr/>
            <p:nvPr/>
          </p:nvSpPr>
          <p:spPr>
            <a:xfrm>
              <a:off x="6275463" y="4026280"/>
              <a:ext cx="130949" cy="20751"/>
            </a:xfrm>
            <a:custGeom>
              <a:avLst/>
              <a:gdLst/>
              <a:ahLst/>
              <a:cxnLst/>
              <a:rect l="l" t="t" r="r" b="b"/>
              <a:pathLst>
                <a:path w="130949" h="20751">
                  <a:moveTo>
                    <a:pt x="2672" y="18907"/>
                  </a:moveTo>
                  <a:lnTo>
                    <a:pt x="14926" y="12349"/>
                  </a:lnTo>
                  <a:lnTo>
                    <a:pt x="27957" y="7183"/>
                  </a:lnTo>
                  <a:lnTo>
                    <a:pt x="41666" y="3509"/>
                  </a:lnTo>
                  <a:lnTo>
                    <a:pt x="55956" y="1425"/>
                  </a:lnTo>
                  <a:lnTo>
                    <a:pt x="66675" y="965"/>
                  </a:lnTo>
                  <a:lnTo>
                    <a:pt x="81326" y="1828"/>
                  </a:lnTo>
                  <a:lnTo>
                    <a:pt x="95469" y="4353"/>
                  </a:lnTo>
                  <a:lnTo>
                    <a:pt x="109005" y="8441"/>
                  </a:lnTo>
                  <a:lnTo>
                    <a:pt x="121837" y="13993"/>
                  </a:lnTo>
                  <a:lnTo>
                    <a:pt x="130949" y="19234"/>
                  </a:lnTo>
                  <a:lnTo>
                    <a:pt x="130949" y="17979"/>
                  </a:lnTo>
                  <a:lnTo>
                    <a:pt x="119894" y="11946"/>
                  </a:lnTo>
                  <a:lnTo>
                    <a:pt x="106920" y="6663"/>
                  </a:lnTo>
                  <a:lnTo>
                    <a:pt x="93262" y="2851"/>
                  </a:lnTo>
                  <a:lnTo>
                    <a:pt x="79017" y="605"/>
                  </a:lnTo>
                  <a:lnTo>
                    <a:pt x="66675" y="0"/>
                  </a:lnTo>
                  <a:lnTo>
                    <a:pt x="52022" y="855"/>
                  </a:lnTo>
                  <a:lnTo>
                    <a:pt x="37869" y="3356"/>
                  </a:lnTo>
                  <a:lnTo>
                    <a:pt x="24314" y="7406"/>
                  </a:lnTo>
                  <a:lnTo>
                    <a:pt x="11453" y="12909"/>
                  </a:lnTo>
                  <a:lnTo>
                    <a:pt x="0" y="19418"/>
                  </a:lnTo>
                  <a:lnTo>
                    <a:pt x="0" y="20751"/>
                  </a:lnTo>
                  <a:lnTo>
                    <a:pt x="2672" y="18907"/>
                  </a:lnTo>
                  <a:close/>
                </a:path>
              </a:pathLst>
            </a:custGeom>
            <a:solidFill>
              <a:srgbClr val="5C78B2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56" name="object 169">
              <a:extLst>
                <a:ext uri="{FF2B5EF4-FFF2-40B4-BE49-F238E27FC236}">
                  <a16:creationId xmlns:a16="http://schemas.microsoft.com/office/drawing/2014/main" id="{ECEC221D-B524-4F70-A2A1-6F968DEC59ED}"/>
                </a:ext>
              </a:extLst>
            </p:cNvPr>
            <p:cNvSpPr/>
            <p:nvPr/>
          </p:nvSpPr>
          <p:spPr>
            <a:xfrm>
              <a:off x="6275463" y="4025569"/>
              <a:ext cx="130949" cy="20646"/>
            </a:xfrm>
            <a:custGeom>
              <a:avLst/>
              <a:gdLst/>
              <a:ahLst/>
              <a:cxnLst/>
              <a:rect l="l" t="t" r="r" b="b"/>
              <a:pathLst>
                <a:path w="130949" h="20646">
                  <a:moveTo>
                    <a:pt x="1723" y="19447"/>
                  </a:moveTo>
                  <a:lnTo>
                    <a:pt x="13945" y="12838"/>
                  </a:lnTo>
                  <a:lnTo>
                    <a:pt x="26947" y="7607"/>
                  </a:lnTo>
                  <a:lnTo>
                    <a:pt x="40632" y="3851"/>
                  </a:lnTo>
                  <a:lnTo>
                    <a:pt x="54902" y="1667"/>
                  </a:lnTo>
                  <a:lnTo>
                    <a:pt x="66675" y="1117"/>
                  </a:lnTo>
                  <a:lnTo>
                    <a:pt x="81320" y="1974"/>
                  </a:lnTo>
                  <a:lnTo>
                    <a:pt x="95463" y="4481"/>
                  </a:lnTo>
                  <a:lnTo>
                    <a:pt x="109007" y="8540"/>
                  </a:lnTo>
                  <a:lnTo>
                    <a:pt x="121854" y="14056"/>
                  </a:lnTo>
                  <a:lnTo>
                    <a:pt x="130949" y="19244"/>
                  </a:lnTo>
                  <a:lnTo>
                    <a:pt x="130949" y="17932"/>
                  </a:lnTo>
                  <a:lnTo>
                    <a:pt x="120851" y="12344"/>
                  </a:lnTo>
                  <a:lnTo>
                    <a:pt x="107926" y="6981"/>
                  </a:lnTo>
                  <a:lnTo>
                    <a:pt x="94319" y="3073"/>
                  </a:lnTo>
                  <a:lnTo>
                    <a:pt x="80126" y="716"/>
                  </a:lnTo>
                  <a:lnTo>
                    <a:pt x="66675" y="0"/>
                  </a:lnTo>
                  <a:lnTo>
                    <a:pt x="52009" y="850"/>
                  </a:lnTo>
                  <a:lnTo>
                    <a:pt x="37848" y="3340"/>
                  </a:lnTo>
                  <a:lnTo>
                    <a:pt x="24286" y="7372"/>
                  </a:lnTo>
                  <a:lnTo>
                    <a:pt x="11417" y="12852"/>
                  </a:lnTo>
                  <a:lnTo>
                    <a:pt x="0" y="19310"/>
                  </a:lnTo>
                  <a:lnTo>
                    <a:pt x="0" y="20646"/>
                  </a:lnTo>
                  <a:lnTo>
                    <a:pt x="1723" y="19447"/>
                  </a:lnTo>
                  <a:close/>
                </a:path>
              </a:pathLst>
            </a:custGeom>
            <a:solidFill>
              <a:srgbClr val="5C78B2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57" name="object 170">
              <a:extLst>
                <a:ext uri="{FF2B5EF4-FFF2-40B4-BE49-F238E27FC236}">
                  <a16:creationId xmlns:a16="http://schemas.microsoft.com/office/drawing/2014/main" id="{AA5B3C95-2545-4272-8AAF-F0D5FC38F62F}"/>
                </a:ext>
              </a:extLst>
            </p:cNvPr>
            <p:cNvSpPr/>
            <p:nvPr/>
          </p:nvSpPr>
          <p:spPr>
            <a:xfrm>
              <a:off x="6275463" y="4024845"/>
              <a:ext cx="130949" cy="20469"/>
            </a:xfrm>
            <a:custGeom>
              <a:avLst/>
              <a:gdLst/>
              <a:ahLst/>
              <a:cxnLst/>
              <a:rect l="l" t="t" r="r" b="b"/>
              <a:pathLst>
                <a:path w="130949" h="20469">
                  <a:moveTo>
                    <a:pt x="0" y="19176"/>
                  </a:moveTo>
                  <a:lnTo>
                    <a:pt x="0" y="20469"/>
                  </a:lnTo>
                  <a:lnTo>
                    <a:pt x="766" y="19930"/>
                  </a:lnTo>
                  <a:lnTo>
                    <a:pt x="12942" y="13251"/>
                  </a:lnTo>
                  <a:lnTo>
                    <a:pt x="25898" y="7938"/>
                  </a:lnTo>
                  <a:lnTo>
                    <a:pt x="39535" y="4085"/>
                  </a:lnTo>
                  <a:lnTo>
                    <a:pt x="53760" y="1788"/>
                  </a:lnTo>
                  <a:lnTo>
                    <a:pt x="66662" y="1130"/>
                  </a:lnTo>
                  <a:lnTo>
                    <a:pt x="81318" y="1981"/>
                  </a:lnTo>
                  <a:lnTo>
                    <a:pt x="95474" y="4471"/>
                  </a:lnTo>
                  <a:lnTo>
                    <a:pt x="109033" y="8506"/>
                  </a:lnTo>
                  <a:lnTo>
                    <a:pt x="121900" y="13988"/>
                  </a:lnTo>
                  <a:lnTo>
                    <a:pt x="130949" y="19111"/>
                  </a:lnTo>
                  <a:lnTo>
                    <a:pt x="130949" y="17845"/>
                  </a:lnTo>
                  <a:lnTo>
                    <a:pt x="121905" y="12769"/>
                  </a:lnTo>
                  <a:lnTo>
                    <a:pt x="109022" y="7323"/>
                  </a:lnTo>
                  <a:lnTo>
                    <a:pt x="95456" y="3316"/>
                  </a:lnTo>
                  <a:lnTo>
                    <a:pt x="81301" y="844"/>
                  </a:lnTo>
                  <a:lnTo>
                    <a:pt x="66662" y="0"/>
                  </a:lnTo>
                  <a:lnTo>
                    <a:pt x="52007" y="845"/>
                  </a:lnTo>
                  <a:lnTo>
                    <a:pt x="37848" y="3319"/>
                  </a:lnTo>
                  <a:lnTo>
                    <a:pt x="24281" y="7327"/>
                  </a:lnTo>
                  <a:lnTo>
                    <a:pt x="11399" y="12776"/>
                  </a:lnTo>
                  <a:lnTo>
                    <a:pt x="0" y="19176"/>
                  </a:lnTo>
                  <a:close/>
                </a:path>
              </a:pathLst>
            </a:custGeom>
            <a:solidFill>
              <a:srgbClr val="5C78B2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58" name="object 171">
              <a:extLst>
                <a:ext uri="{FF2B5EF4-FFF2-40B4-BE49-F238E27FC236}">
                  <a16:creationId xmlns:a16="http://schemas.microsoft.com/office/drawing/2014/main" id="{AEB9D1FB-E1D5-44F4-9E97-52D22F2E078C}"/>
                </a:ext>
              </a:extLst>
            </p:cNvPr>
            <p:cNvSpPr/>
            <p:nvPr/>
          </p:nvSpPr>
          <p:spPr>
            <a:xfrm>
              <a:off x="6275463" y="4024274"/>
              <a:ext cx="130949" cy="20206"/>
            </a:xfrm>
            <a:custGeom>
              <a:avLst/>
              <a:gdLst/>
              <a:ahLst/>
              <a:cxnLst/>
              <a:rect l="l" t="t" r="r" b="b"/>
              <a:pathLst>
                <a:path w="130949" h="20206">
                  <a:moveTo>
                    <a:pt x="52646" y="1778"/>
                  </a:moveTo>
                  <a:lnTo>
                    <a:pt x="66662" y="1003"/>
                  </a:lnTo>
                  <a:lnTo>
                    <a:pt x="81327" y="1851"/>
                  </a:lnTo>
                  <a:lnTo>
                    <a:pt x="95492" y="4333"/>
                  </a:lnTo>
                  <a:lnTo>
                    <a:pt x="109063" y="8354"/>
                  </a:lnTo>
                  <a:lnTo>
                    <a:pt x="121944" y="13819"/>
                  </a:lnTo>
                  <a:lnTo>
                    <a:pt x="130949" y="18891"/>
                  </a:lnTo>
                  <a:lnTo>
                    <a:pt x="130949" y="17738"/>
                  </a:lnTo>
                  <a:lnTo>
                    <a:pt x="122865" y="13147"/>
                  </a:lnTo>
                  <a:lnTo>
                    <a:pt x="110012" y="7626"/>
                  </a:lnTo>
                  <a:lnTo>
                    <a:pt x="96471" y="3532"/>
                  </a:lnTo>
                  <a:lnTo>
                    <a:pt x="82333" y="961"/>
                  </a:lnTo>
                  <a:lnTo>
                    <a:pt x="67693" y="4"/>
                  </a:lnTo>
                  <a:lnTo>
                    <a:pt x="66662" y="0"/>
                  </a:lnTo>
                  <a:lnTo>
                    <a:pt x="51986" y="842"/>
                  </a:lnTo>
                  <a:lnTo>
                    <a:pt x="37808" y="3305"/>
                  </a:lnTo>
                  <a:lnTo>
                    <a:pt x="24221" y="7298"/>
                  </a:lnTo>
                  <a:lnTo>
                    <a:pt x="11319" y="12725"/>
                  </a:lnTo>
                  <a:lnTo>
                    <a:pt x="0" y="19044"/>
                  </a:lnTo>
                  <a:lnTo>
                    <a:pt x="0" y="20206"/>
                  </a:lnTo>
                  <a:lnTo>
                    <a:pt x="11954" y="13549"/>
                  </a:lnTo>
                  <a:lnTo>
                    <a:pt x="24866" y="8145"/>
                  </a:lnTo>
                  <a:lnTo>
                    <a:pt x="38461" y="4190"/>
                  </a:lnTo>
                  <a:lnTo>
                    <a:pt x="52646" y="1778"/>
                  </a:lnTo>
                  <a:close/>
                </a:path>
              </a:pathLst>
            </a:custGeom>
            <a:solidFill>
              <a:srgbClr val="5D79B2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59" name="object 172">
              <a:extLst>
                <a:ext uri="{FF2B5EF4-FFF2-40B4-BE49-F238E27FC236}">
                  <a16:creationId xmlns:a16="http://schemas.microsoft.com/office/drawing/2014/main" id="{2177243A-621B-41A0-911B-DF180124F520}"/>
                </a:ext>
              </a:extLst>
            </p:cNvPr>
            <p:cNvSpPr/>
            <p:nvPr/>
          </p:nvSpPr>
          <p:spPr>
            <a:xfrm>
              <a:off x="6275463" y="4023575"/>
              <a:ext cx="130949" cy="20091"/>
            </a:xfrm>
            <a:custGeom>
              <a:avLst/>
              <a:gdLst/>
              <a:ahLst/>
              <a:cxnLst/>
              <a:rect l="l" t="t" r="r" b="b"/>
              <a:pathLst>
                <a:path w="130949" h="20091">
                  <a:moveTo>
                    <a:pt x="66104" y="991"/>
                  </a:moveTo>
                  <a:lnTo>
                    <a:pt x="81317" y="1834"/>
                  </a:lnTo>
                  <a:lnTo>
                    <a:pt x="95476" y="4303"/>
                  </a:lnTo>
                  <a:lnTo>
                    <a:pt x="109047" y="8303"/>
                  </a:lnTo>
                  <a:lnTo>
                    <a:pt x="121935" y="13742"/>
                  </a:lnTo>
                  <a:lnTo>
                    <a:pt x="130949" y="18790"/>
                  </a:lnTo>
                  <a:lnTo>
                    <a:pt x="130949" y="17657"/>
                  </a:lnTo>
                  <a:lnTo>
                    <a:pt x="123821" y="13557"/>
                  </a:lnTo>
                  <a:lnTo>
                    <a:pt x="111015" y="7960"/>
                  </a:lnTo>
                  <a:lnTo>
                    <a:pt x="97523" y="3776"/>
                  </a:lnTo>
                  <a:lnTo>
                    <a:pt x="83439" y="1098"/>
                  </a:lnTo>
                  <a:lnTo>
                    <a:pt x="68854" y="18"/>
                  </a:lnTo>
                  <a:lnTo>
                    <a:pt x="66662" y="0"/>
                  </a:lnTo>
                  <a:lnTo>
                    <a:pt x="51992" y="836"/>
                  </a:lnTo>
                  <a:lnTo>
                    <a:pt x="37814" y="3284"/>
                  </a:lnTo>
                  <a:lnTo>
                    <a:pt x="24220" y="7251"/>
                  </a:lnTo>
                  <a:lnTo>
                    <a:pt x="11304" y="12646"/>
                  </a:lnTo>
                  <a:lnTo>
                    <a:pt x="0" y="18910"/>
                  </a:lnTo>
                  <a:lnTo>
                    <a:pt x="0" y="20091"/>
                  </a:lnTo>
                  <a:lnTo>
                    <a:pt x="10864" y="13958"/>
                  </a:lnTo>
                  <a:lnTo>
                    <a:pt x="23735" y="8474"/>
                  </a:lnTo>
                  <a:lnTo>
                    <a:pt x="37295" y="4422"/>
                  </a:lnTo>
                  <a:lnTo>
                    <a:pt x="51449" y="1897"/>
                  </a:lnTo>
                  <a:lnTo>
                    <a:pt x="66104" y="991"/>
                  </a:lnTo>
                  <a:close/>
                </a:path>
              </a:pathLst>
            </a:custGeom>
            <a:solidFill>
              <a:srgbClr val="5D79B2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60" name="object 173">
              <a:extLst>
                <a:ext uri="{FF2B5EF4-FFF2-40B4-BE49-F238E27FC236}">
                  <a16:creationId xmlns:a16="http://schemas.microsoft.com/office/drawing/2014/main" id="{ECFBECD7-A3B8-44AE-8B95-C30BCDF33598}"/>
                </a:ext>
              </a:extLst>
            </p:cNvPr>
            <p:cNvSpPr/>
            <p:nvPr/>
          </p:nvSpPr>
          <p:spPr>
            <a:xfrm>
              <a:off x="6275463" y="4022839"/>
              <a:ext cx="130949" cy="20090"/>
            </a:xfrm>
            <a:custGeom>
              <a:avLst/>
              <a:gdLst/>
              <a:ahLst/>
              <a:cxnLst/>
              <a:rect l="l" t="t" r="r" b="b"/>
              <a:pathLst>
                <a:path w="130949" h="20090">
                  <a:moveTo>
                    <a:pt x="65066" y="1013"/>
                  </a:moveTo>
                  <a:lnTo>
                    <a:pt x="81321" y="1842"/>
                  </a:lnTo>
                  <a:lnTo>
                    <a:pt x="95487" y="4297"/>
                  </a:lnTo>
                  <a:lnTo>
                    <a:pt x="109067" y="8277"/>
                  </a:lnTo>
                  <a:lnTo>
                    <a:pt x="121968" y="13688"/>
                  </a:lnTo>
                  <a:lnTo>
                    <a:pt x="130949" y="18685"/>
                  </a:lnTo>
                  <a:lnTo>
                    <a:pt x="130949" y="17532"/>
                  </a:lnTo>
                  <a:lnTo>
                    <a:pt x="124865" y="13984"/>
                  </a:lnTo>
                  <a:lnTo>
                    <a:pt x="112101" y="8308"/>
                  </a:lnTo>
                  <a:lnTo>
                    <a:pt x="98646" y="4031"/>
                  </a:lnTo>
                  <a:lnTo>
                    <a:pt x="84592" y="1246"/>
                  </a:lnTo>
                  <a:lnTo>
                    <a:pt x="70029" y="43"/>
                  </a:lnTo>
                  <a:lnTo>
                    <a:pt x="66662" y="0"/>
                  </a:lnTo>
                  <a:lnTo>
                    <a:pt x="52007" y="831"/>
                  </a:lnTo>
                  <a:lnTo>
                    <a:pt x="37836" y="3264"/>
                  </a:lnTo>
                  <a:lnTo>
                    <a:pt x="24241" y="7209"/>
                  </a:lnTo>
                  <a:lnTo>
                    <a:pt x="11313" y="12575"/>
                  </a:lnTo>
                  <a:lnTo>
                    <a:pt x="0" y="18800"/>
                  </a:lnTo>
                  <a:lnTo>
                    <a:pt x="0" y="20090"/>
                  </a:lnTo>
                  <a:lnTo>
                    <a:pt x="10030" y="14352"/>
                  </a:lnTo>
                  <a:lnTo>
                    <a:pt x="22851" y="8792"/>
                  </a:lnTo>
                  <a:lnTo>
                    <a:pt x="36359" y="4654"/>
                  </a:lnTo>
                  <a:lnTo>
                    <a:pt x="50462" y="2030"/>
                  </a:lnTo>
                  <a:lnTo>
                    <a:pt x="65066" y="1013"/>
                  </a:lnTo>
                  <a:close/>
                </a:path>
              </a:pathLst>
            </a:custGeom>
            <a:solidFill>
              <a:srgbClr val="5C78B3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61" name="object 174">
              <a:extLst>
                <a:ext uri="{FF2B5EF4-FFF2-40B4-BE49-F238E27FC236}">
                  <a16:creationId xmlns:a16="http://schemas.microsoft.com/office/drawing/2014/main" id="{EDB28E44-7521-42CF-9343-07916E9E0422}"/>
                </a:ext>
              </a:extLst>
            </p:cNvPr>
            <p:cNvSpPr/>
            <p:nvPr/>
          </p:nvSpPr>
          <p:spPr>
            <a:xfrm>
              <a:off x="6275463" y="4022140"/>
              <a:ext cx="130949" cy="20022"/>
            </a:xfrm>
            <a:custGeom>
              <a:avLst/>
              <a:gdLst/>
              <a:ahLst/>
              <a:cxnLst/>
              <a:rect l="l" t="t" r="r" b="b"/>
              <a:pathLst>
                <a:path w="130949" h="20022">
                  <a:moveTo>
                    <a:pt x="63913" y="1032"/>
                  </a:moveTo>
                  <a:lnTo>
                    <a:pt x="66662" y="1003"/>
                  </a:lnTo>
                  <a:lnTo>
                    <a:pt x="81327" y="1838"/>
                  </a:lnTo>
                  <a:lnTo>
                    <a:pt x="95501" y="4284"/>
                  </a:lnTo>
                  <a:lnTo>
                    <a:pt x="109093" y="8248"/>
                  </a:lnTo>
                  <a:lnTo>
                    <a:pt x="122011" y="13637"/>
                  </a:lnTo>
                  <a:lnTo>
                    <a:pt x="130949" y="18582"/>
                  </a:lnTo>
                  <a:lnTo>
                    <a:pt x="130949" y="17458"/>
                  </a:lnTo>
                  <a:lnTo>
                    <a:pt x="125784" y="14405"/>
                  </a:lnTo>
                  <a:lnTo>
                    <a:pt x="113063" y="8648"/>
                  </a:lnTo>
                  <a:lnTo>
                    <a:pt x="99650" y="4280"/>
                  </a:lnTo>
                  <a:lnTo>
                    <a:pt x="85633" y="1392"/>
                  </a:lnTo>
                  <a:lnTo>
                    <a:pt x="71104" y="75"/>
                  </a:lnTo>
                  <a:lnTo>
                    <a:pt x="66662" y="0"/>
                  </a:lnTo>
                  <a:lnTo>
                    <a:pt x="51999" y="828"/>
                  </a:lnTo>
                  <a:lnTo>
                    <a:pt x="37819" y="3252"/>
                  </a:lnTo>
                  <a:lnTo>
                    <a:pt x="24213" y="7183"/>
                  </a:lnTo>
                  <a:lnTo>
                    <a:pt x="11271" y="12529"/>
                  </a:lnTo>
                  <a:lnTo>
                    <a:pt x="0" y="18699"/>
                  </a:lnTo>
                  <a:lnTo>
                    <a:pt x="0" y="20022"/>
                  </a:lnTo>
                  <a:lnTo>
                    <a:pt x="9017" y="14789"/>
                  </a:lnTo>
                  <a:lnTo>
                    <a:pt x="21797" y="9144"/>
                  </a:lnTo>
                  <a:lnTo>
                    <a:pt x="35268" y="4908"/>
                  </a:lnTo>
                  <a:lnTo>
                    <a:pt x="49337" y="2173"/>
                  </a:lnTo>
                  <a:lnTo>
                    <a:pt x="63913" y="1032"/>
                  </a:lnTo>
                  <a:close/>
                </a:path>
              </a:pathLst>
            </a:custGeom>
            <a:solidFill>
              <a:srgbClr val="5C78B3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62" name="object 175">
              <a:extLst>
                <a:ext uri="{FF2B5EF4-FFF2-40B4-BE49-F238E27FC236}">
                  <a16:creationId xmlns:a16="http://schemas.microsoft.com/office/drawing/2014/main" id="{A1621102-A049-494F-8EA9-23BE2132C66B}"/>
                </a:ext>
              </a:extLst>
            </p:cNvPr>
            <p:cNvSpPr/>
            <p:nvPr/>
          </p:nvSpPr>
          <p:spPr>
            <a:xfrm>
              <a:off x="6275463" y="4021416"/>
              <a:ext cx="130949" cy="20039"/>
            </a:xfrm>
            <a:custGeom>
              <a:avLst/>
              <a:gdLst/>
              <a:ahLst/>
              <a:cxnLst/>
              <a:rect l="l" t="t" r="r" b="b"/>
              <a:pathLst>
                <a:path w="130949" h="20039">
                  <a:moveTo>
                    <a:pt x="62855" y="1224"/>
                  </a:moveTo>
                  <a:lnTo>
                    <a:pt x="66675" y="1168"/>
                  </a:lnTo>
                  <a:lnTo>
                    <a:pt x="81333" y="1998"/>
                  </a:lnTo>
                  <a:lnTo>
                    <a:pt x="95508" y="4426"/>
                  </a:lnTo>
                  <a:lnTo>
                    <a:pt x="109109" y="8364"/>
                  </a:lnTo>
                  <a:lnTo>
                    <a:pt x="122044" y="13719"/>
                  </a:lnTo>
                  <a:lnTo>
                    <a:pt x="130949" y="18606"/>
                  </a:lnTo>
                  <a:lnTo>
                    <a:pt x="130949" y="17355"/>
                  </a:lnTo>
                  <a:lnTo>
                    <a:pt x="126747" y="14839"/>
                  </a:lnTo>
                  <a:lnTo>
                    <a:pt x="114073" y="9004"/>
                  </a:lnTo>
                  <a:lnTo>
                    <a:pt x="100707" y="4546"/>
                  </a:lnTo>
                  <a:lnTo>
                    <a:pt x="86739" y="1554"/>
                  </a:lnTo>
                  <a:lnTo>
                    <a:pt x="72258" y="118"/>
                  </a:lnTo>
                  <a:lnTo>
                    <a:pt x="66675" y="0"/>
                  </a:lnTo>
                  <a:lnTo>
                    <a:pt x="51995" y="824"/>
                  </a:lnTo>
                  <a:lnTo>
                    <a:pt x="37803" y="3239"/>
                  </a:lnTo>
                  <a:lnTo>
                    <a:pt x="24186" y="7154"/>
                  </a:lnTo>
                  <a:lnTo>
                    <a:pt x="11235" y="12480"/>
                  </a:lnTo>
                  <a:lnTo>
                    <a:pt x="0" y="18602"/>
                  </a:lnTo>
                  <a:lnTo>
                    <a:pt x="0" y="20039"/>
                  </a:lnTo>
                  <a:lnTo>
                    <a:pt x="8056" y="15319"/>
                  </a:lnTo>
                  <a:lnTo>
                    <a:pt x="20806" y="9612"/>
                  </a:lnTo>
                  <a:lnTo>
                    <a:pt x="34250" y="5300"/>
                  </a:lnTo>
                  <a:lnTo>
                    <a:pt x="48297" y="2474"/>
                  </a:lnTo>
                  <a:lnTo>
                    <a:pt x="62855" y="1224"/>
                  </a:lnTo>
                  <a:close/>
                </a:path>
              </a:pathLst>
            </a:custGeom>
            <a:solidFill>
              <a:srgbClr val="5E78B3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63" name="object 176">
              <a:extLst>
                <a:ext uri="{FF2B5EF4-FFF2-40B4-BE49-F238E27FC236}">
                  <a16:creationId xmlns:a16="http://schemas.microsoft.com/office/drawing/2014/main" id="{DDCA9A81-8430-42D1-8B11-E4DE780430FB}"/>
                </a:ext>
              </a:extLst>
            </p:cNvPr>
            <p:cNvSpPr/>
            <p:nvPr/>
          </p:nvSpPr>
          <p:spPr>
            <a:xfrm>
              <a:off x="6275463" y="4020705"/>
              <a:ext cx="130949" cy="19927"/>
            </a:xfrm>
            <a:custGeom>
              <a:avLst/>
              <a:gdLst/>
              <a:ahLst/>
              <a:cxnLst/>
              <a:rect l="l" t="t" r="r" b="b"/>
              <a:pathLst>
                <a:path w="130949" h="19927">
                  <a:moveTo>
                    <a:pt x="61659" y="1251"/>
                  </a:moveTo>
                  <a:lnTo>
                    <a:pt x="66662" y="1155"/>
                  </a:lnTo>
                  <a:lnTo>
                    <a:pt x="81326" y="1980"/>
                  </a:lnTo>
                  <a:lnTo>
                    <a:pt x="95509" y="4394"/>
                  </a:lnTo>
                  <a:lnTo>
                    <a:pt x="109120" y="8310"/>
                  </a:lnTo>
                  <a:lnTo>
                    <a:pt x="122068" y="13636"/>
                  </a:lnTo>
                  <a:lnTo>
                    <a:pt x="130949" y="18477"/>
                  </a:lnTo>
                  <a:lnTo>
                    <a:pt x="130949" y="17189"/>
                  </a:lnTo>
                  <a:lnTo>
                    <a:pt x="115160" y="9367"/>
                  </a:lnTo>
                  <a:lnTo>
                    <a:pt x="101830" y="4822"/>
                  </a:lnTo>
                  <a:lnTo>
                    <a:pt x="87893" y="1728"/>
                  </a:lnTo>
                  <a:lnTo>
                    <a:pt x="73436" y="173"/>
                  </a:lnTo>
                  <a:lnTo>
                    <a:pt x="66662" y="0"/>
                  </a:lnTo>
                  <a:lnTo>
                    <a:pt x="52004" y="819"/>
                  </a:lnTo>
                  <a:lnTo>
                    <a:pt x="37822" y="3218"/>
                  </a:lnTo>
                  <a:lnTo>
                    <a:pt x="24206" y="7109"/>
                  </a:lnTo>
                  <a:lnTo>
                    <a:pt x="11244" y="12404"/>
                  </a:lnTo>
                  <a:lnTo>
                    <a:pt x="0" y="18486"/>
                  </a:lnTo>
                  <a:lnTo>
                    <a:pt x="0" y="19927"/>
                  </a:lnTo>
                  <a:lnTo>
                    <a:pt x="7055" y="15740"/>
                  </a:lnTo>
                  <a:lnTo>
                    <a:pt x="19759" y="9956"/>
                  </a:lnTo>
                  <a:lnTo>
                    <a:pt x="33154" y="5554"/>
                  </a:lnTo>
                  <a:lnTo>
                    <a:pt x="47151" y="2623"/>
                  </a:lnTo>
                  <a:lnTo>
                    <a:pt x="61659" y="1251"/>
                  </a:lnTo>
                  <a:close/>
                </a:path>
              </a:pathLst>
            </a:custGeom>
            <a:solidFill>
              <a:srgbClr val="5E78B3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64" name="object 177">
              <a:extLst>
                <a:ext uri="{FF2B5EF4-FFF2-40B4-BE49-F238E27FC236}">
                  <a16:creationId xmlns:a16="http://schemas.microsoft.com/office/drawing/2014/main" id="{3DEF49CE-1B98-481A-AA10-63129C12BEE7}"/>
                </a:ext>
              </a:extLst>
            </p:cNvPr>
            <p:cNvSpPr/>
            <p:nvPr/>
          </p:nvSpPr>
          <p:spPr>
            <a:xfrm>
              <a:off x="6275463" y="4020134"/>
              <a:ext cx="130949" cy="19689"/>
            </a:xfrm>
            <a:custGeom>
              <a:avLst/>
              <a:gdLst/>
              <a:ahLst/>
              <a:cxnLst/>
              <a:rect l="l" t="t" r="r" b="b"/>
              <a:pathLst>
                <a:path w="130949" h="19689">
                  <a:moveTo>
                    <a:pt x="60492" y="1147"/>
                  </a:moveTo>
                  <a:lnTo>
                    <a:pt x="66662" y="1003"/>
                  </a:lnTo>
                  <a:lnTo>
                    <a:pt x="81333" y="1824"/>
                  </a:lnTo>
                  <a:lnTo>
                    <a:pt x="95524" y="4230"/>
                  </a:lnTo>
                  <a:lnTo>
                    <a:pt x="109146" y="8131"/>
                  </a:lnTo>
                  <a:lnTo>
                    <a:pt x="122111" y="13438"/>
                  </a:lnTo>
                  <a:lnTo>
                    <a:pt x="130949" y="18230"/>
                  </a:lnTo>
                  <a:lnTo>
                    <a:pt x="130949" y="17030"/>
                  </a:lnTo>
                  <a:lnTo>
                    <a:pt x="116153" y="9709"/>
                  </a:lnTo>
                  <a:lnTo>
                    <a:pt x="102854" y="5082"/>
                  </a:lnTo>
                  <a:lnTo>
                    <a:pt x="88946" y="1894"/>
                  </a:lnTo>
                  <a:lnTo>
                    <a:pt x="74517" y="232"/>
                  </a:lnTo>
                  <a:lnTo>
                    <a:pt x="66662" y="0"/>
                  </a:lnTo>
                  <a:lnTo>
                    <a:pt x="51989" y="815"/>
                  </a:lnTo>
                  <a:lnTo>
                    <a:pt x="37792" y="3204"/>
                  </a:lnTo>
                  <a:lnTo>
                    <a:pt x="24159" y="7078"/>
                  </a:lnTo>
                  <a:lnTo>
                    <a:pt x="11178" y="12349"/>
                  </a:lnTo>
                  <a:lnTo>
                    <a:pt x="0" y="18359"/>
                  </a:lnTo>
                  <a:lnTo>
                    <a:pt x="0" y="19689"/>
                  </a:lnTo>
                  <a:lnTo>
                    <a:pt x="6043" y="16051"/>
                  </a:lnTo>
                  <a:lnTo>
                    <a:pt x="18704" y="10182"/>
                  </a:lnTo>
                  <a:lnTo>
                    <a:pt x="32058" y="5682"/>
                  </a:lnTo>
                  <a:lnTo>
                    <a:pt x="46017" y="2641"/>
                  </a:lnTo>
                  <a:lnTo>
                    <a:pt x="60492" y="1147"/>
                  </a:lnTo>
                  <a:close/>
                </a:path>
              </a:pathLst>
            </a:custGeom>
            <a:solidFill>
              <a:srgbClr val="5F79B4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65" name="object 178">
              <a:extLst>
                <a:ext uri="{FF2B5EF4-FFF2-40B4-BE49-F238E27FC236}">
                  <a16:creationId xmlns:a16="http://schemas.microsoft.com/office/drawing/2014/main" id="{09E0D5D5-A15D-465B-94A5-6C0ED3D40262}"/>
                </a:ext>
              </a:extLst>
            </p:cNvPr>
            <p:cNvSpPr/>
            <p:nvPr/>
          </p:nvSpPr>
          <p:spPr>
            <a:xfrm>
              <a:off x="6275463" y="4019435"/>
              <a:ext cx="130949" cy="19541"/>
            </a:xfrm>
            <a:custGeom>
              <a:avLst/>
              <a:gdLst/>
              <a:ahLst/>
              <a:cxnLst/>
              <a:rect l="l" t="t" r="r" b="b"/>
              <a:pathLst>
                <a:path w="130949" h="19541">
                  <a:moveTo>
                    <a:pt x="59329" y="1194"/>
                  </a:moveTo>
                  <a:lnTo>
                    <a:pt x="66675" y="990"/>
                  </a:lnTo>
                  <a:lnTo>
                    <a:pt x="81329" y="1808"/>
                  </a:lnTo>
                  <a:lnTo>
                    <a:pt x="95509" y="4203"/>
                  </a:lnTo>
                  <a:lnTo>
                    <a:pt x="109126" y="8086"/>
                  </a:lnTo>
                  <a:lnTo>
                    <a:pt x="122092" y="13371"/>
                  </a:lnTo>
                  <a:lnTo>
                    <a:pt x="130949" y="18151"/>
                  </a:lnTo>
                  <a:lnTo>
                    <a:pt x="130949" y="16884"/>
                  </a:lnTo>
                  <a:lnTo>
                    <a:pt x="117137" y="10061"/>
                  </a:lnTo>
                  <a:lnTo>
                    <a:pt x="103882" y="5354"/>
                  </a:lnTo>
                  <a:lnTo>
                    <a:pt x="90018" y="2072"/>
                  </a:lnTo>
                  <a:lnTo>
                    <a:pt x="75631" y="301"/>
                  </a:lnTo>
                  <a:lnTo>
                    <a:pt x="66675" y="0"/>
                  </a:lnTo>
                  <a:lnTo>
                    <a:pt x="51980" y="810"/>
                  </a:lnTo>
                  <a:lnTo>
                    <a:pt x="37765" y="3185"/>
                  </a:lnTo>
                  <a:lnTo>
                    <a:pt x="24115" y="7038"/>
                  </a:lnTo>
                  <a:lnTo>
                    <a:pt x="11116" y="12282"/>
                  </a:lnTo>
                  <a:lnTo>
                    <a:pt x="0" y="18219"/>
                  </a:lnTo>
                  <a:lnTo>
                    <a:pt x="0" y="19541"/>
                  </a:lnTo>
                  <a:lnTo>
                    <a:pt x="5028" y="16477"/>
                  </a:lnTo>
                  <a:lnTo>
                    <a:pt x="17647" y="10534"/>
                  </a:lnTo>
                  <a:lnTo>
                    <a:pt x="30962" y="5947"/>
                  </a:lnTo>
                  <a:lnTo>
                    <a:pt x="44885" y="2805"/>
                  </a:lnTo>
                  <a:lnTo>
                    <a:pt x="59329" y="1194"/>
                  </a:lnTo>
                  <a:close/>
                </a:path>
              </a:pathLst>
            </a:custGeom>
            <a:solidFill>
              <a:srgbClr val="5F79B4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66" name="object 179">
              <a:extLst>
                <a:ext uri="{FF2B5EF4-FFF2-40B4-BE49-F238E27FC236}">
                  <a16:creationId xmlns:a16="http://schemas.microsoft.com/office/drawing/2014/main" id="{F8763119-A329-42C2-A3ED-38272A116A1B}"/>
                </a:ext>
              </a:extLst>
            </p:cNvPr>
            <p:cNvSpPr/>
            <p:nvPr/>
          </p:nvSpPr>
          <p:spPr>
            <a:xfrm>
              <a:off x="6275463" y="4018724"/>
              <a:ext cx="130949" cy="19452"/>
            </a:xfrm>
            <a:custGeom>
              <a:avLst/>
              <a:gdLst/>
              <a:ahLst/>
              <a:cxnLst/>
              <a:rect l="l" t="t" r="r" b="b"/>
              <a:pathLst>
                <a:path w="130949" h="19452">
                  <a:moveTo>
                    <a:pt x="58294" y="1266"/>
                  </a:moveTo>
                  <a:lnTo>
                    <a:pt x="66662" y="1003"/>
                  </a:lnTo>
                  <a:lnTo>
                    <a:pt x="81328" y="1816"/>
                  </a:lnTo>
                  <a:lnTo>
                    <a:pt x="95521" y="4196"/>
                  </a:lnTo>
                  <a:lnTo>
                    <a:pt x="109153" y="8058"/>
                  </a:lnTo>
                  <a:lnTo>
                    <a:pt x="122136" y="13314"/>
                  </a:lnTo>
                  <a:lnTo>
                    <a:pt x="130949" y="18037"/>
                  </a:lnTo>
                  <a:lnTo>
                    <a:pt x="130949" y="16708"/>
                  </a:lnTo>
                  <a:lnTo>
                    <a:pt x="118191" y="10440"/>
                  </a:lnTo>
                  <a:lnTo>
                    <a:pt x="104976" y="5648"/>
                  </a:lnTo>
                  <a:lnTo>
                    <a:pt x="91149" y="2268"/>
                  </a:lnTo>
                  <a:lnTo>
                    <a:pt x="76797" y="383"/>
                  </a:lnTo>
                  <a:lnTo>
                    <a:pt x="66662" y="0"/>
                  </a:lnTo>
                  <a:lnTo>
                    <a:pt x="52005" y="805"/>
                  </a:lnTo>
                  <a:lnTo>
                    <a:pt x="37814" y="3167"/>
                  </a:lnTo>
                  <a:lnTo>
                    <a:pt x="24173" y="6998"/>
                  </a:lnTo>
                  <a:lnTo>
                    <a:pt x="11170" y="12213"/>
                  </a:lnTo>
                  <a:lnTo>
                    <a:pt x="0" y="18140"/>
                  </a:lnTo>
                  <a:lnTo>
                    <a:pt x="0" y="19452"/>
                  </a:lnTo>
                  <a:lnTo>
                    <a:pt x="4163" y="16886"/>
                  </a:lnTo>
                  <a:lnTo>
                    <a:pt x="16738" y="10876"/>
                  </a:lnTo>
                  <a:lnTo>
                    <a:pt x="30009" y="6212"/>
                  </a:lnTo>
                  <a:lnTo>
                    <a:pt x="43890" y="2979"/>
                  </a:lnTo>
                  <a:lnTo>
                    <a:pt x="58294" y="1266"/>
                  </a:lnTo>
                  <a:close/>
                </a:path>
              </a:pathLst>
            </a:custGeom>
            <a:solidFill>
              <a:srgbClr val="5F79B4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67" name="object 180">
              <a:extLst>
                <a:ext uri="{FF2B5EF4-FFF2-40B4-BE49-F238E27FC236}">
                  <a16:creationId xmlns:a16="http://schemas.microsoft.com/office/drawing/2014/main" id="{895E9F45-15F4-4633-9DEE-CAF3CF4A3080}"/>
                </a:ext>
              </a:extLst>
            </p:cNvPr>
            <p:cNvSpPr/>
            <p:nvPr/>
          </p:nvSpPr>
          <p:spPr>
            <a:xfrm>
              <a:off x="6275463" y="4018000"/>
              <a:ext cx="130949" cy="19330"/>
            </a:xfrm>
            <a:custGeom>
              <a:avLst/>
              <a:gdLst/>
              <a:ahLst/>
              <a:cxnLst/>
              <a:rect l="l" t="t" r="r" b="b"/>
              <a:pathLst>
                <a:path w="130949" h="19330">
                  <a:moveTo>
                    <a:pt x="3143" y="17365"/>
                  </a:moveTo>
                  <a:lnTo>
                    <a:pt x="15676" y="11273"/>
                  </a:lnTo>
                  <a:lnTo>
                    <a:pt x="28907" y="6514"/>
                  </a:lnTo>
                  <a:lnTo>
                    <a:pt x="42751" y="3176"/>
                  </a:lnTo>
                  <a:lnTo>
                    <a:pt x="57123" y="1344"/>
                  </a:lnTo>
                  <a:lnTo>
                    <a:pt x="66662" y="1003"/>
                  </a:lnTo>
                  <a:lnTo>
                    <a:pt x="81334" y="1813"/>
                  </a:lnTo>
                  <a:lnTo>
                    <a:pt x="95533" y="4185"/>
                  </a:lnTo>
                  <a:lnTo>
                    <a:pt x="109175" y="8034"/>
                  </a:lnTo>
                  <a:lnTo>
                    <a:pt x="122172" y="13272"/>
                  </a:lnTo>
                  <a:lnTo>
                    <a:pt x="130949" y="17952"/>
                  </a:lnTo>
                  <a:lnTo>
                    <a:pt x="130949" y="16678"/>
                  </a:lnTo>
                  <a:lnTo>
                    <a:pt x="119129" y="10808"/>
                  </a:lnTo>
                  <a:lnTo>
                    <a:pt x="105954" y="5930"/>
                  </a:lnTo>
                  <a:lnTo>
                    <a:pt x="92161" y="2454"/>
                  </a:lnTo>
                  <a:lnTo>
                    <a:pt x="77835" y="464"/>
                  </a:lnTo>
                  <a:lnTo>
                    <a:pt x="66662" y="0"/>
                  </a:lnTo>
                  <a:lnTo>
                    <a:pt x="51995" y="803"/>
                  </a:lnTo>
                  <a:lnTo>
                    <a:pt x="37792" y="3156"/>
                  </a:lnTo>
                  <a:lnTo>
                    <a:pt x="24138" y="6973"/>
                  </a:lnTo>
                  <a:lnTo>
                    <a:pt x="11119" y="12171"/>
                  </a:lnTo>
                  <a:lnTo>
                    <a:pt x="0" y="18040"/>
                  </a:lnTo>
                  <a:lnTo>
                    <a:pt x="0" y="19330"/>
                  </a:lnTo>
                  <a:lnTo>
                    <a:pt x="3143" y="17365"/>
                  </a:lnTo>
                  <a:close/>
                </a:path>
              </a:pathLst>
            </a:custGeom>
            <a:solidFill>
              <a:srgbClr val="5E7AB4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68" name="object 181">
              <a:extLst>
                <a:ext uri="{FF2B5EF4-FFF2-40B4-BE49-F238E27FC236}">
                  <a16:creationId xmlns:a16="http://schemas.microsoft.com/office/drawing/2014/main" id="{3CDC75B2-57D4-4081-B51A-A576B53338E5}"/>
                </a:ext>
              </a:extLst>
            </p:cNvPr>
            <p:cNvSpPr/>
            <p:nvPr/>
          </p:nvSpPr>
          <p:spPr>
            <a:xfrm>
              <a:off x="6275463" y="4017302"/>
              <a:ext cx="130949" cy="19255"/>
            </a:xfrm>
            <a:custGeom>
              <a:avLst/>
              <a:gdLst/>
              <a:ahLst/>
              <a:cxnLst/>
              <a:rect l="l" t="t" r="r" b="b"/>
              <a:pathLst>
                <a:path w="130949" h="19255">
                  <a:moveTo>
                    <a:pt x="2200" y="17869"/>
                  </a:moveTo>
                  <a:lnTo>
                    <a:pt x="14702" y="11724"/>
                  </a:lnTo>
                  <a:lnTo>
                    <a:pt x="27908" y="6901"/>
                  </a:lnTo>
                  <a:lnTo>
                    <a:pt x="41731" y="3484"/>
                  </a:lnTo>
                  <a:lnTo>
                    <a:pt x="56088" y="1558"/>
                  </a:lnTo>
                  <a:lnTo>
                    <a:pt x="66662" y="1143"/>
                  </a:lnTo>
                  <a:lnTo>
                    <a:pt x="81326" y="1947"/>
                  </a:lnTo>
                  <a:lnTo>
                    <a:pt x="95525" y="4302"/>
                  </a:lnTo>
                  <a:lnTo>
                    <a:pt x="109173" y="8125"/>
                  </a:lnTo>
                  <a:lnTo>
                    <a:pt x="122184" y="13329"/>
                  </a:lnTo>
                  <a:lnTo>
                    <a:pt x="130949" y="17966"/>
                  </a:lnTo>
                  <a:lnTo>
                    <a:pt x="130949" y="16626"/>
                  </a:lnTo>
                  <a:lnTo>
                    <a:pt x="120161" y="11192"/>
                  </a:lnTo>
                  <a:lnTo>
                    <a:pt x="107028" y="6234"/>
                  </a:lnTo>
                  <a:lnTo>
                    <a:pt x="93279" y="2663"/>
                  </a:lnTo>
                  <a:lnTo>
                    <a:pt x="78998" y="564"/>
                  </a:lnTo>
                  <a:lnTo>
                    <a:pt x="66662" y="0"/>
                  </a:lnTo>
                  <a:lnTo>
                    <a:pt x="51982" y="799"/>
                  </a:lnTo>
                  <a:lnTo>
                    <a:pt x="37769" y="3140"/>
                  </a:lnTo>
                  <a:lnTo>
                    <a:pt x="24106" y="6940"/>
                  </a:lnTo>
                  <a:lnTo>
                    <a:pt x="11078" y="12115"/>
                  </a:lnTo>
                  <a:lnTo>
                    <a:pt x="0" y="17932"/>
                  </a:lnTo>
                  <a:lnTo>
                    <a:pt x="0" y="19255"/>
                  </a:lnTo>
                  <a:lnTo>
                    <a:pt x="2200" y="17869"/>
                  </a:lnTo>
                  <a:close/>
                </a:path>
              </a:pathLst>
            </a:custGeom>
            <a:solidFill>
              <a:srgbClr val="5D7AB5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69" name="object 182">
              <a:extLst>
                <a:ext uri="{FF2B5EF4-FFF2-40B4-BE49-F238E27FC236}">
                  <a16:creationId xmlns:a16="http://schemas.microsoft.com/office/drawing/2014/main" id="{8C9B74DA-8E9C-4EDF-82A2-59B4D5CB47EE}"/>
                </a:ext>
              </a:extLst>
            </p:cNvPr>
            <p:cNvSpPr/>
            <p:nvPr/>
          </p:nvSpPr>
          <p:spPr>
            <a:xfrm>
              <a:off x="6275463" y="4016590"/>
              <a:ext cx="130949" cy="19121"/>
            </a:xfrm>
            <a:custGeom>
              <a:avLst/>
              <a:gdLst/>
              <a:ahLst/>
              <a:cxnLst/>
              <a:rect l="l" t="t" r="r" b="b"/>
              <a:pathLst>
                <a:path w="130949" h="19121">
                  <a:moveTo>
                    <a:pt x="1271" y="18310"/>
                  </a:moveTo>
                  <a:lnTo>
                    <a:pt x="13729" y="12093"/>
                  </a:lnTo>
                  <a:lnTo>
                    <a:pt x="26888" y="7187"/>
                  </a:lnTo>
                  <a:lnTo>
                    <a:pt x="40663" y="3674"/>
                  </a:lnTo>
                  <a:lnTo>
                    <a:pt x="54970" y="1638"/>
                  </a:lnTo>
                  <a:lnTo>
                    <a:pt x="66675" y="1130"/>
                  </a:lnTo>
                  <a:lnTo>
                    <a:pt x="81347" y="1930"/>
                  </a:lnTo>
                  <a:lnTo>
                    <a:pt x="95555" y="4274"/>
                  </a:lnTo>
                  <a:lnTo>
                    <a:pt x="109213" y="8078"/>
                  </a:lnTo>
                  <a:lnTo>
                    <a:pt x="122238" y="13258"/>
                  </a:lnTo>
                  <a:lnTo>
                    <a:pt x="130949" y="17839"/>
                  </a:lnTo>
                  <a:lnTo>
                    <a:pt x="130949" y="16560"/>
                  </a:lnTo>
                  <a:lnTo>
                    <a:pt x="121183" y="11571"/>
                  </a:lnTo>
                  <a:lnTo>
                    <a:pt x="108091" y="6534"/>
                  </a:lnTo>
                  <a:lnTo>
                    <a:pt x="94379" y="2872"/>
                  </a:lnTo>
                  <a:lnTo>
                    <a:pt x="80131" y="668"/>
                  </a:lnTo>
                  <a:lnTo>
                    <a:pt x="66675" y="0"/>
                  </a:lnTo>
                  <a:lnTo>
                    <a:pt x="52012" y="794"/>
                  </a:lnTo>
                  <a:lnTo>
                    <a:pt x="37809" y="3124"/>
                  </a:lnTo>
                  <a:lnTo>
                    <a:pt x="24148" y="6905"/>
                  </a:lnTo>
                  <a:lnTo>
                    <a:pt x="11113" y="12054"/>
                  </a:lnTo>
                  <a:lnTo>
                    <a:pt x="0" y="17856"/>
                  </a:lnTo>
                  <a:lnTo>
                    <a:pt x="0" y="19121"/>
                  </a:lnTo>
                  <a:lnTo>
                    <a:pt x="1271" y="18310"/>
                  </a:lnTo>
                  <a:close/>
                </a:path>
              </a:pathLst>
            </a:custGeom>
            <a:solidFill>
              <a:srgbClr val="5D7AB5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70" name="object 183">
              <a:extLst>
                <a:ext uri="{FF2B5EF4-FFF2-40B4-BE49-F238E27FC236}">
                  <a16:creationId xmlns:a16="http://schemas.microsoft.com/office/drawing/2014/main" id="{CEFAE94B-EAAD-40F8-9808-7B7C5F6F9D25}"/>
                </a:ext>
              </a:extLst>
            </p:cNvPr>
            <p:cNvSpPr/>
            <p:nvPr/>
          </p:nvSpPr>
          <p:spPr>
            <a:xfrm>
              <a:off x="6275463" y="4016019"/>
              <a:ext cx="130949" cy="18797"/>
            </a:xfrm>
            <a:custGeom>
              <a:avLst/>
              <a:gdLst/>
              <a:ahLst/>
              <a:cxnLst/>
              <a:rect l="l" t="t" r="r" b="b"/>
              <a:pathLst>
                <a:path w="130949" h="18797">
                  <a:moveTo>
                    <a:pt x="212" y="18659"/>
                  </a:moveTo>
                  <a:lnTo>
                    <a:pt x="12628" y="12364"/>
                  </a:lnTo>
                  <a:lnTo>
                    <a:pt x="25745" y="7365"/>
                  </a:lnTo>
                  <a:lnTo>
                    <a:pt x="39479" y="3747"/>
                  </a:lnTo>
                  <a:lnTo>
                    <a:pt x="53747" y="1594"/>
                  </a:lnTo>
                  <a:lnTo>
                    <a:pt x="66662" y="977"/>
                  </a:lnTo>
                  <a:lnTo>
                    <a:pt x="81338" y="1774"/>
                  </a:lnTo>
                  <a:lnTo>
                    <a:pt x="95553" y="4109"/>
                  </a:lnTo>
                  <a:lnTo>
                    <a:pt x="109221" y="7898"/>
                  </a:lnTo>
                  <a:lnTo>
                    <a:pt x="122260" y="13058"/>
                  </a:lnTo>
                  <a:lnTo>
                    <a:pt x="130949" y="17604"/>
                  </a:lnTo>
                  <a:lnTo>
                    <a:pt x="130949" y="16465"/>
                  </a:lnTo>
                  <a:lnTo>
                    <a:pt x="122182" y="11932"/>
                  </a:lnTo>
                  <a:lnTo>
                    <a:pt x="109115" y="6822"/>
                  </a:lnTo>
                  <a:lnTo>
                    <a:pt x="95425" y="3075"/>
                  </a:lnTo>
                  <a:lnTo>
                    <a:pt x="81193" y="773"/>
                  </a:lnTo>
                  <a:lnTo>
                    <a:pt x="66662" y="0"/>
                  </a:lnTo>
                  <a:lnTo>
                    <a:pt x="51982" y="790"/>
                  </a:lnTo>
                  <a:lnTo>
                    <a:pt x="37761" y="3109"/>
                  </a:lnTo>
                  <a:lnTo>
                    <a:pt x="24082" y="6872"/>
                  </a:lnTo>
                  <a:lnTo>
                    <a:pt x="11026" y="11997"/>
                  </a:lnTo>
                  <a:lnTo>
                    <a:pt x="0" y="17717"/>
                  </a:lnTo>
                  <a:lnTo>
                    <a:pt x="0" y="18797"/>
                  </a:lnTo>
                  <a:lnTo>
                    <a:pt x="212" y="18659"/>
                  </a:lnTo>
                  <a:close/>
                </a:path>
              </a:pathLst>
            </a:custGeom>
            <a:solidFill>
              <a:srgbClr val="5D7AB5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71" name="object 184">
              <a:extLst>
                <a:ext uri="{FF2B5EF4-FFF2-40B4-BE49-F238E27FC236}">
                  <a16:creationId xmlns:a16="http://schemas.microsoft.com/office/drawing/2014/main" id="{227A1B41-5A9A-426F-BA5D-59E6F9EA360E}"/>
                </a:ext>
              </a:extLst>
            </p:cNvPr>
            <p:cNvSpPr/>
            <p:nvPr/>
          </p:nvSpPr>
          <p:spPr>
            <a:xfrm>
              <a:off x="6275463" y="4015295"/>
              <a:ext cx="130949" cy="18735"/>
            </a:xfrm>
            <a:custGeom>
              <a:avLst/>
              <a:gdLst/>
              <a:ahLst/>
              <a:cxnLst/>
              <a:rect l="l" t="t" r="r" b="b"/>
              <a:pathLst>
                <a:path w="130949" h="18735">
                  <a:moveTo>
                    <a:pt x="52631" y="1728"/>
                  </a:moveTo>
                  <a:lnTo>
                    <a:pt x="66675" y="1003"/>
                  </a:lnTo>
                  <a:lnTo>
                    <a:pt x="81339" y="1796"/>
                  </a:lnTo>
                  <a:lnTo>
                    <a:pt x="95545" y="4120"/>
                  </a:lnTo>
                  <a:lnTo>
                    <a:pt x="109211" y="7893"/>
                  </a:lnTo>
                  <a:lnTo>
                    <a:pt x="122253" y="13031"/>
                  </a:lnTo>
                  <a:lnTo>
                    <a:pt x="130949" y="17558"/>
                  </a:lnTo>
                  <a:lnTo>
                    <a:pt x="130949" y="16396"/>
                  </a:lnTo>
                  <a:lnTo>
                    <a:pt x="123193" y="12330"/>
                  </a:lnTo>
                  <a:lnTo>
                    <a:pt x="110173" y="7142"/>
                  </a:lnTo>
                  <a:lnTo>
                    <a:pt x="96531" y="3305"/>
                  </a:lnTo>
                  <a:lnTo>
                    <a:pt x="82350" y="898"/>
                  </a:lnTo>
                  <a:lnTo>
                    <a:pt x="67712" y="3"/>
                  </a:lnTo>
                  <a:lnTo>
                    <a:pt x="66675" y="0"/>
                  </a:lnTo>
                  <a:lnTo>
                    <a:pt x="51991" y="786"/>
                  </a:lnTo>
                  <a:lnTo>
                    <a:pt x="37764" y="3090"/>
                  </a:lnTo>
                  <a:lnTo>
                    <a:pt x="24075" y="6831"/>
                  </a:lnTo>
                  <a:lnTo>
                    <a:pt x="11005" y="11928"/>
                  </a:lnTo>
                  <a:lnTo>
                    <a:pt x="0" y="17597"/>
                  </a:lnTo>
                  <a:lnTo>
                    <a:pt x="0" y="18735"/>
                  </a:lnTo>
                  <a:lnTo>
                    <a:pt x="11608" y="12768"/>
                  </a:lnTo>
                  <a:lnTo>
                    <a:pt x="24688" y="7692"/>
                  </a:lnTo>
                  <a:lnTo>
                    <a:pt x="38390" y="3984"/>
                  </a:lnTo>
                  <a:lnTo>
                    <a:pt x="52631" y="1728"/>
                  </a:lnTo>
                  <a:close/>
                </a:path>
              </a:pathLst>
            </a:custGeom>
            <a:solidFill>
              <a:srgbClr val="607BB5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72" name="object 185">
              <a:extLst>
                <a:ext uri="{FF2B5EF4-FFF2-40B4-BE49-F238E27FC236}">
                  <a16:creationId xmlns:a16="http://schemas.microsoft.com/office/drawing/2014/main" id="{56F2468E-5B2F-4AB8-85EA-9A10C821816C}"/>
                </a:ext>
              </a:extLst>
            </p:cNvPr>
            <p:cNvSpPr/>
            <p:nvPr/>
          </p:nvSpPr>
          <p:spPr>
            <a:xfrm>
              <a:off x="6275463" y="4014584"/>
              <a:ext cx="130949" cy="18717"/>
            </a:xfrm>
            <a:custGeom>
              <a:avLst/>
              <a:gdLst/>
              <a:ahLst/>
              <a:cxnLst/>
              <a:rect l="l" t="t" r="r" b="b"/>
              <a:pathLst>
                <a:path w="130949" h="18717">
                  <a:moveTo>
                    <a:pt x="66254" y="1016"/>
                  </a:moveTo>
                  <a:lnTo>
                    <a:pt x="81328" y="1804"/>
                  </a:lnTo>
                  <a:lnTo>
                    <a:pt x="95539" y="4115"/>
                  </a:lnTo>
                  <a:lnTo>
                    <a:pt x="109214" y="7867"/>
                  </a:lnTo>
                  <a:lnTo>
                    <a:pt x="122269" y="12978"/>
                  </a:lnTo>
                  <a:lnTo>
                    <a:pt x="130949" y="17467"/>
                  </a:lnTo>
                  <a:lnTo>
                    <a:pt x="130949" y="16322"/>
                  </a:lnTo>
                  <a:lnTo>
                    <a:pt x="124186" y="12728"/>
                  </a:lnTo>
                  <a:lnTo>
                    <a:pt x="111207" y="7463"/>
                  </a:lnTo>
                  <a:lnTo>
                    <a:pt x="97604" y="3536"/>
                  </a:lnTo>
                  <a:lnTo>
                    <a:pt x="83459" y="1027"/>
                  </a:lnTo>
                  <a:lnTo>
                    <a:pt x="68852" y="17"/>
                  </a:lnTo>
                  <a:lnTo>
                    <a:pt x="66662" y="0"/>
                  </a:lnTo>
                  <a:lnTo>
                    <a:pt x="51997" y="781"/>
                  </a:lnTo>
                  <a:lnTo>
                    <a:pt x="37781" y="3074"/>
                  </a:lnTo>
                  <a:lnTo>
                    <a:pt x="24094" y="6796"/>
                  </a:lnTo>
                  <a:lnTo>
                    <a:pt x="11017" y="11869"/>
                  </a:lnTo>
                  <a:lnTo>
                    <a:pt x="0" y="17510"/>
                  </a:lnTo>
                  <a:lnTo>
                    <a:pt x="0" y="18717"/>
                  </a:lnTo>
                  <a:lnTo>
                    <a:pt x="10712" y="13138"/>
                  </a:lnTo>
                  <a:lnTo>
                    <a:pt x="23748" y="7990"/>
                  </a:lnTo>
                  <a:lnTo>
                    <a:pt x="37405" y="4199"/>
                  </a:lnTo>
                  <a:lnTo>
                    <a:pt x="51601" y="1847"/>
                  </a:lnTo>
                  <a:lnTo>
                    <a:pt x="66254" y="1016"/>
                  </a:lnTo>
                  <a:close/>
                </a:path>
              </a:pathLst>
            </a:custGeom>
            <a:solidFill>
              <a:srgbClr val="607BB5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73" name="object 186">
              <a:extLst>
                <a:ext uri="{FF2B5EF4-FFF2-40B4-BE49-F238E27FC236}">
                  <a16:creationId xmlns:a16="http://schemas.microsoft.com/office/drawing/2014/main" id="{50AFA704-8A3C-4B5E-B501-56769BB90DC3}"/>
                </a:ext>
              </a:extLst>
            </p:cNvPr>
            <p:cNvSpPr/>
            <p:nvPr/>
          </p:nvSpPr>
          <p:spPr>
            <a:xfrm>
              <a:off x="6275463" y="4013885"/>
              <a:ext cx="130949" cy="18633"/>
            </a:xfrm>
            <a:custGeom>
              <a:avLst/>
              <a:gdLst/>
              <a:ahLst/>
              <a:cxnLst/>
              <a:rect l="l" t="t" r="r" b="b"/>
              <a:pathLst>
                <a:path w="130949" h="18633">
                  <a:moveTo>
                    <a:pt x="65070" y="974"/>
                  </a:moveTo>
                  <a:lnTo>
                    <a:pt x="81355" y="1751"/>
                  </a:lnTo>
                  <a:lnTo>
                    <a:pt x="95579" y="4055"/>
                  </a:lnTo>
                  <a:lnTo>
                    <a:pt x="109265" y="7797"/>
                  </a:lnTo>
                  <a:lnTo>
                    <a:pt x="122333" y="12893"/>
                  </a:lnTo>
                  <a:lnTo>
                    <a:pt x="130949" y="17331"/>
                  </a:lnTo>
                  <a:lnTo>
                    <a:pt x="130949" y="16252"/>
                  </a:lnTo>
                  <a:lnTo>
                    <a:pt x="125125" y="13114"/>
                  </a:lnTo>
                  <a:lnTo>
                    <a:pt x="112182" y="7770"/>
                  </a:lnTo>
                  <a:lnTo>
                    <a:pt x="98612" y="3756"/>
                  </a:lnTo>
                  <a:lnTo>
                    <a:pt x="84492" y="1152"/>
                  </a:lnTo>
                  <a:lnTo>
                    <a:pt x="69904" y="37"/>
                  </a:lnTo>
                  <a:lnTo>
                    <a:pt x="66675" y="0"/>
                  </a:lnTo>
                  <a:lnTo>
                    <a:pt x="52005" y="779"/>
                  </a:lnTo>
                  <a:lnTo>
                    <a:pt x="37782" y="3064"/>
                  </a:lnTo>
                  <a:lnTo>
                    <a:pt x="24085" y="6774"/>
                  </a:lnTo>
                  <a:lnTo>
                    <a:pt x="10997" y="11830"/>
                  </a:lnTo>
                  <a:lnTo>
                    <a:pt x="0" y="17435"/>
                  </a:lnTo>
                  <a:lnTo>
                    <a:pt x="0" y="18633"/>
                  </a:lnTo>
                  <a:lnTo>
                    <a:pt x="9661" y="13520"/>
                  </a:lnTo>
                  <a:lnTo>
                    <a:pt x="22656" y="8283"/>
                  </a:lnTo>
                  <a:lnTo>
                    <a:pt x="36277" y="4391"/>
                  </a:lnTo>
                  <a:lnTo>
                    <a:pt x="50442" y="1928"/>
                  </a:lnTo>
                  <a:lnTo>
                    <a:pt x="65070" y="974"/>
                  </a:lnTo>
                  <a:close/>
                </a:path>
              </a:pathLst>
            </a:custGeom>
            <a:solidFill>
              <a:srgbClr val="607BB6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74" name="object 187">
              <a:extLst>
                <a:ext uri="{FF2B5EF4-FFF2-40B4-BE49-F238E27FC236}">
                  <a16:creationId xmlns:a16="http://schemas.microsoft.com/office/drawing/2014/main" id="{8304CBAC-F011-4A80-BDFC-A24436BCC591}"/>
                </a:ext>
              </a:extLst>
            </p:cNvPr>
            <p:cNvSpPr/>
            <p:nvPr/>
          </p:nvSpPr>
          <p:spPr>
            <a:xfrm>
              <a:off x="6275463" y="4013161"/>
              <a:ext cx="130949" cy="18647"/>
            </a:xfrm>
            <a:custGeom>
              <a:avLst/>
              <a:gdLst/>
              <a:ahLst/>
              <a:cxnLst/>
              <a:rect l="l" t="t" r="r" b="b"/>
              <a:pathLst>
                <a:path w="130949" h="18647">
                  <a:moveTo>
                    <a:pt x="63995" y="1155"/>
                  </a:moveTo>
                  <a:lnTo>
                    <a:pt x="66662" y="1130"/>
                  </a:lnTo>
                  <a:lnTo>
                    <a:pt x="81329" y="1910"/>
                  </a:lnTo>
                  <a:lnTo>
                    <a:pt x="95549" y="4197"/>
                  </a:lnTo>
                  <a:lnTo>
                    <a:pt x="109241" y="7912"/>
                  </a:lnTo>
                  <a:lnTo>
                    <a:pt x="122324" y="12974"/>
                  </a:lnTo>
                  <a:lnTo>
                    <a:pt x="130949" y="17379"/>
                  </a:lnTo>
                  <a:lnTo>
                    <a:pt x="130949" y="16156"/>
                  </a:lnTo>
                  <a:lnTo>
                    <a:pt x="126142" y="13532"/>
                  </a:lnTo>
                  <a:lnTo>
                    <a:pt x="113243" y="8113"/>
                  </a:lnTo>
                  <a:lnTo>
                    <a:pt x="99717" y="4010"/>
                  </a:lnTo>
                  <a:lnTo>
                    <a:pt x="85643" y="1303"/>
                  </a:lnTo>
                  <a:lnTo>
                    <a:pt x="71099" y="70"/>
                  </a:lnTo>
                  <a:lnTo>
                    <a:pt x="66662" y="0"/>
                  </a:lnTo>
                  <a:lnTo>
                    <a:pt x="51972" y="775"/>
                  </a:lnTo>
                  <a:lnTo>
                    <a:pt x="37733" y="3049"/>
                  </a:lnTo>
                  <a:lnTo>
                    <a:pt x="24023" y="6741"/>
                  </a:lnTo>
                  <a:lnTo>
                    <a:pt x="10922" y="11775"/>
                  </a:lnTo>
                  <a:lnTo>
                    <a:pt x="0" y="17312"/>
                  </a:lnTo>
                  <a:lnTo>
                    <a:pt x="0" y="18647"/>
                  </a:lnTo>
                  <a:lnTo>
                    <a:pt x="8656" y="14022"/>
                  </a:lnTo>
                  <a:lnTo>
                    <a:pt x="21626" y="8725"/>
                  </a:lnTo>
                  <a:lnTo>
                    <a:pt x="35226" y="4762"/>
                  </a:lnTo>
                  <a:lnTo>
                    <a:pt x="49375" y="2212"/>
                  </a:lnTo>
                  <a:lnTo>
                    <a:pt x="63995" y="1155"/>
                  </a:lnTo>
                  <a:close/>
                </a:path>
              </a:pathLst>
            </a:custGeom>
            <a:solidFill>
              <a:srgbClr val="607BB6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75" name="object 188">
              <a:extLst>
                <a:ext uri="{FF2B5EF4-FFF2-40B4-BE49-F238E27FC236}">
                  <a16:creationId xmlns:a16="http://schemas.microsoft.com/office/drawing/2014/main" id="{CA5DCC09-C7DC-4B6C-A31B-4A9BB03906B1}"/>
                </a:ext>
              </a:extLst>
            </p:cNvPr>
            <p:cNvSpPr/>
            <p:nvPr/>
          </p:nvSpPr>
          <p:spPr>
            <a:xfrm>
              <a:off x="6275463" y="4012450"/>
              <a:ext cx="130949" cy="18628"/>
            </a:xfrm>
            <a:custGeom>
              <a:avLst/>
              <a:gdLst/>
              <a:ahLst/>
              <a:cxnLst/>
              <a:rect l="l" t="t" r="r" b="b"/>
              <a:pathLst>
                <a:path w="130949" h="18628">
                  <a:moveTo>
                    <a:pt x="62873" y="1207"/>
                  </a:moveTo>
                  <a:lnTo>
                    <a:pt x="66675" y="1155"/>
                  </a:lnTo>
                  <a:lnTo>
                    <a:pt x="81354" y="1931"/>
                  </a:lnTo>
                  <a:lnTo>
                    <a:pt x="95586" y="4207"/>
                  </a:lnTo>
                  <a:lnTo>
                    <a:pt x="109291" y="7903"/>
                  </a:lnTo>
                  <a:lnTo>
                    <a:pt x="122388" y="12940"/>
                  </a:lnTo>
                  <a:lnTo>
                    <a:pt x="130949" y="17286"/>
                  </a:lnTo>
                  <a:lnTo>
                    <a:pt x="130949" y="16024"/>
                  </a:lnTo>
                  <a:lnTo>
                    <a:pt x="114328" y="8451"/>
                  </a:lnTo>
                  <a:lnTo>
                    <a:pt x="100838" y="4262"/>
                  </a:lnTo>
                  <a:lnTo>
                    <a:pt x="86796" y="1456"/>
                  </a:lnTo>
                  <a:lnTo>
                    <a:pt x="72281" y="111"/>
                  </a:lnTo>
                  <a:lnTo>
                    <a:pt x="66675" y="0"/>
                  </a:lnTo>
                  <a:lnTo>
                    <a:pt x="52005" y="771"/>
                  </a:lnTo>
                  <a:lnTo>
                    <a:pt x="37777" y="3033"/>
                  </a:lnTo>
                  <a:lnTo>
                    <a:pt x="24071" y="6707"/>
                  </a:lnTo>
                  <a:lnTo>
                    <a:pt x="10964" y="11715"/>
                  </a:lnTo>
                  <a:lnTo>
                    <a:pt x="0" y="17242"/>
                  </a:lnTo>
                  <a:lnTo>
                    <a:pt x="0" y="18628"/>
                  </a:lnTo>
                  <a:lnTo>
                    <a:pt x="7736" y="14441"/>
                  </a:lnTo>
                  <a:lnTo>
                    <a:pt x="20661" y="9071"/>
                  </a:lnTo>
                  <a:lnTo>
                    <a:pt x="34213" y="5023"/>
                  </a:lnTo>
                  <a:lnTo>
                    <a:pt x="48310" y="2375"/>
                  </a:lnTo>
                  <a:lnTo>
                    <a:pt x="62873" y="1207"/>
                  </a:lnTo>
                  <a:close/>
                </a:path>
              </a:pathLst>
            </a:custGeom>
            <a:solidFill>
              <a:srgbClr val="607BB6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76" name="object 189">
              <a:extLst>
                <a:ext uri="{FF2B5EF4-FFF2-40B4-BE49-F238E27FC236}">
                  <a16:creationId xmlns:a16="http://schemas.microsoft.com/office/drawing/2014/main" id="{F19D7980-127A-46BD-83FD-ECA600D676BF}"/>
                </a:ext>
              </a:extLst>
            </p:cNvPr>
            <p:cNvSpPr/>
            <p:nvPr/>
          </p:nvSpPr>
          <p:spPr>
            <a:xfrm>
              <a:off x="6275463" y="4011866"/>
              <a:ext cx="130949" cy="18396"/>
            </a:xfrm>
            <a:custGeom>
              <a:avLst/>
              <a:gdLst/>
              <a:ahLst/>
              <a:cxnLst/>
              <a:rect l="l" t="t" r="r" b="b"/>
              <a:pathLst>
                <a:path w="130949" h="18396">
                  <a:moveTo>
                    <a:pt x="61648" y="1105"/>
                  </a:moveTo>
                  <a:lnTo>
                    <a:pt x="66662" y="1016"/>
                  </a:lnTo>
                  <a:lnTo>
                    <a:pt x="81346" y="1789"/>
                  </a:lnTo>
                  <a:lnTo>
                    <a:pt x="95583" y="4057"/>
                  </a:lnTo>
                  <a:lnTo>
                    <a:pt x="109295" y="7741"/>
                  </a:lnTo>
                  <a:lnTo>
                    <a:pt x="122403" y="12762"/>
                  </a:lnTo>
                  <a:lnTo>
                    <a:pt x="130949" y="17081"/>
                  </a:lnTo>
                  <a:lnTo>
                    <a:pt x="130949" y="15903"/>
                  </a:lnTo>
                  <a:lnTo>
                    <a:pt x="115290" y="8761"/>
                  </a:lnTo>
                  <a:lnTo>
                    <a:pt x="101827" y="4495"/>
                  </a:lnTo>
                  <a:lnTo>
                    <a:pt x="87809" y="1601"/>
                  </a:lnTo>
                  <a:lnTo>
                    <a:pt x="73314" y="156"/>
                  </a:lnTo>
                  <a:lnTo>
                    <a:pt x="66662" y="0"/>
                  </a:lnTo>
                  <a:lnTo>
                    <a:pt x="51985" y="768"/>
                  </a:lnTo>
                  <a:lnTo>
                    <a:pt x="37748" y="3020"/>
                  </a:lnTo>
                  <a:lnTo>
                    <a:pt x="24031" y="6680"/>
                  </a:lnTo>
                  <a:lnTo>
                    <a:pt x="10909" y="11669"/>
                  </a:lnTo>
                  <a:lnTo>
                    <a:pt x="0" y="17138"/>
                  </a:lnTo>
                  <a:lnTo>
                    <a:pt x="0" y="18396"/>
                  </a:lnTo>
                  <a:lnTo>
                    <a:pt x="6644" y="14748"/>
                  </a:lnTo>
                  <a:lnTo>
                    <a:pt x="19531" y="9293"/>
                  </a:lnTo>
                  <a:lnTo>
                    <a:pt x="33046" y="5149"/>
                  </a:lnTo>
                  <a:lnTo>
                    <a:pt x="47111" y="2393"/>
                  </a:lnTo>
                  <a:lnTo>
                    <a:pt x="61648" y="1105"/>
                  </a:lnTo>
                  <a:close/>
                </a:path>
              </a:pathLst>
            </a:custGeom>
            <a:solidFill>
              <a:srgbClr val="617BB5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77" name="object 190">
              <a:extLst>
                <a:ext uri="{FF2B5EF4-FFF2-40B4-BE49-F238E27FC236}">
                  <a16:creationId xmlns:a16="http://schemas.microsoft.com/office/drawing/2014/main" id="{A1C1DEF0-BE5C-4889-BB98-897221482B12}"/>
                </a:ext>
              </a:extLst>
            </p:cNvPr>
            <p:cNvSpPr/>
            <p:nvPr/>
          </p:nvSpPr>
          <p:spPr>
            <a:xfrm>
              <a:off x="6275463" y="4011155"/>
              <a:ext cx="130949" cy="18282"/>
            </a:xfrm>
            <a:custGeom>
              <a:avLst/>
              <a:gdLst/>
              <a:ahLst/>
              <a:cxnLst/>
              <a:rect l="l" t="t" r="r" b="b"/>
              <a:pathLst>
                <a:path w="130949" h="18282">
                  <a:moveTo>
                    <a:pt x="60510" y="1137"/>
                  </a:moveTo>
                  <a:lnTo>
                    <a:pt x="66662" y="1003"/>
                  </a:lnTo>
                  <a:lnTo>
                    <a:pt x="81328" y="1773"/>
                  </a:lnTo>
                  <a:lnTo>
                    <a:pt x="95554" y="4032"/>
                  </a:lnTo>
                  <a:lnTo>
                    <a:pt x="109260" y="7701"/>
                  </a:lnTo>
                  <a:lnTo>
                    <a:pt x="122368" y="12703"/>
                  </a:lnTo>
                  <a:lnTo>
                    <a:pt x="130949" y="17022"/>
                  </a:lnTo>
                  <a:lnTo>
                    <a:pt x="130949" y="15763"/>
                  </a:lnTo>
                  <a:lnTo>
                    <a:pt x="116356" y="9111"/>
                  </a:lnTo>
                  <a:lnTo>
                    <a:pt x="102932" y="4762"/>
                  </a:lnTo>
                  <a:lnTo>
                    <a:pt x="88953" y="1771"/>
                  </a:lnTo>
                  <a:lnTo>
                    <a:pt x="74495" y="216"/>
                  </a:lnTo>
                  <a:lnTo>
                    <a:pt x="66662" y="0"/>
                  </a:lnTo>
                  <a:lnTo>
                    <a:pt x="51968" y="763"/>
                  </a:lnTo>
                  <a:lnTo>
                    <a:pt x="37716" y="3003"/>
                  </a:lnTo>
                  <a:lnTo>
                    <a:pt x="23984" y="6643"/>
                  </a:lnTo>
                  <a:lnTo>
                    <a:pt x="10847" y="11607"/>
                  </a:lnTo>
                  <a:lnTo>
                    <a:pt x="0" y="17011"/>
                  </a:lnTo>
                  <a:lnTo>
                    <a:pt x="0" y="18282"/>
                  </a:lnTo>
                  <a:lnTo>
                    <a:pt x="5646" y="15142"/>
                  </a:lnTo>
                  <a:lnTo>
                    <a:pt x="18493" y="9614"/>
                  </a:lnTo>
                  <a:lnTo>
                    <a:pt x="31971" y="5386"/>
                  </a:lnTo>
                  <a:lnTo>
                    <a:pt x="46003" y="2534"/>
                  </a:lnTo>
                  <a:lnTo>
                    <a:pt x="60510" y="1137"/>
                  </a:lnTo>
                  <a:close/>
                </a:path>
              </a:pathLst>
            </a:custGeom>
            <a:solidFill>
              <a:srgbClr val="627BB7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78" name="object 191">
              <a:extLst>
                <a:ext uri="{FF2B5EF4-FFF2-40B4-BE49-F238E27FC236}">
                  <a16:creationId xmlns:a16="http://schemas.microsoft.com/office/drawing/2014/main" id="{7F7AC7BC-45E6-424D-83B8-BC0899197CBA}"/>
                </a:ext>
              </a:extLst>
            </p:cNvPr>
            <p:cNvSpPr/>
            <p:nvPr/>
          </p:nvSpPr>
          <p:spPr>
            <a:xfrm>
              <a:off x="6275463" y="4010456"/>
              <a:ext cx="130949" cy="18196"/>
            </a:xfrm>
            <a:custGeom>
              <a:avLst/>
              <a:gdLst/>
              <a:ahLst/>
              <a:cxnLst/>
              <a:rect l="l" t="t" r="r" b="b"/>
              <a:pathLst>
                <a:path w="130949" h="18196">
                  <a:moveTo>
                    <a:pt x="59452" y="1199"/>
                  </a:moveTo>
                  <a:lnTo>
                    <a:pt x="66662" y="1016"/>
                  </a:lnTo>
                  <a:lnTo>
                    <a:pt x="81338" y="1781"/>
                  </a:lnTo>
                  <a:lnTo>
                    <a:pt x="95574" y="4025"/>
                  </a:lnTo>
                  <a:lnTo>
                    <a:pt x="109293" y="7673"/>
                  </a:lnTo>
                  <a:lnTo>
                    <a:pt x="122417" y="12646"/>
                  </a:lnTo>
                  <a:lnTo>
                    <a:pt x="130949" y="16909"/>
                  </a:lnTo>
                  <a:lnTo>
                    <a:pt x="130949" y="15638"/>
                  </a:lnTo>
                  <a:lnTo>
                    <a:pt x="117337" y="9446"/>
                  </a:lnTo>
                  <a:lnTo>
                    <a:pt x="103955" y="5018"/>
                  </a:lnTo>
                  <a:lnTo>
                    <a:pt x="90016" y="1938"/>
                  </a:lnTo>
                  <a:lnTo>
                    <a:pt x="75598" y="280"/>
                  </a:lnTo>
                  <a:lnTo>
                    <a:pt x="66662" y="0"/>
                  </a:lnTo>
                  <a:lnTo>
                    <a:pt x="51993" y="759"/>
                  </a:lnTo>
                  <a:lnTo>
                    <a:pt x="37758" y="2987"/>
                  </a:lnTo>
                  <a:lnTo>
                    <a:pt x="24032" y="6608"/>
                  </a:lnTo>
                  <a:lnTo>
                    <a:pt x="10891" y="11546"/>
                  </a:lnTo>
                  <a:lnTo>
                    <a:pt x="0" y="16941"/>
                  </a:lnTo>
                  <a:lnTo>
                    <a:pt x="0" y="18196"/>
                  </a:lnTo>
                  <a:lnTo>
                    <a:pt x="4738" y="15531"/>
                  </a:lnTo>
                  <a:lnTo>
                    <a:pt x="17545" y="9939"/>
                  </a:lnTo>
                  <a:lnTo>
                    <a:pt x="30984" y="5634"/>
                  </a:lnTo>
                  <a:lnTo>
                    <a:pt x="44979" y="2696"/>
                  </a:lnTo>
                  <a:lnTo>
                    <a:pt x="59452" y="1199"/>
                  </a:lnTo>
                  <a:close/>
                </a:path>
              </a:pathLst>
            </a:custGeom>
            <a:solidFill>
              <a:srgbClr val="627BB7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79" name="object 192">
              <a:extLst>
                <a:ext uri="{FF2B5EF4-FFF2-40B4-BE49-F238E27FC236}">
                  <a16:creationId xmlns:a16="http://schemas.microsoft.com/office/drawing/2014/main" id="{E0CAFF78-C92D-48D7-8577-60681C3586A1}"/>
                </a:ext>
              </a:extLst>
            </p:cNvPr>
            <p:cNvSpPr/>
            <p:nvPr/>
          </p:nvSpPr>
          <p:spPr>
            <a:xfrm>
              <a:off x="6275463" y="4009732"/>
              <a:ext cx="130949" cy="18106"/>
            </a:xfrm>
            <a:custGeom>
              <a:avLst/>
              <a:gdLst/>
              <a:ahLst/>
              <a:cxnLst/>
              <a:rect l="l" t="t" r="r" b="b"/>
              <a:pathLst>
                <a:path w="130949" h="18106">
                  <a:moveTo>
                    <a:pt x="3734" y="15977"/>
                  </a:moveTo>
                  <a:lnTo>
                    <a:pt x="16501" y="10304"/>
                  </a:lnTo>
                  <a:lnTo>
                    <a:pt x="29904" y="5909"/>
                  </a:lnTo>
                  <a:lnTo>
                    <a:pt x="43865" y="2870"/>
                  </a:lnTo>
                  <a:lnTo>
                    <a:pt x="58310" y="1262"/>
                  </a:lnTo>
                  <a:lnTo>
                    <a:pt x="66675" y="1016"/>
                  </a:lnTo>
                  <a:lnTo>
                    <a:pt x="81364" y="1778"/>
                  </a:lnTo>
                  <a:lnTo>
                    <a:pt x="95613" y="4016"/>
                  </a:lnTo>
                  <a:lnTo>
                    <a:pt x="109345" y="7652"/>
                  </a:lnTo>
                  <a:lnTo>
                    <a:pt x="122484" y="12610"/>
                  </a:lnTo>
                  <a:lnTo>
                    <a:pt x="130949" y="16821"/>
                  </a:lnTo>
                  <a:lnTo>
                    <a:pt x="130949" y="15518"/>
                  </a:lnTo>
                  <a:lnTo>
                    <a:pt x="118375" y="9804"/>
                  </a:lnTo>
                  <a:lnTo>
                    <a:pt x="105026" y="5291"/>
                  </a:lnTo>
                  <a:lnTo>
                    <a:pt x="91115" y="2115"/>
                  </a:lnTo>
                  <a:lnTo>
                    <a:pt x="76717" y="352"/>
                  </a:lnTo>
                  <a:lnTo>
                    <a:pt x="66675" y="0"/>
                  </a:lnTo>
                  <a:lnTo>
                    <a:pt x="51992" y="756"/>
                  </a:lnTo>
                  <a:lnTo>
                    <a:pt x="37744" y="2976"/>
                  </a:lnTo>
                  <a:lnTo>
                    <a:pt x="24003" y="6585"/>
                  </a:lnTo>
                  <a:lnTo>
                    <a:pt x="10846" y="11506"/>
                  </a:lnTo>
                  <a:lnTo>
                    <a:pt x="0" y="16850"/>
                  </a:lnTo>
                  <a:lnTo>
                    <a:pt x="0" y="18106"/>
                  </a:lnTo>
                  <a:lnTo>
                    <a:pt x="3734" y="15977"/>
                  </a:lnTo>
                  <a:close/>
                </a:path>
              </a:pathLst>
            </a:custGeom>
            <a:solidFill>
              <a:srgbClr val="627BB7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80" name="object 193">
              <a:extLst>
                <a:ext uri="{FF2B5EF4-FFF2-40B4-BE49-F238E27FC236}">
                  <a16:creationId xmlns:a16="http://schemas.microsoft.com/office/drawing/2014/main" id="{B7E42849-48BA-4034-8609-C6448F7592FE}"/>
                </a:ext>
              </a:extLst>
            </p:cNvPr>
            <p:cNvSpPr/>
            <p:nvPr/>
          </p:nvSpPr>
          <p:spPr>
            <a:xfrm>
              <a:off x="6275463" y="4009034"/>
              <a:ext cx="130949" cy="18051"/>
            </a:xfrm>
            <a:custGeom>
              <a:avLst/>
              <a:gdLst/>
              <a:ahLst/>
              <a:cxnLst/>
              <a:rect l="l" t="t" r="r" b="b"/>
              <a:pathLst>
                <a:path w="130949" h="18051">
                  <a:moveTo>
                    <a:pt x="2768" y="16458"/>
                  </a:moveTo>
                  <a:lnTo>
                    <a:pt x="15505" y="10727"/>
                  </a:lnTo>
                  <a:lnTo>
                    <a:pt x="28879" y="6264"/>
                  </a:lnTo>
                  <a:lnTo>
                    <a:pt x="42815" y="3143"/>
                  </a:lnTo>
                  <a:lnTo>
                    <a:pt x="57236" y="1441"/>
                  </a:lnTo>
                  <a:lnTo>
                    <a:pt x="66662" y="1130"/>
                  </a:lnTo>
                  <a:lnTo>
                    <a:pt x="81337" y="1888"/>
                  </a:lnTo>
                  <a:lnTo>
                    <a:pt x="95580" y="4111"/>
                  </a:lnTo>
                  <a:lnTo>
                    <a:pt x="109314" y="7725"/>
                  </a:lnTo>
                  <a:lnTo>
                    <a:pt x="122464" y="12654"/>
                  </a:lnTo>
                  <a:lnTo>
                    <a:pt x="130949" y="16845"/>
                  </a:lnTo>
                  <a:lnTo>
                    <a:pt x="130949" y="15504"/>
                  </a:lnTo>
                  <a:lnTo>
                    <a:pt x="119348" y="10154"/>
                  </a:lnTo>
                  <a:lnTo>
                    <a:pt x="106040" y="5562"/>
                  </a:lnTo>
                  <a:lnTo>
                    <a:pt x="92169" y="2297"/>
                  </a:lnTo>
                  <a:lnTo>
                    <a:pt x="77812" y="433"/>
                  </a:lnTo>
                  <a:lnTo>
                    <a:pt x="66662" y="0"/>
                  </a:lnTo>
                  <a:lnTo>
                    <a:pt x="51974" y="753"/>
                  </a:lnTo>
                  <a:lnTo>
                    <a:pt x="37721" y="2964"/>
                  </a:lnTo>
                  <a:lnTo>
                    <a:pt x="23975" y="6558"/>
                  </a:lnTo>
                  <a:lnTo>
                    <a:pt x="10811" y="11460"/>
                  </a:lnTo>
                  <a:lnTo>
                    <a:pt x="0" y="16763"/>
                  </a:lnTo>
                  <a:lnTo>
                    <a:pt x="0" y="18051"/>
                  </a:lnTo>
                  <a:lnTo>
                    <a:pt x="2768" y="16458"/>
                  </a:lnTo>
                  <a:close/>
                </a:path>
              </a:pathLst>
            </a:custGeom>
            <a:solidFill>
              <a:srgbClr val="617CB6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81" name="object 194">
              <a:extLst>
                <a:ext uri="{FF2B5EF4-FFF2-40B4-BE49-F238E27FC236}">
                  <a16:creationId xmlns:a16="http://schemas.microsoft.com/office/drawing/2014/main" id="{F560A153-D0D4-4FC6-A7C2-3295034DB4DD}"/>
                </a:ext>
              </a:extLst>
            </p:cNvPr>
            <p:cNvSpPr/>
            <p:nvPr/>
          </p:nvSpPr>
          <p:spPr>
            <a:xfrm>
              <a:off x="6275463" y="4008323"/>
              <a:ext cx="130949" cy="17943"/>
            </a:xfrm>
            <a:custGeom>
              <a:avLst/>
              <a:gdLst/>
              <a:ahLst/>
              <a:cxnLst/>
              <a:rect l="l" t="t" r="r" b="b"/>
              <a:pathLst>
                <a:path w="130949" h="17943">
                  <a:moveTo>
                    <a:pt x="1819" y="16883"/>
                  </a:moveTo>
                  <a:lnTo>
                    <a:pt x="14516" y="11086"/>
                  </a:lnTo>
                  <a:lnTo>
                    <a:pt x="27850" y="6545"/>
                  </a:lnTo>
                  <a:lnTo>
                    <a:pt x="41746" y="3335"/>
                  </a:lnTo>
                  <a:lnTo>
                    <a:pt x="56128" y="1530"/>
                  </a:lnTo>
                  <a:lnTo>
                    <a:pt x="66675" y="1143"/>
                  </a:lnTo>
                  <a:lnTo>
                    <a:pt x="81356" y="1896"/>
                  </a:lnTo>
                  <a:lnTo>
                    <a:pt x="95605" y="4108"/>
                  </a:lnTo>
                  <a:lnTo>
                    <a:pt x="109347" y="7704"/>
                  </a:lnTo>
                  <a:lnTo>
                    <a:pt x="122508" y="12609"/>
                  </a:lnTo>
                  <a:lnTo>
                    <a:pt x="130949" y="16754"/>
                  </a:lnTo>
                  <a:lnTo>
                    <a:pt x="130949" y="15441"/>
                  </a:lnTo>
                  <a:lnTo>
                    <a:pt x="120428" y="10519"/>
                  </a:lnTo>
                  <a:lnTo>
                    <a:pt x="107156" y="5849"/>
                  </a:lnTo>
                  <a:lnTo>
                    <a:pt x="93320" y="2493"/>
                  </a:lnTo>
                  <a:lnTo>
                    <a:pt x="78992" y="526"/>
                  </a:lnTo>
                  <a:lnTo>
                    <a:pt x="66675" y="0"/>
                  </a:lnTo>
                  <a:lnTo>
                    <a:pt x="51996" y="749"/>
                  </a:lnTo>
                  <a:lnTo>
                    <a:pt x="37746" y="2948"/>
                  </a:lnTo>
                  <a:lnTo>
                    <a:pt x="23998" y="6523"/>
                  </a:lnTo>
                  <a:lnTo>
                    <a:pt x="10827" y="11401"/>
                  </a:lnTo>
                  <a:lnTo>
                    <a:pt x="0" y="16682"/>
                  </a:lnTo>
                  <a:lnTo>
                    <a:pt x="0" y="17943"/>
                  </a:lnTo>
                  <a:lnTo>
                    <a:pt x="1819" y="16883"/>
                  </a:lnTo>
                  <a:close/>
                </a:path>
              </a:pathLst>
            </a:custGeom>
            <a:solidFill>
              <a:srgbClr val="607CB7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82" name="object 195">
              <a:extLst>
                <a:ext uri="{FF2B5EF4-FFF2-40B4-BE49-F238E27FC236}">
                  <a16:creationId xmlns:a16="http://schemas.microsoft.com/office/drawing/2014/main" id="{1B37D110-4D64-4A17-A865-2D0EDBBE7D14}"/>
                </a:ext>
              </a:extLst>
            </p:cNvPr>
            <p:cNvSpPr/>
            <p:nvPr/>
          </p:nvSpPr>
          <p:spPr>
            <a:xfrm>
              <a:off x="6275463" y="4007764"/>
              <a:ext cx="130949" cy="17623"/>
            </a:xfrm>
            <a:custGeom>
              <a:avLst/>
              <a:gdLst/>
              <a:ahLst/>
              <a:cxnLst/>
              <a:rect l="l" t="t" r="r" b="b"/>
              <a:pathLst>
                <a:path w="130949" h="17623">
                  <a:moveTo>
                    <a:pt x="707" y="17205"/>
                  </a:moveTo>
                  <a:lnTo>
                    <a:pt x="13366" y="11327"/>
                  </a:lnTo>
                  <a:lnTo>
                    <a:pt x="26661" y="6695"/>
                  </a:lnTo>
                  <a:lnTo>
                    <a:pt x="40520" y="3381"/>
                  </a:lnTo>
                  <a:lnTo>
                    <a:pt x="54867" y="1461"/>
                  </a:lnTo>
                  <a:lnTo>
                    <a:pt x="66662" y="977"/>
                  </a:lnTo>
                  <a:lnTo>
                    <a:pt x="81346" y="1728"/>
                  </a:lnTo>
                  <a:lnTo>
                    <a:pt x="95601" y="3932"/>
                  </a:lnTo>
                  <a:lnTo>
                    <a:pt x="109352" y="7515"/>
                  </a:lnTo>
                  <a:lnTo>
                    <a:pt x="122525" y="12402"/>
                  </a:lnTo>
                  <a:lnTo>
                    <a:pt x="130949" y="16518"/>
                  </a:lnTo>
                  <a:lnTo>
                    <a:pt x="130949" y="15377"/>
                  </a:lnTo>
                  <a:lnTo>
                    <a:pt x="121411" y="10858"/>
                  </a:lnTo>
                  <a:lnTo>
                    <a:pt x="108165" y="6117"/>
                  </a:lnTo>
                  <a:lnTo>
                    <a:pt x="94352" y="2679"/>
                  </a:lnTo>
                  <a:lnTo>
                    <a:pt x="80046" y="618"/>
                  </a:lnTo>
                  <a:lnTo>
                    <a:pt x="66662" y="0"/>
                  </a:lnTo>
                  <a:lnTo>
                    <a:pt x="51967" y="745"/>
                  </a:lnTo>
                  <a:lnTo>
                    <a:pt x="37700" y="2934"/>
                  </a:lnTo>
                  <a:lnTo>
                    <a:pt x="23934" y="6494"/>
                  </a:lnTo>
                  <a:lnTo>
                    <a:pt x="10744" y="11350"/>
                  </a:lnTo>
                  <a:lnTo>
                    <a:pt x="0" y="16558"/>
                  </a:lnTo>
                  <a:lnTo>
                    <a:pt x="0" y="17623"/>
                  </a:lnTo>
                  <a:lnTo>
                    <a:pt x="707" y="17205"/>
                  </a:lnTo>
                  <a:close/>
                </a:path>
              </a:pathLst>
            </a:custGeom>
            <a:solidFill>
              <a:srgbClr val="607CB7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83" name="object 196">
              <a:extLst>
                <a:ext uri="{FF2B5EF4-FFF2-40B4-BE49-F238E27FC236}">
                  <a16:creationId xmlns:a16="http://schemas.microsoft.com/office/drawing/2014/main" id="{CDF7A9CB-5641-48DE-839E-1135CF7A5F32}"/>
                </a:ext>
              </a:extLst>
            </p:cNvPr>
            <p:cNvSpPr/>
            <p:nvPr/>
          </p:nvSpPr>
          <p:spPr>
            <a:xfrm>
              <a:off x="6275463" y="4007040"/>
              <a:ext cx="130949" cy="17527"/>
            </a:xfrm>
            <a:custGeom>
              <a:avLst/>
              <a:gdLst/>
              <a:ahLst/>
              <a:cxnLst/>
              <a:rect l="l" t="t" r="r" b="b"/>
              <a:pathLst>
                <a:path w="130949" h="17527">
                  <a:moveTo>
                    <a:pt x="0" y="16472"/>
                  </a:moveTo>
                  <a:lnTo>
                    <a:pt x="0" y="17527"/>
                  </a:lnTo>
                  <a:lnTo>
                    <a:pt x="12360" y="11706"/>
                  </a:lnTo>
                  <a:lnTo>
                    <a:pt x="25620" y="6997"/>
                  </a:lnTo>
                  <a:lnTo>
                    <a:pt x="39445" y="3597"/>
                  </a:lnTo>
                  <a:lnTo>
                    <a:pt x="53763" y="1578"/>
                  </a:lnTo>
                  <a:lnTo>
                    <a:pt x="66662" y="1003"/>
                  </a:lnTo>
                  <a:lnTo>
                    <a:pt x="81341" y="1751"/>
                  </a:lnTo>
                  <a:lnTo>
                    <a:pt x="95594" y="3946"/>
                  </a:lnTo>
                  <a:lnTo>
                    <a:pt x="109345" y="7515"/>
                  </a:lnTo>
                  <a:lnTo>
                    <a:pt x="122522" y="12384"/>
                  </a:lnTo>
                  <a:lnTo>
                    <a:pt x="130949" y="16485"/>
                  </a:lnTo>
                  <a:lnTo>
                    <a:pt x="130949" y="15334"/>
                  </a:lnTo>
                  <a:lnTo>
                    <a:pt x="122437" y="11242"/>
                  </a:lnTo>
                  <a:lnTo>
                    <a:pt x="109235" y="6422"/>
                  </a:lnTo>
                  <a:lnTo>
                    <a:pt x="95468" y="2893"/>
                  </a:lnTo>
                  <a:lnTo>
                    <a:pt x="81209" y="728"/>
                  </a:lnTo>
                  <a:lnTo>
                    <a:pt x="66662" y="0"/>
                  </a:lnTo>
                  <a:lnTo>
                    <a:pt x="51972" y="742"/>
                  </a:lnTo>
                  <a:lnTo>
                    <a:pt x="37707" y="2920"/>
                  </a:lnTo>
                  <a:lnTo>
                    <a:pt x="23939" y="6461"/>
                  </a:lnTo>
                  <a:lnTo>
                    <a:pt x="10740" y="11295"/>
                  </a:lnTo>
                  <a:lnTo>
                    <a:pt x="0" y="16472"/>
                  </a:lnTo>
                  <a:close/>
                </a:path>
              </a:pathLst>
            </a:custGeom>
            <a:solidFill>
              <a:srgbClr val="607CB7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84" name="object 197">
              <a:extLst>
                <a:ext uri="{FF2B5EF4-FFF2-40B4-BE49-F238E27FC236}">
                  <a16:creationId xmlns:a16="http://schemas.microsoft.com/office/drawing/2014/main" id="{E2194C71-D621-44F3-951B-965C73B98403}"/>
                </a:ext>
              </a:extLst>
            </p:cNvPr>
            <p:cNvSpPr/>
            <p:nvPr/>
          </p:nvSpPr>
          <p:spPr>
            <a:xfrm>
              <a:off x="6275463" y="4006329"/>
              <a:ext cx="130949" cy="17507"/>
            </a:xfrm>
            <a:custGeom>
              <a:avLst/>
              <a:gdLst/>
              <a:ahLst/>
              <a:cxnLst/>
              <a:rect l="l" t="t" r="r" b="b"/>
              <a:pathLst>
                <a:path w="130949" h="17507">
                  <a:moveTo>
                    <a:pt x="52749" y="1670"/>
                  </a:moveTo>
                  <a:lnTo>
                    <a:pt x="66662" y="1003"/>
                  </a:lnTo>
                  <a:lnTo>
                    <a:pt x="81344" y="1747"/>
                  </a:lnTo>
                  <a:lnTo>
                    <a:pt x="95601" y="3930"/>
                  </a:lnTo>
                  <a:lnTo>
                    <a:pt x="109361" y="7480"/>
                  </a:lnTo>
                  <a:lnTo>
                    <a:pt x="122549" y="12325"/>
                  </a:lnTo>
                  <a:lnTo>
                    <a:pt x="130949" y="16387"/>
                  </a:lnTo>
                  <a:lnTo>
                    <a:pt x="130949" y="15255"/>
                  </a:lnTo>
                  <a:lnTo>
                    <a:pt x="123460" y="11606"/>
                  </a:lnTo>
                  <a:lnTo>
                    <a:pt x="110292" y="6713"/>
                  </a:lnTo>
                  <a:lnTo>
                    <a:pt x="96557" y="3100"/>
                  </a:lnTo>
                  <a:lnTo>
                    <a:pt x="82324" y="840"/>
                  </a:lnTo>
                  <a:lnTo>
                    <a:pt x="67666" y="3"/>
                  </a:lnTo>
                  <a:lnTo>
                    <a:pt x="66662" y="0"/>
                  </a:lnTo>
                  <a:lnTo>
                    <a:pt x="51981" y="738"/>
                  </a:lnTo>
                  <a:lnTo>
                    <a:pt x="37720" y="2904"/>
                  </a:lnTo>
                  <a:lnTo>
                    <a:pt x="23951" y="6428"/>
                  </a:lnTo>
                  <a:lnTo>
                    <a:pt x="10745" y="11238"/>
                  </a:lnTo>
                  <a:lnTo>
                    <a:pt x="0" y="16388"/>
                  </a:lnTo>
                  <a:lnTo>
                    <a:pt x="0" y="17507"/>
                  </a:lnTo>
                  <a:lnTo>
                    <a:pt x="11456" y="12038"/>
                  </a:lnTo>
                  <a:lnTo>
                    <a:pt x="24676" y="7259"/>
                  </a:lnTo>
                  <a:lnTo>
                    <a:pt x="38465" y="3779"/>
                  </a:lnTo>
                  <a:lnTo>
                    <a:pt x="52749" y="1670"/>
                  </a:lnTo>
                  <a:close/>
                </a:path>
              </a:pathLst>
            </a:custGeom>
            <a:solidFill>
              <a:srgbClr val="607CB7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85" name="object 198">
              <a:extLst>
                <a:ext uri="{FF2B5EF4-FFF2-40B4-BE49-F238E27FC236}">
                  <a16:creationId xmlns:a16="http://schemas.microsoft.com/office/drawing/2014/main" id="{C9DB7FC8-47B9-41DB-9EDA-E7F1E4C5C9B8}"/>
                </a:ext>
              </a:extLst>
            </p:cNvPr>
            <p:cNvSpPr/>
            <p:nvPr/>
          </p:nvSpPr>
          <p:spPr>
            <a:xfrm>
              <a:off x="6275463" y="4005618"/>
              <a:ext cx="130949" cy="17477"/>
            </a:xfrm>
            <a:custGeom>
              <a:avLst/>
              <a:gdLst/>
              <a:ahLst/>
              <a:cxnLst/>
              <a:rect l="l" t="t" r="r" b="b"/>
              <a:pathLst>
                <a:path w="130949" h="17477">
                  <a:moveTo>
                    <a:pt x="66300" y="991"/>
                  </a:moveTo>
                  <a:lnTo>
                    <a:pt x="81363" y="1732"/>
                  </a:lnTo>
                  <a:lnTo>
                    <a:pt x="95627" y="3909"/>
                  </a:lnTo>
                  <a:lnTo>
                    <a:pt x="109394" y="7449"/>
                  </a:lnTo>
                  <a:lnTo>
                    <a:pt x="122593" y="12280"/>
                  </a:lnTo>
                  <a:lnTo>
                    <a:pt x="130949" y="16305"/>
                  </a:lnTo>
                  <a:lnTo>
                    <a:pt x="130949" y="15199"/>
                  </a:lnTo>
                  <a:lnTo>
                    <a:pt x="124417" y="11971"/>
                  </a:lnTo>
                  <a:lnTo>
                    <a:pt x="111285" y="7001"/>
                  </a:lnTo>
                  <a:lnTo>
                    <a:pt x="97579" y="3304"/>
                  </a:lnTo>
                  <a:lnTo>
                    <a:pt x="83370" y="951"/>
                  </a:lnTo>
                  <a:lnTo>
                    <a:pt x="68729" y="14"/>
                  </a:lnTo>
                  <a:lnTo>
                    <a:pt x="66675" y="0"/>
                  </a:lnTo>
                  <a:lnTo>
                    <a:pt x="51990" y="735"/>
                  </a:lnTo>
                  <a:lnTo>
                    <a:pt x="37723" y="2894"/>
                  </a:lnTo>
                  <a:lnTo>
                    <a:pt x="23944" y="6405"/>
                  </a:lnTo>
                  <a:lnTo>
                    <a:pt x="10726" y="11198"/>
                  </a:lnTo>
                  <a:lnTo>
                    <a:pt x="0" y="16314"/>
                  </a:lnTo>
                  <a:lnTo>
                    <a:pt x="0" y="17477"/>
                  </a:lnTo>
                  <a:lnTo>
                    <a:pt x="10431" y="12420"/>
                  </a:lnTo>
                  <a:lnTo>
                    <a:pt x="23614" y="7556"/>
                  </a:lnTo>
                  <a:lnTo>
                    <a:pt x="37368" y="3982"/>
                  </a:lnTo>
                  <a:lnTo>
                    <a:pt x="51620" y="1770"/>
                  </a:lnTo>
                  <a:lnTo>
                    <a:pt x="66300" y="991"/>
                  </a:lnTo>
                  <a:close/>
                </a:path>
              </a:pathLst>
            </a:custGeom>
            <a:solidFill>
              <a:srgbClr val="627DB6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86" name="object 199">
              <a:extLst>
                <a:ext uri="{FF2B5EF4-FFF2-40B4-BE49-F238E27FC236}">
                  <a16:creationId xmlns:a16="http://schemas.microsoft.com/office/drawing/2014/main" id="{84BF2411-38EF-492F-8E75-8FE2BFE1D649}"/>
                </a:ext>
              </a:extLst>
            </p:cNvPr>
            <p:cNvSpPr/>
            <p:nvPr/>
          </p:nvSpPr>
          <p:spPr>
            <a:xfrm>
              <a:off x="6275463" y="4004906"/>
              <a:ext cx="130949" cy="17502"/>
            </a:xfrm>
            <a:custGeom>
              <a:avLst/>
              <a:gdLst/>
              <a:ahLst/>
              <a:cxnLst/>
              <a:rect l="l" t="t" r="r" b="b"/>
              <a:pathLst>
                <a:path w="130949" h="17502">
                  <a:moveTo>
                    <a:pt x="65173" y="1137"/>
                  </a:moveTo>
                  <a:lnTo>
                    <a:pt x="81343" y="1866"/>
                  </a:lnTo>
                  <a:lnTo>
                    <a:pt x="95607" y="4029"/>
                  </a:lnTo>
                  <a:lnTo>
                    <a:pt x="109381" y="7545"/>
                  </a:lnTo>
                  <a:lnTo>
                    <a:pt x="122593" y="12346"/>
                  </a:lnTo>
                  <a:lnTo>
                    <a:pt x="130949" y="16340"/>
                  </a:lnTo>
                  <a:lnTo>
                    <a:pt x="130949" y="15134"/>
                  </a:lnTo>
                  <a:lnTo>
                    <a:pt x="125411" y="12360"/>
                  </a:lnTo>
                  <a:lnTo>
                    <a:pt x="112321" y="7317"/>
                  </a:lnTo>
                  <a:lnTo>
                    <a:pt x="98660" y="3534"/>
                  </a:lnTo>
                  <a:lnTo>
                    <a:pt x="84498" y="1084"/>
                  </a:lnTo>
                  <a:lnTo>
                    <a:pt x="69907" y="35"/>
                  </a:lnTo>
                  <a:lnTo>
                    <a:pt x="66662" y="0"/>
                  </a:lnTo>
                  <a:lnTo>
                    <a:pt x="51961" y="732"/>
                  </a:lnTo>
                  <a:lnTo>
                    <a:pt x="37682" y="2882"/>
                  </a:lnTo>
                  <a:lnTo>
                    <a:pt x="23894" y="6379"/>
                  </a:lnTo>
                  <a:lnTo>
                    <a:pt x="10666" y="11154"/>
                  </a:lnTo>
                  <a:lnTo>
                    <a:pt x="0" y="16219"/>
                  </a:lnTo>
                  <a:lnTo>
                    <a:pt x="0" y="17502"/>
                  </a:lnTo>
                  <a:lnTo>
                    <a:pt x="9397" y="12897"/>
                  </a:lnTo>
                  <a:lnTo>
                    <a:pt x="22554" y="7971"/>
                  </a:lnTo>
                  <a:lnTo>
                    <a:pt x="36283" y="4322"/>
                  </a:lnTo>
                  <a:lnTo>
                    <a:pt x="50513" y="2020"/>
                  </a:lnTo>
                  <a:lnTo>
                    <a:pt x="65173" y="1137"/>
                  </a:lnTo>
                  <a:close/>
                </a:path>
              </a:pathLst>
            </a:custGeom>
            <a:solidFill>
              <a:srgbClr val="637DB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87" name="object 200">
              <a:extLst>
                <a:ext uri="{FF2B5EF4-FFF2-40B4-BE49-F238E27FC236}">
                  <a16:creationId xmlns:a16="http://schemas.microsoft.com/office/drawing/2014/main" id="{FAAFB893-1236-4D13-9E83-87152822F841}"/>
                </a:ext>
              </a:extLst>
            </p:cNvPr>
            <p:cNvSpPr/>
            <p:nvPr/>
          </p:nvSpPr>
          <p:spPr>
            <a:xfrm>
              <a:off x="6275463" y="4004182"/>
              <a:ext cx="130949" cy="17476"/>
            </a:xfrm>
            <a:custGeom>
              <a:avLst/>
              <a:gdLst/>
              <a:ahLst/>
              <a:cxnLst/>
              <a:rect l="l" t="t" r="r" b="b"/>
              <a:pathLst>
                <a:path w="130949" h="17476">
                  <a:moveTo>
                    <a:pt x="64015" y="1166"/>
                  </a:moveTo>
                  <a:lnTo>
                    <a:pt x="66675" y="1143"/>
                  </a:lnTo>
                  <a:lnTo>
                    <a:pt x="81358" y="1875"/>
                  </a:lnTo>
                  <a:lnTo>
                    <a:pt x="95625" y="4026"/>
                  </a:lnTo>
                  <a:lnTo>
                    <a:pt x="109406" y="7526"/>
                  </a:lnTo>
                  <a:lnTo>
                    <a:pt x="122628" y="12304"/>
                  </a:lnTo>
                  <a:lnTo>
                    <a:pt x="130949" y="16259"/>
                  </a:lnTo>
                  <a:lnTo>
                    <a:pt x="130949" y="15016"/>
                  </a:lnTo>
                  <a:lnTo>
                    <a:pt x="126502" y="12758"/>
                  </a:lnTo>
                  <a:lnTo>
                    <a:pt x="113447" y="7640"/>
                  </a:lnTo>
                  <a:lnTo>
                    <a:pt x="99818" y="3772"/>
                  </a:lnTo>
                  <a:lnTo>
                    <a:pt x="85683" y="1224"/>
                  </a:lnTo>
                  <a:lnTo>
                    <a:pt x="71113" y="66"/>
                  </a:lnTo>
                  <a:lnTo>
                    <a:pt x="66675" y="0"/>
                  </a:lnTo>
                  <a:lnTo>
                    <a:pt x="51993" y="728"/>
                  </a:lnTo>
                  <a:lnTo>
                    <a:pt x="37725" y="2867"/>
                  </a:lnTo>
                  <a:lnTo>
                    <a:pt x="23940" y="6348"/>
                  </a:lnTo>
                  <a:lnTo>
                    <a:pt x="10708" y="11100"/>
                  </a:lnTo>
                  <a:lnTo>
                    <a:pt x="0" y="16157"/>
                  </a:lnTo>
                  <a:lnTo>
                    <a:pt x="0" y="17476"/>
                  </a:lnTo>
                  <a:lnTo>
                    <a:pt x="8425" y="13291"/>
                  </a:lnTo>
                  <a:lnTo>
                    <a:pt x="21538" y="8291"/>
                  </a:lnTo>
                  <a:lnTo>
                    <a:pt x="35222" y="4557"/>
                  </a:lnTo>
                  <a:lnTo>
                    <a:pt x="49404" y="2159"/>
                  </a:lnTo>
                  <a:lnTo>
                    <a:pt x="64015" y="1166"/>
                  </a:lnTo>
                  <a:close/>
                </a:path>
              </a:pathLst>
            </a:custGeom>
            <a:solidFill>
              <a:srgbClr val="637DB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88" name="object 201">
              <a:extLst>
                <a:ext uri="{FF2B5EF4-FFF2-40B4-BE49-F238E27FC236}">
                  <a16:creationId xmlns:a16="http://schemas.microsoft.com/office/drawing/2014/main" id="{4F425DDA-18E7-4BA1-B597-D1129CE19B20}"/>
                </a:ext>
              </a:extLst>
            </p:cNvPr>
            <p:cNvSpPr/>
            <p:nvPr/>
          </p:nvSpPr>
          <p:spPr>
            <a:xfrm>
              <a:off x="6275463" y="4003624"/>
              <a:ext cx="130949" cy="17243"/>
            </a:xfrm>
            <a:custGeom>
              <a:avLst/>
              <a:gdLst/>
              <a:ahLst/>
              <a:cxnLst/>
              <a:rect l="l" t="t" r="r" b="b"/>
              <a:pathLst>
                <a:path w="130949" h="17243">
                  <a:moveTo>
                    <a:pt x="62868" y="1038"/>
                  </a:moveTo>
                  <a:lnTo>
                    <a:pt x="66662" y="990"/>
                  </a:lnTo>
                  <a:lnTo>
                    <a:pt x="81352" y="1720"/>
                  </a:lnTo>
                  <a:lnTo>
                    <a:pt x="95627" y="3865"/>
                  </a:lnTo>
                  <a:lnTo>
                    <a:pt x="109415" y="7353"/>
                  </a:lnTo>
                  <a:lnTo>
                    <a:pt x="122648" y="12116"/>
                  </a:lnTo>
                  <a:lnTo>
                    <a:pt x="130949" y="16044"/>
                  </a:lnTo>
                  <a:lnTo>
                    <a:pt x="130949" y="14906"/>
                  </a:lnTo>
                  <a:lnTo>
                    <a:pt x="114402" y="7920"/>
                  </a:lnTo>
                  <a:lnTo>
                    <a:pt x="100795" y="3980"/>
                  </a:lnTo>
                  <a:lnTo>
                    <a:pt x="86681" y="1350"/>
                  </a:lnTo>
                  <a:lnTo>
                    <a:pt x="72127" y="99"/>
                  </a:lnTo>
                  <a:lnTo>
                    <a:pt x="66662" y="0"/>
                  </a:lnTo>
                  <a:lnTo>
                    <a:pt x="51969" y="725"/>
                  </a:lnTo>
                  <a:lnTo>
                    <a:pt x="37688" y="2854"/>
                  </a:lnTo>
                  <a:lnTo>
                    <a:pt x="23890" y="6319"/>
                  </a:lnTo>
                  <a:lnTo>
                    <a:pt x="10642" y="11051"/>
                  </a:lnTo>
                  <a:lnTo>
                    <a:pt x="0" y="16048"/>
                  </a:lnTo>
                  <a:lnTo>
                    <a:pt x="0" y="17243"/>
                  </a:lnTo>
                  <a:lnTo>
                    <a:pt x="7367" y="13531"/>
                  </a:lnTo>
                  <a:lnTo>
                    <a:pt x="20449" y="8454"/>
                  </a:lnTo>
                  <a:lnTo>
                    <a:pt x="34105" y="4632"/>
                  </a:lnTo>
                  <a:lnTo>
                    <a:pt x="48268" y="2137"/>
                  </a:lnTo>
                  <a:lnTo>
                    <a:pt x="62868" y="1038"/>
                  </a:lnTo>
                  <a:close/>
                </a:path>
              </a:pathLst>
            </a:custGeom>
            <a:solidFill>
              <a:srgbClr val="637DB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89" name="object 202">
              <a:extLst>
                <a:ext uri="{FF2B5EF4-FFF2-40B4-BE49-F238E27FC236}">
                  <a16:creationId xmlns:a16="http://schemas.microsoft.com/office/drawing/2014/main" id="{C1379386-1B3E-41CF-B12E-0467022CF434}"/>
                </a:ext>
              </a:extLst>
            </p:cNvPr>
            <p:cNvSpPr/>
            <p:nvPr/>
          </p:nvSpPr>
          <p:spPr>
            <a:xfrm>
              <a:off x="6275463" y="4002900"/>
              <a:ext cx="130949" cy="17184"/>
            </a:xfrm>
            <a:custGeom>
              <a:avLst/>
              <a:gdLst/>
              <a:ahLst/>
              <a:cxnLst/>
              <a:rect l="l" t="t" r="r" b="b"/>
              <a:pathLst>
                <a:path w="130949" h="17184">
                  <a:moveTo>
                    <a:pt x="61718" y="1097"/>
                  </a:moveTo>
                  <a:lnTo>
                    <a:pt x="66662" y="1016"/>
                  </a:lnTo>
                  <a:lnTo>
                    <a:pt x="81364" y="1743"/>
                  </a:lnTo>
                  <a:lnTo>
                    <a:pt x="95649" y="3878"/>
                  </a:lnTo>
                  <a:lnTo>
                    <a:pt x="109447" y="7352"/>
                  </a:lnTo>
                  <a:lnTo>
                    <a:pt x="122690" y="12095"/>
                  </a:lnTo>
                  <a:lnTo>
                    <a:pt x="130949" y="15985"/>
                  </a:lnTo>
                  <a:lnTo>
                    <a:pt x="130949" y="14788"/>
                  </a:lnTo>
                  <a:lnTo>
                    <a:pt x="115475" y="8246"/>
                  </a:lnTo>
                  <a:lnTo>
                    <a:pt x="101902" y="4223"/>
                  </a:lnTo>
                  <a:lnTo>
                    <a:pt x="87816" y="1501"/>
                  </a:lnTo>
                  <a:lnTo>
                    <a:pt x="73287" y="145"/>
                  </a:lnTo>
                  <a:lnTo>
                    <a:pt x="66662" y="0"/>
                  </a:lnTo>
                  <a:lnTo>
                    <a:pt x="51957" y="721"/>
                  </a:lnTo>
                  <a:lnTo>
                    <a:pt x="37664" y="2840"/>
                  </a:lnTo>
                  <a:lnTo>
                    <a:pt x="23853" y="6289"/>
                  </a:lnTo>
                  <a:lnTo>
                    <a:pt x="10592" y="10999"/>
                  </a:lnTo>
                  <a:lnTo>
                    <a:pt x="0" y="15945"/>
                  </a:lnTo>
                  <a:lnTo>
                    <a:pt x="0" y="17184"/>
                  </a:lnTo>
                  <a:lnTo>
                    <a:pt x="6354" y="13942"/>
                  </a:lnTo>
                  <a:lnTo>
                    <a:pt x="19398" y="8793"/>
                  </a:lnTo>
                  <a:lnTo>
                    <a:pt x="33020" y="4889"/>
                  </a:lnTo>
                  <a:lnTo>
                    <a:pt x="47149" y="2301"/>
                  </a:lnTo>
                  <a:lnTo>
                    <a:pt x="61718" y="1097"/>
                  </a:lnTo>
                  <a:close/>
                </a:path>
              </a:pathLst>
            </a:custGeom>
            <a:solidFill>
              <a:srgbClr val="637EB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90" name="object 203">
              <a:extLst>
                <a:ext uri="{FF2B5EF4-FFF2-40B4-BE49-F238E27FC236}">
                  <a16:creationId xmlns:a16="http://schemas.microsoft.com/office/drawing/2014/main" id="{514D8209-39F0-453D-93E2-17B189C2F299}"/>
                </a:ext>
              </a:extLst>
            </p:cNvPr>
            <p:cNvSpPr/>
            <p:nvPr/>
          </p:nvSpPr>
          <p:spPr>
            <a:xfrm>
              <a:off x="6275463" y="4002201"/>
              <a:ext cx="130949" cy="17102"/>
            </a:xfrm>
            <a:custGeom>
              <a:avLst/>
              <a:gdLst/>
              <a:ahLst/>
              <a:cxnLst/>
              <a:rect l="l" t="t" r="r" b="b"/>
              <a:pathLst>
                <a:path w="130949" h="17102">
                  <a:moveTo>
                    <a:pt x="60610" y="1112"/>
                  </a:moveTo>
                  <a:lnTo>
                    <a:pt x="66662" y="990"/>
                  </a:lnTo>
                  <a:lnTo>
                    <a:pt x="81351" y="1714"/>
                  </a:lnTo>
                  <a:lnTo>
                    <a:pt x="95628" y="3839"/>
                  </a:lnTo>
                  <a:lnTo>
                    <a:pt x="109425" y="7297"/>
                  </a:lnTo>
                  <a:lnTo>
                    <a:pt x="122672" y="12019"/>
                  </a:lnTo>
                  <a:lnTo>
                    <a:pt x="130949" y="15898"/>
                  </a:lnTo>
                  <a:lnTo>
                    <a:pt x="130949" y="15100"/>
                  </a:lnTo>
                  <a:lnTo>
                    <a:pt x="116505" y="8578"/>
                  </a:lnTo>
                  <a:lnTo>
                    <a:pt x="102977" y="4476"/>
                  </a:lnTo>
                  <a:lnTo>
                    <a:pt x="88939" y="1661"/>
                  </a:lnTo>
                  <a:lnTo>
                    <a:pt x="74460" y="201"/>
                  </a:lnTo>
                  <a:lnTo>
                    <a:pt x="66662" y="0"/>
                  </a:lnTo>
                  <a:lnTo>
                    <a:pt x="51983" y="717"/>
                  </a:lnTo>
                  <a:lnTo>
                    <a:pt x="37709" y="2825"/>
                  </a:lnTo>
                  <a:lnTo>
                    <a:pt x="23906" y="6257"/>
                  </a:lnTo>
                  <a:lnTo>
                    <a:pt x="10643" y="10944"/>
                  </a:lnTo>
                  <a:lnTo>
                    <a:pt x="0" y="15886"/>
                  </a:lnTo>
                  <a:lnTo>
                    <a:pt x="0" y="17102"/>
                  </a:lnTo>
                  <a:lnTo>
                    <a:pt x="5422" y="14299"/>
                  </a:lnTo>
                  <a:lnTo>
                    <a:pt x="18424" y="9079"/>
                  </a:lnTo>
                  <a:lnTo>
                    <a:pt x="32002" y="5096"/>
                  </a:lnTo>
                  <a:lnTo>
                    <a:pt x="46087" y="2417"/>
                  </a:lnTo>
                  <a:lnTo>
                    <a:pt x="60610" y="1112"/>
                  </a:lnTo>
                  <a:close/>
                </a:path>
              </a:pathLst>
            </a:custGeom>
            <a:solidFill>
              <a:srgbClr val="637EB9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91" name="object 204">
              <a:extLst>
                <a:ext uri="{FF2B5EF4-FFF2-40B4-BE49-F238E27FC236}">
                  <a16:creationId xmlns:a16="http://schemas.microsoft.com/office/drawing/2014/main" id="{DAC4A599-07B6-4818-826C-6DECCE8139AA}"/>
                </a:ext>
              </a:extLst>
            </p:cNvPr>
            <p:cNvSpPr/>
            <p:nvPr/>
          </p:nvSpPr>
          <p:spPr>
            <a:xfrm>
              <a:off x="6275463" y="4001490"/>
              <a:ext cx="130949" cy="17023"/>
            </a:xfrm>
            <a:custGeom>
              <a:avLst/>
              <a:gdLst/>
              <a:ahLst/>
              <a:cxnLst/>
              <a:rect l="l" t="t" r="r" b="b"/>
              <a:pathLst>
                <a:path w="130949" h="17023">
                  <a:moveTo>
                    <a:pt x="59483" y="1175"/>
                  </a:moveTo>
                  <a:lnTo>
                    <a:pt x="66675" y="1003"/>
                  </a:lnTo>
                  <a:lnTo>
                    <a:pt x="81373" y="1724"/>
                  </a:lnTo>
                  <a:lnTo>
                    <a:pt x="95660" y="3841"/>
                  </a:lnTo>
                  <a:lnTo>
                    <a:pt x="109467" y="7286"/>
                  </a:lnTo>
                  <a:lnTo>
                    <a:pt x="122729" y="11991"/>
                  </a:lnTo>
                  <a:lnTo>
                    <a:pt x="130949" y="15824"/>
                  </a:lnTo>
                  <a:lnTo>
                    <a:pt x="117519" y="8901"/>
                  </a:lnTo>
                  <a:lnTo>
                    <a:pt x="104019" y="4718"/>
                  </a:lnTo>
                  <a:lnTo>
                    <a:pt x="90004" y="1815"/>
                  </a:lnTo>
                  <a:lnTo>
                    <a:pt x="75540" y="259"/>
                  </a:lnTo>
                  <a:lnTo>
                    <a:pt x="66675" y="0"/>
                  </a:lnTo>
                  <a:lnTo>
                    <a:pt x="51982" y="715"/>
                  </a:lnTo>
                  <a:lnTo>
                    <a:pt x="37694" y="2817"/>
                  </a:lnTo>
                  <a:lnTo>
                    <a:pt x="23879" y="6238"/>
                  </a:lnTo>
                  <a:lnTo>
                    <a:pt x="10603" y="10910"/>
                  </a:lnTo>
                  <a:lnTo>
                    <a:pt x="0" y="15813"/>
                  </a:lnTo>
                  <a:lnTo>
                    <a:pt x="0" y="17023"/>
                  </a:lnTo>
                  <a:lnTo>
                    <a:pt x="4401" y="14717"/>
                  </a:lnTo>
                  <a:lnTo>
                    <a:pt x="17370" y="9423"/>
                  </a:lnTo>
                  <a:lnTo>
                    <a:pt x="30918" y="5355"/>
                  </a:lnTo>
                  <a:lnTo>
                    <a:pt x="44978" y="2583"/>
                  </a:lnTo>
                  <a:lnTo>
                    <a:pt x="59483" y="1175"/>
                  </a:lnTo>
                  <a:close/>
                </a:path>
              </a:pathLst>
            </a:custGeom>
            <a:solidFill>
              <a:srgbClr val="637EB9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92" name="object 205">
              <a:extLst>
                <a:ext uri="{FF2B5EF4-FFF2-40B4-BE49-F238E27FC236}">
                  <a16:creationId xmlns:a16="http://schemas.microsoft.com/office/drawing/2014/main" id="{CAFF73CD-D0C3-4D35-AAB7-23587CD366CC}"/>
                </a:ext>
              </a:extLst>
            </p:cNvPr>
            <p:cNvSpPr/>
            <p:nvPr/>
          </p:nvSpPr>
          <p:spPr>
            <a:xfrm>
              <a:off x="6275463" y="4000766"/>
              <a:ext cx="130740" cy="17027"/>
            </a:xfrm>
            <a:custGeom>
              <a:avLst/>
              <a:gdLst/>
              <a:ahLst/>
              <a:cxnLst/>
              <a:rect l="l" t="t" r="r" b="b"/>
              <a:pathLst>
                <a:path w="130740" h="17027">
                  <a:moveTo>
                    <a:pt x="0" y="16535"/>
                  </a:moveTo>
                  <a:lnTo>
                    <a:pt x="0" y="17027"/>
                  </a:lnTo>
                  <a:lnTo>
                    <a:pt x="3446" y="15205"/>
                  </a:lnTo>
                  <a:lnTo>
                    <a:pt x="16387" y="9857"/>
                  </a:lnTo>
                  <a:lnTo>
                    <a:pt x="29909" y="5725"/>
                  </a:lnTo>
                  <a:lnTo>
                    <a:pt x="43945" y="2877"/>
                  </a:lnTo>
                  <a:lnTo>
                    <a:pt x="58428" y="1379"/>
                  </a:lnTo>
                  <a:lnTo>
                    <a:pt x="66662" y="1155"/>
                  </a:lnTo>
                  <a:lnTo>
                    <a:pt x="81373" y="1872"/>
                  </a:lnTo>
                  <a:lnTo>
                    <a:pt x="95674" y="3976"/>
                  </a:lnTo>
                  <a:lnTo>
                    <a:pt x="109496" y="7401"/>
                  </a:lnTo>
                  <a:lnTo>
                    <a:pt x="122772" y="12080"/>
                  </a:lnTo>
                  <a:lnTo>
                    <a:pt x="130740" y="15770"/>
                  </a:lnTo>
                  <a:lnTo>
                    <a:pt x="130317" y="14223"/>
                  </a:lnTo>
                  <a:lnTo>
                    <a:pt x="118562" y="9237"/>
                  </a:lnTo>
                  <a:lnTo>
                    <a:pt x="105097" y="4977"/>
                  </a:lnTo>
                  <a:lnTo>
                    <a:pt x="91114" y="1985"/>
                  </a:lnTo>
                  <a:lnTo>
                    <a:pt x="76680" y="329"/>
                  </a:lnTo>
                  <a:lnTo>
                    <a:pt x="66662" y="0"/>
                  </a:lnTo>
                  <a:lnTo>
                    <a:pt x="51954" y="712"/>
                  </a:lnTo>
                  <a:lnTo>
                    <a:pt x="37655" y="2806"/>
                  </a:lnTo>
                  <a:lnTo>
                    <a:pt x="23831" y="6213"/>
                  </a:lnTo>
                  <a:lnTo>
                    <a:pt x="10547" y="10869"/>
                  </a:lnTo>
                  <a:lnTo>
                    <a:pt x="248" y="15611"/>
                  </a:lnTo>
                  <a:lnTo>
                    <a:pt x="0" y="16535"/>
                  </a:lnTo>
                  <a:close/>
                </a:path>
              </a:pathLst>
            </a:custGeom>
            <a:solidFill>
              <a:srgbClr val="637EB9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93" name="object 206">
              <a:extLst>
                <a:ext uri="{FF2B5EF4-FFF2-40B4-BE49-F238E27FC236}">
                  <a16:creationId xmlns:a16="http://schemas.microsoft.com/office/drawing/2014/main" id="{244C1920-945A-471E-B4AE-BD7959B014A7}"/>
                </a:ext>
              </a:extLst>
            </p:cNvPr>
            <p:cNvSpPr/>
            <p:nvPr/>
          </p:nvSpPr>
          <p:spPr>
            <a:xfrm>
              <a:off x="6275463" y="4000042"/>
              <a:ext cx="130949" cy="17259"/>
            </a:xfrm>
            <a:custGeom>
              <a:avLst/>
              <a:gdLst/>
              <a:ahLst/>
              <a:cxnLst/>
              <a:rect l="l" t="t" r="r" b="b"/>
              <a:pathLst>
                <a:path w="130949" h="17259">
                  <a:moveTo>
                    <a:pt x="57265" y="1446"/>
                  </a:moveTo>
                  <a:lnTo>
                    <a:pt x="66662" y="1155"/>
                  </a:lnTo>
                  <a:lnTo>
                    <a:pt x="81352" y="1868"/>
                  </a:lnTo>
                  <a:lnTo>
                    <a:pt x="95639" y="3962"/>
                  </a:lnTo>
                  <a:lnTo>
                    <a:pt x="109456" y="7371"/>
                  </a:lnTo>
                  <a:lnTo>
                    <a:pt x="122736" y="12028"/>
                  </a:lnTo>
                  <a:lnTo>
                    <a:pt x="130496" y="15602"/>
                  </a:lnTo>
                  <a:lnTo>
                    <a:pt x="130949" y="17259"/>
                  </a:lnTo>
                  <a:lnTo>
                    <a:pt x="130090" y="14115"/>
                  </a:lnTo>
                  <a:lnTo>
                    <a:pt x="119574" y="9584"/>
                  </a:lnTo>
                  <a:lnTo>
                    <a:pt x="106152" y="5245"/>
                  </a:lnTo>
                  <a:lnTo>
                    <a:pt x="92213" y="2164"/>
                  </a:lnTo>
                  <a:lnTo>
                    <a:pt x="77824" y="408"/>
                  </a:lnTo>
                  <a:lnTo>
                    <a:pt x="66662" y="0"/>
                  </a:lnTo>
                  <a:lnTo>
                    <a:pt x="51983" y="709"/>
                  </a:lnTo>
                  <a:lnTo>
                    <a:pt x="37704" y="2792"/>
                  </a:lnTo>
                  <a:lnTo>
                    <a:pt x="23889" y="6183"/>
                  </a:lnTo>
                  <a:lnTo>
                    <a:pt x="10604" y="10818"/>
                  </a:lnTo>
                  <a:lnTo>
                    <a:pt x="485" y="15452"/>
                  </a:lnTo>
                  <a:lnTo>
                    <a:pt x="0" y="17259"/>
                  </a:lnTo>
                  <a:lnTo>
                    <a:pt x="2452" y="15618"/>
                  </a:lnTo>
                  <a:lnTo>
                    <a:pt x="15352" y="10199"/>
                  </a:lnTo>
                  <a:lnTo>
                    <a:pt x="28833" y="5986"/>
                  </a:lnTo>
                  <a:lnTo>
                    <a:pt x="42826" y="3046"/>
                  </a:lnTo>
                  <a:lnTo>
                    <a:pt x="57265" y="1446"/>
                  </a:lnTo>
                  <a:close/>
                </a:path>
              </a:pathLst>
            </a:custGeom>
            <a:solidFill>
              <a:srgbClr val="637EB9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94" name="object 207">
              <a:extLst>
                <a:ext uri="{FF2B5EF4-FFF2-40B4-BE49-F238E27FC236}">
                  <a16:creationId xmlns:a16="http://schemas.microsoft.com/office/drawing/2014/main" id="{C3371AAE-20EE-483B-953C-F191B9C7E8A7}"/>
                </a:ext>
              </a:extLst>
            </p:cNvPr>
            <p:cNvSpPr/>
            <p:nvPr/>
          </p:nvSpPr>
          <p:spPr>
            <a:xfrm>
              <a:off x="6275463" y="3999483"/>
              <a:ext cx="130949" cy="17818"/>
            </a:xfrm>
            <a:custGeom>
              <a:avLst/>
              <a:gdLst/>
              <a:ahLst/>
              <a:cxnLst/>
              <a:rect l="l" t="t" r="r" b="b"/>
              <a:pathLst>
                <a:path w="130949" h="17818">
                  <a:moveTo>
                    <a:pt x="56074" y="1358"/>
                  </a:moveTo>
                  <a:lnTo>
                    <a:pt x="66662" y="990"/>
                  </a:lnTo>
                  <a:lnTo>
                    <a:pt x="81357" y="1701"/>
                  </a:lnTo>
                  <a:lnTo>
                    <a:pt x="95649" y="3788"/>
                  </a:lnTo>
                  <a:lnTo>
                    <a:pt x="109474" y="7187"/>
                  </a:lnTo>
                  <a:lnTo>
                    <a:pt x="122765" y="11830"/>
                  </a:lnTo>
                  <a:lnTo>
                    <a:pt x="130251" y="15265"/>
                  </a:lnTo>
                  <a:lnTo>
                    <a:pt x="130949" y="17818"/>
                  </a:lnTo>
                  <a:lnTo>
                    <a:pt x="129894" y="13959"/>
                  </a:lnTo>
                  <a:lnTo>
                    <a:pt x="120606" y="9906"/>
                  </a:lnTo>
                  <a:lnTo>
                    <a:pt x="107205" y="5497"/>
                  </a:lnTo>
                  <a:lnTo>
                    <a:pt x="93285" y="2336"/>
                  </a:lnTo>
                  <a:lnTo>
                    <a:pt x="78910" y="488"/>
                  </a:lnTo>
                  <a:lnTo>
                    <a:pt x="66662" y="0"/>
                  </a:lnTo>
                  <a:lnTo>
                    <a:pt x="51961" y="705"/>
                  </a:lnTo>
                  <a:lnTo>
                    <a:pt x="37660" y="2780"/>
                  </a:lnTo>
                  <a:lnTo>
                    <a:pt x="23825" y="6157"/>
                  </a:lnTo>
                  <a:lnTo>
                    <a:pt x="10521" y="10773"/>
                  </a:lnTo>
                  <a:lnTo>
                    <a:pt x="690" y="15250"/>
                  </a:lnTo>
                  <a:lnTo>
                    <a:pt x="0" y="17818"/>
                  </a:lnTo>
                  <a:lnTo>
                    <a:pt x="1393" y="15898"/>
                  </a:lnTo>
                  <a:lnTo>
                    <a:pt x="14257" y="10401"/>
                  </a:lnTo>
                  <a:lnTo>
                    <a:pt x="27702" y="6101"/>
                  </a:lnTo>
                  <a:lnTo>
                    <a:pt x="41663" y="3065"/>
                  </a:lnTo>
                  <a:lnTo>
                    <a:pt x="56074" y="1358"/>
                  </a:lnTo>
                  <a:close/>
                </a:path>
              </a:pathLst>
            </a:custGeom>
            <a:solidFill>
              <a:srgbClr val="647FB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95" name="object 208">
              <a:extLst>
                <a:ext uri="{FF2B5EF4-FFF2-40B4-BE49-F238E27FC236}">
                  <a16:creationId xmlns:a16="http://schemas.microsoft.com/office/drawing/2014/main" id="{AC6AB80D-C3D5-42F1-ADD1-5322579AF673}"/>
                </a:ext>
              </a:extLst>
            </p:cNvPr>
            <p:cNvSpPr/>
            <p:nvPr/>
          </p:nvSpPr>
          <p:spPr>
            <a:xfrm>
              <a:off x="6275463" y="3998798"/>
              <a:ext cx="130949" cy="18503"/>
            </a:xfrm>
            <a:custGeom>
              <a:avLst/>
              <a:gdLst/>
              <a:ahLst/>
              <a:cxnLst/>
              <a:rect l="l" t="t" r="r" b="b"/>
              <a:pathLst>
                <a:path w="130949" h="18503">
                  <a:moveTo>
                    <a:pt x="54948" y="1438"/>
                  </a:moveTo>
                  <a:lnTo>
                    <a:pt x="66662" y="990"/>
                  </a:lnTo>
                  <a:lnTo>
                    <a:pt x="81376" y="1697"/>
                  </a:lnTo>
                  <a:lnTo>
                    <a:pt x="95685" y="3776"/>
                  </a:lnTo>
                  <a:lnTo>
                    <a:pt x="109523" y="7160"/>
                  </a:lnTo>
                  <a:lnTo>
                    <a:pt x="122824" y="11784"/>
                  </a:lnTo>
                  <a:lnTo>
                    <a:pt x="130009" y="15064"/>
                  </a:lnTo>
                  <a:lnTo>
                    <a:pt x="130949" y="18503"/>
                  </a:lnTo>
                  <a:lnTo>
                    <a:pt x="129660" y="13790"/>
                  </a:lnTo>
                  <a:lnTo>
                    <a:pt x="121640" y="10242"/>
                  </a:lnTo>
                  <a:lnTo>
                    <a:pt x="108271" y="5761"/>
                  </a:lnTo>
                  <a:lnTo>
                    <a:pt x="94379" y="2519"/>
                  </a:lnTo>
                  <a:lnTo>
                    <a:pt x="80029" y="579"/>
                  </a:lnTo>
                  <a:lnTo>
                    <a:pt x="66662" y="0"/>
                  </a:lnTo>
                  <a:lnTo>
                    <a:pt x="51954" y="702"/>
                  </a:lnTo>
                  <a:lnTo>
                    <a:pt x="37646" y="2765"/>
                  </a:lnTo>
                  <a:lnTo>
                    <a:pt x="23802" y="6126"/>
                  </a:lnTo>
                  <a:lnTo>
                    <a:pt x="10487" y="10719"/>
                  </a:lnTo>
                  <a:lnTo>
                    <a:pt x="929" y="15046"/>
                  </a:lnTo>
                  <a:lnTo>
                    <a:pt x="0" y="18503"/>
                  </a:lnTo>
                  <a:lnTo>
                    <a:pt x="624" y="16180"/>
                  </a:lnTo>
                  <a:lnTo>
                    <a:pt x="13204" y="10730"/>
                  </a:lnTo>
                  <a:lnTo>
                    <a:pt x="26621" y="6358"/>
                  </a:lnTo>
                  <a:lnTo>
                    <a:pt x="40557" y="3239"/>
                  </a:lnTo>
                  <a:lnTo>
                    <a:pt x="54948" y="1438"/>
                  </a:lnTo>
                  <a:close/>
                </a:path>
              </a:pathLst>
            </a:custGeom>
            <a:solidFill>
              <a:srgbClr val="647FB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96" name="object 209">
              <a:extLst>
                <a:ext uri="{FF2B5EF4-FFF2-40B4-BE49-F238E27FC236}">
                  <a16:creationId xmlns:a16="http://schemas.microsoft.com/office/drawing/2014/main" id="{3E6BBE88-552E-4242-8EF5-AB1F0A982500}"/>
                </a:ext>
              </a:extLst>
            </p:cNvPr>
            <p:cNvSpPr/>
            <p:nvPr/>
          </p:nvSpPr>
          <p:spPr>
            <a:xfrm>
              <a:off x="6275463" y="3998074"/>
              <a:ext cx="129764" cy="19227"/>
            </a:xfrm>
            <a:custGeom>
              <a:avLst/>
              <a:gdLst/>
              <a:ahLst/>
              <a:cxnLst/>
              <a:rect l="l" t="t" r="r" b="b"/>
              <a:pathLst>
                <a:path w="129764" h="19227">
                  <a:moveTo>
                    <a:pt x="1170" y="14876"/>
                  </a:moveTo>
                  <a:lnTo>
                    <a:pt x="0" y="19227"/>
                  </a:lnTo>
                  <a:lnTo>
                    <a:pt x="848" y="16074"/>
                  </a:lnTo>
                  <a:lnTo>
                    <a:pt x="12292" y="11042"/>
                  </a:lnTo>
                  <a:lnTo>
                    <a:pt x="25670" y="6597"/>
                  </a:lnTo>
                  <a:lnTo>
                    <a:pt x="39569" y="3397"/>
                  </a:lnTo>
                  <a:lnTo>
                    <a:pt x="53925" y="1507"/>
                  </a:lnTo>
                  <a:lnTo>
                    <a:pt x="66675" y="977"/>
                  </a:lnTo>
                  <a:lnTo>
                    <a:pt x="81369" y="1682"/>
                  </a:lnTo>
                  <a:lnTo>
                    <a:pt x="95663" y="3751"/>
                  </a:lnTo>
                  <a:lnTo>
                    <a:pt x="109494" y="7121"/>
                  </a:lnTo>
                  <a:lnTo>
                    <a:pt x="122796" y="11727"/>
                  </a:lnTo>
                  <a:lnTo>
                    <a:pt x="129764" y="14895"/>
                  </a:lnTo>
                  <a:lnTo>
                    <a:pt x="129421" y="13639"/>
                  </a:lnTo>
                  <a:lnTo>
                    <a:pt x="122665" y="10605"/>
                  </a:lnTo>
                  <a:lnTo>
                    <a:pt x="109339" y="6049"/>
                  </a:lnTo>
                  <a:lnTo>
                    <a:pt x="95493" y="2719"/>
                  </a:lnTo>
                  <a:lnTo>
                    <a:pt x="81192" y="682"/>
                  </a:lnTo>
                  <a:lnTo>
                    <a:pt x="66675" y="0"/>
                  </a:lnTo>
                  <a:lnTo>
                    <a:pt x="51979" y="698"/>
                  </a:lnTo>
                  <a:lnTo>
                    <a:pt x="37678" y="2752"/>
                  </a:lnTo>
                  <a:lnTo>
                    <a:pt x="23835" y="6096"/>
                  </a:lnTo>
                  <a:lnTo>
                    <a:pt x="10514" y="10668"/>
                  </a:lnTo>
                  <a:lnTo>
                    <a:pt x="1170" y="14876"/>
                  </a:lnTo>
                  <a:close/>
                </a:path>
              </a:pathLst>
            </a:custGeom>
            <a:solidFill>
              <a:srgbClr val="647FB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97" name="object 210">
              <a:extLst>
                <a:ext uri="{FF2B5EF4-FFF2-40B4-BE49-F238E27FC236}">
                  <a16:creationId xmlns:a16="http://schemas.microsoft.com/office/drawing/2014/main" id="{DA76505D-8E3A-4E74-A6AC-C9EB96283512}"/>
                </a:ext>
              </a:extLst>
            </p:cNvPr>
            <p:cNvSpPr/>
            <p:nvPr/>
          </p:nvSpPr>
          <p:spPr>
            <a:xfrm>
              <a:off x="6275463" y="3997350"/>
              <a:ext cx="130949" cy="19951"/>
            </a:xfrm>
            <a:custGeom>
              <a:avLst/>
              <a:gdLst/>
              <a:ahLst/>
              <a:cxnLst/>
              <a:rect l="l" t="t" r="r" b="b"/>
              <a:pathLst>
                <a:path w="130949" h="19951">
                  <a:moveTo>
                    <a:pt x="1069" y="15977"/>
                  </a:moveTo>
                  <a:lnTo>
                    <a:pt x="0" y="19951"/>
                  </a:lnTo>
                  <a:lnTo>
                    <a:pt x="1069" y="15977"/>
                  </a:lnTo>
                  <a:close/>
                </a:path>
                <a:path w="130949" h="19951">
                  <a:moveTo>
                    <a:pt x="1409" y="14712"/>
                  </a:moveTo>
                  <a:lnTo>
                    <a:pt x="1069" y="15977"/>
                  </a:lnTo>
                  <a:lnTo>
                    <a:pt x="11213" y="11445"/>
                  </a:lnTo>
                  <a:lnTo>
                    <a:pt x="24554" y="6918"/>
                  </a:lnTo>
                  <a:lnTo>
                    <a:pt x="38416" y="3626"/>
                  </a:lnTo>
                  <a:lnTo>
                    <a:pt x="52735" y="1633"/>
                  </a:lnTo>
                  <a:lnTo>
                    <a:pt x="66662" y="1003"/>
                  </a:lnTo>
                  <a:lnTo>
                    <a:pt x="81360" y="1705"/>
                  </a:lnTo>
                  <a:lnTo>
                    <a:pt x="95661" y="3767"/>
                  </a:lnTo>
                  <a:lnTo>
                    <a:pt x="109501" y="7126"/>
                  </a:lnTo>
                  <a:lnTo>
                    <a:pt x="122814" y="11716"/>
                  </a:lnTo>
                  <a:lnTo>
                    <a:pt x="129528" y="14754"/>
                  </a:lnTo>
                  <a:lnTo>
                    <a:pt x="130949" y="19951"/>
                  </a:lnTo>
                  <a:lnTo>
                    <a:pt x="129180" y="13482"/>
                  </a:lnTo>
                  <a:lnTo>
                    <a:pt x="123614" y="10946"/>
                  </a:lnTo>
                  <a:lnTo>
                    <a:pt x="110318" y="6315"/>
                  </a:lnTo>
                  <a:lnTo>
                    <a:pt x="96494" y="2904"/>
                  </a:lnTo>
                  <a:lnTo>
                    <a:pt x="82206" y="779"/>
                  </a:lnTo>
                  <a:lnTo>
                    <a:pt x="67518" y="2"/>
                  </a:lnTo>
                  <a:lnTo>
                    <a:pt x="66662" y="0"/>
                  </a:lnTo>
                  <a:lnTo>
                    <a:pt x="51968" y="696"/>
                  </a:lnTo>
                  <a:lnTo>
                    <a:pt x="37665" y="2744"/>
                  </a:lnTo>
                  <a:lnTo>
                    <a:pt x="23818" y="6079"/>
                  </a:lnTo>
                  <a:lnTo>
                    <a:pt x="10490" y="10638"/>
                  </a:lnTo>
                  <a:lnTo>
                    <a:pt x="1409" y="14712"/>
                  </a:lnTo>
                  <a:close/>
                </a:path>
              </a:pathLst>
            </a:custGeom>
            <a:solidFill>
              <a:srgbClr val="647FB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98" name="object 211">
              <a:extLst>
                <a:ext uri="{FF2B5EF4-FFF2-40B4-BE49-F238E27FC236}">
                  <a16:creationId xmlns:a16="http://schemas.microsoft.com/office/drawing/2014/main" id="{0A4D1559-A3BB-4781-9539-A43113EE92BF}"/>
                </a:ext>
              </a:extLst>
            </p:cNvPr>
            <p:cNvSpPr/>
            <p:nvPr/>
          </p:nvSpPr>
          <p:spPr>
            <a:xfrm>
              <a:off x="6275463" y="3996651"/>
              <a:ext cx="130949" cy="20650"/>
            </a:xfrm>
            <a:custGeom>
              <a:avLst/>
              <a:gdLst/>
              <a:ahLst/>
              <a:cxnLst/>
              <a:rect l="l" t="t" r="r" b="b"/>
              <a:pathLst>
                <a:path w="130949" h="20650">
                  <a:moveTo>
                    <a:pt x="130949" y="20650"/>
                  </a:moveTo>
                  <a:lnTo>
                    <a:pt x="128931" y="13270"/>
                  </a:lnTo>
                  <a:lnTo>
                    <a:pt x="124701" y="11317"/>
                  </a:lnTo>
                  <a:lnTo>
                    <a:pt x="111439" y="6613"/>
                  </a:lnTo>
                  <a:lnTo>
                    <a:pt x="97649" y="3119"/>
                  </a:lnTo>
                  <a:lnTo>
                    <a:pt x="83393" y="898"/>
                  </a:lnTo>
                  <a:lnTo>
                    <a:pt x="68736" y="13"/>
                  </a:lnTo>
                  <a:lnTo>
                    <a:pt x="66662" y="0"/>
                  </a:lnTo>
                  <a:lnTo>
                    <a:pt x="51954" y="693"/>
                  </a:lnTo>
                  <a:lnTo>
                    <a:pt x="37639" y="2732"/>
                  </a:lnTo>
                  <a:lnTo>
                    <a:pt x="23782" y="6053"/>
                  </a:lnTo>
                  <a:lnTo>
                    <a:pt x="10444" y="10593"/>
                  </a:lnTo>
                  <a:lnTo>
                    <a:pt x="1648" y="14520"/>
                  </a:lnTo>
                  <a:lnTo>
                    <a:pt x="0" y="20650"/>
                  </a:lnTo>
                  <a:lnTo>
                    <a:pt x="1274" y="15910"/>
                  </a:lnTo>
                  <a:lnTo>
                    <a:pt x="10207" y="11877"/>
                  </a:lnTo>
                  <a:lnTo>
                    <a:pt x="23527" y="7291"/>
                  </a:lnTo>
                  <a:lnTo>
                    <a:pt x="37372" y="3928"/>
                  </a:lnTo>
                  <a:lnTo>
                    <a:pt x="51679" y="1853"/>
                  </a:lnTo>
                  <a:lnTo>
                    <a:pt x="66384" y="1130"/>
                  </a:lnTo>
                  <a:lnTo>
                    <a:pt x="66662" y="1130"/>
                  </a:lnTo>
                  <a:lnTo>
                    <a:pt x="81377" y="1827"/>
                  </a:lnTo>
                  <a:lnTo>
                    <a:pt x="95695" y="3877"/>
                  </a:lnTo>
                  <a:lnTo>
                    <a:pt x="109551" y="7216"/>
                  </a:lnTo>
                  <a:lnTo>
                    <a:pt x="122883" y="11779"/>
                  </a:lnTo>
                  <a:lnTo>
                    <a:pt x="129314" y="14668"/>
                  </a:lnTo>
                  <a:lnTo>
                    <a:pt x="130949" y="20650"/>
                  </a:lnTo>
                  <a:close/>
                </a:path>
              </a:pathLst>
            </a:custGeom>
            <a:solidFill>
              <a:srgbClr val="6480B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199" name="object 212">
              <a:extLst>
                <a:ext uri="{FF2B5EF4-FFF2-40B4-BE49-F238E27FC236}">
                  <a16:creationId xmlns:a16="http://schemas.microsoft.com/office/drawing/2014/main" id="{E1263C3F-AAB1-4680-BB7D-EFD327C29F79}"/>
                </a:ext>
              </a:extLst>
            </p:cNvPr>
            <p:cNvSpPr/>
            <p:nvPr/>
          </p:nvSpPr>
          <p:spPr>
            <a:xfrm>
              <a:off x="6275463" y="3995928"/>
              <a:ext cx="130949" cy="21374"/>
            </a:xfrm>
            <a:custGeom>
              <a:avLst/>
              <a:gdLst/>
              <a:ahLst/>
              <a:cxnLst/>
              <a:rect l="l" t="t" r="r" b="b"/>
              <a:pathLst>
                <a:path w="130949" h="21374">
                  <a:moveTo>
                    <a:pt x="130949" y="21374"/>
                  </a:moveTo>
                  <a:lnTo>
                    <a:pt x="129076" y="14522"/>
                  </a:lnTo>
                  <a:lnTo>
                    <a:pt x="130949" y="21374"/>
                  </a:lnTo>
                  <a:close/>
                </a:path>
                <a:path w="130949" h="21374">
                  <a:moveTo>
                    <a:pt x="0" y="21374"/>
                  </a:moveTo>
                  <a:lnTo>
                    <a:pt x="1509" y="15763"/>
                  </a:lnTo>
                  <a:lnTo>
                    <a:pt x="9197" y="12242"/>
                  </a:lnTo>
                  <a:lnTo>
                    <a:pt x="22475" y="7582"/>
                  </a:lnTo>
                  <a:lnTo>
                    <a:pt x="36277" y="4135"/>
                  </a:lnTo>
                  <a:lnTo>
                    <a:pt x="50539" y="1966"/>
                  </a:lnTo>
                  <a:lnTo>
                    <a:pt x="65198" y="1137"/>
                  </a:lnTo>
                  <a:lnTo>
                    <a:pt x="66662" y="1130"/>
                  </a:lnTo>
                  <a:lnTo>
                    <a:pt x="81353" y="1824"/>
                  </a:lnTo>
                  <a:lnTo>
                    <a:pt x="95654" y="3864"/>
                  </a:lnTo>
                  <a:lnTo>
                    <a:pt x="109502" y="7187"/>
                  </a:lnTo>
                  <a:lnTo>
                    <a:pt x="122833" y="11731"/>
                  </a:lnTo>
                  <a:lnTo>
                    <a:pt x="129076" y="14522"/>
                  </a:lnTo>
                  <a:lnTo>
                    <a:pt x="128682" y="13084"/>
                  </a:lnTo>
                  <a:lnTo>
                    <a:pt x="112468" y="6907"/>
                  </a:lnTo>
                  <a:lnTo>
                    <a:pt x="98720" y="3332"/>
                  </a:lnTo>
                  <a:lnTo>
                    <a:pt x="84509" y="1020"/>
                  </a:lnTo>
                  <a:lnTo>
                    <a:pt x="69895" y="33"/>
                  </a:lnTo>
                  <a:lnTo>
                    <a:pt x="66662" y="0"/>
                  </a:lnTo>
                  <a:lnTo>
                    <a:pt x="51966" y="690"/>
                  </a:lnTo>
                  <a:lnTo>
                    <a:pt x="37659" y="2719"/>
                  </a:lnTo>
                  <a:lnTo>
                    <a:pt x="23804" y="6025"/>
                  </a:lnTo>
                  <a:lnTo>
                    <a:pt x="10463" y="10545"/>
                  </a:lnTo>
                  <a:lnTo>
                    <a:pt x="1887" y="14355"/>
                  </a:lnTo>
                  <a:lnTo>
                    <a:pt x="0" y="21374"/>
                  </a:lnTo>
                  <a:close/>
                </a:path>
              </a:pathLst>
            </a:custGeom>
            <a:solidFill>
              <a:srgbClr val="6480B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00" name="object 213">
              <a:extLst>
                <a:ext uri="{FF2B5EF4-FFF2-40B4-BE49-F238E27FC236}">
                  <a16:creationId xmlns:a16="http://schemas.microsoft.com/office/drawing/2014/main" id="{B8DE89F9-3687-4291-A57D-F0714B839295}"/>
                </a:ext>
              </a:extLst>
            </p:cNvPr>
            <p:cNvSpPr/>
            <p:nvPr/>
          </p:nvSpPr>
          <p:spPr>
            <a:xfrm>
              <a:off x="6275463" y="3995356"/>
              <a:ext cx="130949" cy="21945"/>
            </a:xfrm>
            <a:custGeom>
              <a:avLst/>
              <a:gdLst/>
              <a:ahLst/>
              <a:cxnLst/>
              <a:rect l="l" t="t" r="r" b="b"/>
              <a:pathLst>
                <a:path w="130949" h="21945">
                  <a:moveTo>
                    <a:pt x="130949" y="21945"/>
                  </a:moveTo>
                  <a:lnTo>
                    <a:pt x="128467" y="12868"/>
                  </a:lnTo>
                  <a:lnTo>
                    <a:pt x="113489" y="7183"/>
                  </a:lnTo>
                  <a:lnTo>
                    <a:pt x="99764" y="3534"/>
                  </a:lnTo>
                  <a:lnTo>
                    <a:pt x="85572" y="1138"/>
                  </a:lnTo>
                  <a:lnTo>
                    <a:pt x="70977" y="58"/>
                  </a:lnTo>
                  <a:lnTo>
                    <a:pt x="66675" y="0"/>
                  </a:lnTo>
                  <a:lnTo>
                    <a:pt x="51976" y="687"/>
                  </a:lnTo>
                  <a:lnTo>
                    <a:pt x="37664" y="2708"/>
                  </a:lnTo>
                  <a:lnTo>
                    <a:pt x="23799" y="6000"/>
                  </a:lnTo>
                  <a:lnTo>
                    <a:pt x="10445" y="10502"/>
                  </a:lnTo>
                  <a:lnTo>
                    <a:pt x="2084" y="14198"/>
                  </a:lnTo>
                  <a:lnTo>
                    <a:pt x="0" y="21945"/>
                  </a:lnTo>
                  <a:lnTo>
                    <a:pt x="1735" y="15495"/>
                  </a:lnTo>
                  <a:lnTo>
                    <a:pt x="8165" y="12507"/>
                  </a:lnTo>
                  <a:lnTo>
                    <a:pt x="21411" y="7768"/>
                  </a:lnTo>
                  <a:lnTo>
                    <a:pt x="35184" y="4235"/>
                  </a:lnTo>
                  <a:lnTo>
                    <a:pt x="49420" y="1971"/>
                  </a:lnTo>
                  <a:lnTo>
                    <a:pt x="64057" y="1037"/>
                  </a:lnTo>
                  <a:lnTo>
                    <a:pt x="66675" y="1015"/>
                  </a:lnTo>
                  <a:lnTo>
                    <a:pt x="81377" y="1708"/>
                  </a:lnTo>
                  <a:lnTo>
                    <a:pt x="95690" y="3742"/>
                  </a:lnTo>
                  <a:lnTo>
                    <a:pt x="109550" y="7055"/>
                  </a:lnTo>
                  <a:lnTo>
                    <a:pt x="122894" y="11585"/>
                  </a:lnTo>
                  <a:lnTo>
                    <a:pt x="128840" y="14233"/>
                  </a:lnTo>
                  <a:lnTo>
                    <a:pt x="130949" y="21945"/>
                  </a:lnTo>
                  <a:close/>
                </a:path>
              </a:pathLst>
            </a:custGeom>
            <a:solidFill>
              <a:srgbClr val="6480B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01" name="object 214">
              <a:extLst>
                <a:ext uri="{FF2B5EF4-FFF2-40B4-BE49-F238E27FC236}">
                  <a16:creationId xmlns:a16="http://schemas.microsoft.com/office/drawing/2014/main" id="{4A1B868A-8424-4586-936F-834955BFA5BF}"/>
                </a:ext>
              </a:extLst>
            </p:cNvPr>
            <p:cNvSpPr/>
            <p:nvPr/>
          </p:nvSpPr>
          <p:spPr>
            <a:xfrm>
              <a:off x="6277447" y="3994645"/>
              <a:ext cx="128965" cy="22656"/>
            </a:xfrm>
            <a:custGeom>
              <a:avLst/>
              <a:gdLst/>
              <a:ahLst/>
              <a:cxnLst/>
              <a:rect l="l" t="t" r="r" b="b"/>
              <a:pathLst>
                <a:path w="128965" h="22656">
                  <a:moveTo>
                    <a:pt x="5138" y="12860"/>
                  </a:moveTo>
                  <a:lnTo>
                    <a:pt x="18348" y="8051"/>
                  </a:lnTo>
                  <a:lnTo>
                    <a:pt x="32087" y="4438"/>
                  </a:lnTo>
                  <a:lnTo>
                    <a:pt x="46291" y="2083"/>
                  </a:lnTo>
                  <a:lnTo>
                    <a:pt x="60898" y="1048"/>
                  </a:lnTo>
                  <a:lnTo>
                    <a:pt x="64678" y="1003"/>
                  </a:lnTo>
                  <a:lnTo>
                    <a:pt x="79390" y="1692"/>
                  </a:lnTo>
                  <a:lnTo>
                    <a:pt x="93711" y="3717"/>
                  </a:lnTo>
                  <a:lnTo>
                    <a:pt x="107579" y="7017"/>
                  </a:lnTo>
                  <a:lnTo>
                    <a:pt x="120932" y="11528"/>
                  </a:lnTo>
                  <a:lnTo>
                    <a:pt x="126610" y="14045"/>
                  </a:lnTo>
                  <a:lnTo>
                    <a:pt x="128965" y="22656"/>
                  </a:lnTo>
                  <a:lnTo>
                    <a:pt x="126222" y="12624"/>
                  </a:lnTo>
                  <a:lnTo>
                    <a:pt x="112580" y="7485"/>
                  </a:lnTo>
                  <a:lnTo>
                    <a:pt x="98882" y="3757"/>
                  </a:lnTo>
                  <a:lnTo>
                    <a:pt x="84713" y="1273"/>
                  </a:lnTo>
                  <a:lnTo>
                    <a:pt x="70133" y="93"/>
                  </a:lnTo>
                  <a:lnTo>
                    <a:pt x="64678" y="0"/>
                  </a:lnTo>
                  <a:lnTo>
                    <a:pt x="49969" y="684"/>
                  </a:lnTo>
                  <a:lnTo>
                    <a:pt x="35647" y="2696"/>
                  </a:lnTo>
                  <a:lnTo>
                    <a:pt x="21773" y="5974"/>
                  </a:lnTo>
                  <a:lnTo>
                    <a:pt x="8408" y="10457"/>
                  </a:lnTo>
                  <a:lnTo>
                    <a:pt x="343" y="14004"/>
                  </a:lnTo>
                  <a:lnTo>
                    <a:pt x="0" y="15279"/>
                  </a:lnTo>
                  <a:lnTo>
                    <a:pt x="5138" y="12860"/>
                  </a:lnTo>
                  <a:close/>
                </a:path>
              </a:pathLst>
            </a:custGeom>
            <a:solidFill>
              <a:srgbClr val="6480B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02" name="object 215">
              <a:extLst>
                <a:ext uri="{FF2B5EF4-FFF2-40B4-BE49-F238E27FC236}">
                  <a16:creationId xmlns:a16="http://schemas.microsoft.com/office/drawing/2014/main" id="{B0404464-2591-4196-98B1-B14179EDF6CB}"/>
                </a:ext>
              </a:extLst>
            </p:cNvPr>
            <p:cNvSpPr/>
            <p:nvPr/>
          </p:nvSpPr>
          <p:spPr>
            <a:xfrm>
              <a:off x="6275463" y="3993959"/>
              <a:ext cx="130949" cy="23342"/>
            </a:xfrm>
            <a:custGeom>
              <a:avLst/>
              <a:gdLst/>
              <a:ahLst/>
              <a:cxnLst/>
              <a:rect l="l" t="t" r="r" b="b"/>
              <a:pathLst>
                <a:path w="130949" h="23342">
                  <a:moveTo>
                    <a:pt x="0" y="23342"/>
                  </a:moveTo>
                  <a:lnTo>
                    <a:pt x="2227" y="15060"/>
                  </a:lnTo>
                  <a:lnTo>
                    <a:pt x="6195" y="13167"/>
                  </a:lnTo>
                  <a:lnTo>
                    <a:pt x="19368" y="8292"/>
                  </a:lnTo>
                  <a:lnTo>
                    <a:pt x="33071" y="4605"/>
                  </a:lnTo>
                  <a:lnTo>
                    <a:pt x="47241" y="2166"/>
                  </a:lnTo>
                  <a:lnTo>
                    <a:pt x="61818" y="1039"/>
                  </a:lnTo>
                  <a:lnTo>
                    <a:pt x="66662" y="965"/>
                  </a:lnTo>
                  <a:lnTo>
                    <a:pt x="81358" y="1650"/>
                  </a:lnTo>
                  <a:lnTo>
                    <a:pt x="95669" y="3666"/>
                  </a:lnTo>
                  <a:lnTo>
                    <a:pt x="109532" y="6951"/>
                  </a:lnTo>
                  <a:lnTo>
                    <a:pt x="122887" y="11443"/>
                  </a:lnTo>
                  <a:lnTo>
                    <a:pt x="128355" y="13854"/>
                  </a:lnTo>
                  <a:lnTo>
                    <a:pt x="130949" y="23342"/>
                  </a:lnTo>
                  <a:lnTo>
                    <a:pt x="127981" y="12487"/>
                  </a:lnTo>
                  <a:lnTo>
                    <a:pt x="115599" y="7792"/>
                  </a:lnTo>
                  <a:lnTo>
                    <a:pt x="101941" y="3987"/>
                  </a:lnTo>
                  <a:lnTo>
                    <a:pt x="87814" y="1415"/>
                  </a:lnTo>
                  <a:lnTo>
                    <a:pt x="73278" y="137"/>
                  </a:lnTo>
                  <a:lnTo>
                    <a:pt x="66662" y="0"/>
                  </a:lnTo>
                  <a:lnTo>
                    <a:pt x="51958" y="680"/>
                  </a:lnTo>
                  <a:lnTo>
                    <a:pt x="37636" y="2682"/>
                  </a:lnTo>
                  <a:lnTo>
                    <a:pt x="23759" y="5943"/>
                  </a:lnTo>
                  <a:lnTo>
                    <a:pt x="10386" y="10405"/>
                  </a:lnTo>
                  <a:lnTo>
                    <a:pt x="2559" y="13828"/>
                  </a:lnTo>
                  <a:lnTo>
                    <a:pt x="0" y="23342"/>
                  </a:lnTo>
                  <a:close/>
                </a:path>
              </a:pathLst>
            </a:custGeom>
            <a:solidFill>
              <a:srgbClr val="6681BB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03" name="object 216">
              <a:extLst>
                <a:ext uri="{FF2B5EF4-FFF2-40B4-BE49-F238E27FC236}">
                  <a16:creationId xmlns:a16="http://schemas.microsoft.com/office/drawing/2014/main" id="{66122D08-4061-4B19-96A6-01383575CC9F}"/>
                </a:ext>
              </a:extLst>
            </p:cNvPr>
            <p:cNvSpPr/>
            <p:nvPr/>
          </p:nvSpPr>
          <p:spPr>
            <a:xfrm>
              <a:off x="6277943" y="3993210"/>
              <a:ext cx="125633" cy="14874"/>
            </a:xfrm>
            <a:custGeom>
              <a:avLst/>
              <a:gdLst/>
              <a:ahLst/>
              <a:cxnLst/>
              <a:rect l="l" t="t" r="r" b="b"/>
              <a:pathLst>
                <a:path w="125633" h="14874">
                  <a:moveTo>
                    <a:pt x="2600" y="13616"/>
                  </a:moveTo>
                  <a:lnTo>
                    <a:pt x="15742" y="8662"/>
                  </a:lnTo>
                  <a:lnTo>
                    <a:pt x="29418" y="4888"/>
                  </a:lnTo>
                  <a:lnTo>
                    <a:pt x="43566" y="2353"/>
                  </a:lnTo>
                  <a:lnTo>
                    <a:pt x="58126" y="1119"/>
                  </a:lnTo>
                  <a:lnTo>
                    <a:pt x="64195" y="1003"/>
                  </a:lnTo>
                  <a:lnTo>
                    <a:pt x="78905" y="1686"/>
                  </a:lnTo>
                  <a:lnTo>
                    <a:pt x="93229" y="3697"/>
                  </a:lnTo>
                  <a:lnTo>
                    <a:pt x="107104" y="6972"/>
                  </a:lnTo>
                  <a:lnTo>
                    <a:pt x="120471" y="11451"/>
                  </a:lnTo>
                  <a:lnTo>
                    <a:pt x="125633" y="13719"/>
                  </a:lnTo>
                  <a:lnTo>
                    <a:pt x="125274" y="12404"/>
                  </a:lnTo>
                  <a:lnTo>
                    <a:pt x="114104" y="8095"/>
                  </a:lnTo>
                  <a:lnTo>
                    <a:pt x="100478" y="4211"/>
                  </a:lnTo>
                  <a:lnTo>
                    <a:pt x="86378" y="1554"/>
                  </a:lnTo>
                  <a:lnTo>
                    <a:pt x="71864" y="183"/>
                  </a:lnTo>
                  <a:lnTo>
                    <a:pt x="64195" y="0"/>
                  </a:lnTo>
                  <a:lnTo>
                    <a:pt x="49493" y="678"/>
                  </a:lnTo>
                  <a:lnTo>
                    <a:pt x="35170" y="2674"/>
                  </a:lnTo>
                  <a:lnTo>
                    <a:pt x="21289" y="5926"/>
                  </a:lnTo>
                  <a:lnTo>
                    <a:pt x="7908" y="10374"/>
                  </a:lnTo>
                  <a:lnTo>
                    <a:pt x="321" y="13679"/>
                  </a:lnTo>
                  <a:lnTo>
                    <a:pt x="0" y="14874"/>
                  </a:lnTo>
                  <a:lnTo>
                    <a:pt x="2600" y="13616"/>
                  </a:lnTo>
                  <a:close/>
                </a:path>
              </a:pathLst>
            </a:custGeom>
            <a:solidFill>
              <a:srgbClr val="6681BB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04" name="object 217">
              <a:extLst>
                <a:ext uri="{FF2B5EF4-FFF2-40B4-BE49-F238E27FC236}">
                  <a16:creationId xmlns:a16="http://schemas.microsoft.com/office/drawing/2014/main" id="{48050ABF-3853-4B6D-B355-011CD2162C10}"/>
                </a:ext>
              </a:extLst>
            </p:cNvPr>
            <p:cNvSpPr/>
            <p:nvPr/>
          </p:nvSpPr>
          <p:spPr>
            <a:xfrm>
              <a:off x="6275463" y="3992511"/>
              <a:ext cx="130949" cy="24790"/>
            </a:xfrm>
            <a:custGeom>
              <a:avLst/>
              <a:gdLst/>
              <a:ahLst/>
              <a:cxnLst/>
              <a:rect l="l" t="t" r="r" b="b"/>
              <a:pathLst>
                <a:path w="130949" h="24790">
                  <a:moveTo>
                    <a:pt x="130949" y="24790"/>
                  </a:moveTo>
                  <a:lnTo>
                    <a:pt x="127912" y="13684"/>
                  </a:lnTo>
                  <a:lnTo>
                    <a:pt x="130949" y="24790"/>
                  </a:lnTo>
                  <a:close/>
                </a:path>
                <a:path w="130949" h="24790">
                  <a:moveTo>
                    <a:pt x="2687" y="14798"/>
                  </a:moveTo>
                  <a:lnTo>
                    <a:pt x="0" y="24790"/>
                  </a:lnTo>
                  <a:lnTo>
                    <a:pt x="2687" y="14798"/>
                  </a:lnTo>
                  <a:close/>
                </a:path>
                <a:path w="130949" h="24790">
                  <a:moveTo>
                    <a:pt x="4183" y="14067"/>
                  </a:moveTo>
                  <a:lnTo>
                    <a:pt x="17298" y="9061"/>
                  </a:lnTo>
                  <a:lnTo>
                    <a:pt x="30948" y="5223"/>
                  </a:lnTo>
                  <a:lnTo>
                    <a:pt x="45070" y="2616"/>
                  </a:lnTo>
                  <a:lnTo>
                    <a:pt x="59605" y="1299"/>
                  </a:lnTo>
                  <a:lnTo>
                    <a:pt x="66675" y="1143"/>
                  </a:lnTo>
                  <a:lnTo>
                    <a:pt x="81388" y="1822"/>
                  </a:lnTo>
                  <a:lnTo>
                    <a:pt x="95718" y="3821"/>
                  </a:lnTo>
                  <a:lnTo>
                    <a:pt x="109603" y="7078"/>
                  </a:lnTo>
                  <a:lnTo>
                    <a:pt x="122983" y="11533"/>
                  </a:lnTo>
                  <a:lnTo>
                    <a:pt x="127912" y="13684"/>
                  </a:lnTo>
                  <a:lnTo>
                    <a:pt x="127525" y="12267"/>
                  </a:lnTo>
                  <a:lnTo>
                    <a:pt x="117698" y="8417"/>
                  </a:lnTo>
                  <a:lnTo>
                    <a:pt x="104101" y="4457"/>
                  </a:lnTo>
                  <a:lnTo>
                    <a:pt x="90026" y="1712"/>
                  </a:lnTo>
                  <a:lnTo>
                    <a:pt x="75534" y="244"/>
                  </a:lnTo>
                  <a:lnTo>
                    <a:pt x="66675" y="0"/>
                  </a:lnTo>
                  <a:lnTo>
                    <a:pt x="51964" y="675"/>
                  </a:lnTo>
                  <a:lnTo>
                    <a:pt x="37634" y="2663"/>
                  </a:lnTo>
                  <a:lnTo>
                    <a:pt x="23746" y="5902"/>
                  </a:lnTo>
                  <a:lnTo>
                    <a:pt x="10358" y="10334"/>
                  </a:lnTo>
                  <a:lnTo>
                    <a:pt x="3034" y="13511"/>
                  </a:lnTo>
                  <a:lnTo>
                    <a:pt x="2687" y="14798"/>
                  </a:lnTo>
                  <a:lnTo>
                    <a:pt x="4183" y="14067"/>
                  </a:lnTo>
                  <a:close/>
                </a:path>
              </a:pathLst>
            </a:custGeom>
            <a:solidFill>
              <a:srgbClr val="6681BB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05" name="object 218">
              <a:extLst>
                <a:ext uri="{FF2B5EF4-FFF2-40B4-BE49-F238E27FC236}">
                  <a16:creationId xmlns:a16="http://schemas.microsoft.com/office/drawing/2014/main" id="{003E912D-CF69-4217-88B7-526BB38D0269}"/>
                </a:ext>
              </a:extLst>
            </p:cNvPr>
            <p:cNvSpPr/>
            <p:nvPr/>
          </p:nvSpPr>
          <p:spPr>
            <a:xfrm>
              <a:off x="6275463" y="3991787"/>
              <a:ext cx="130949" cy="25514"/>
            </a:xfrm>
            <a:custGeom>
              <a:avLst/>
              <a:gdLst/>
              <a:ahLst/>
              <a:cxnLst/>
              <a:rect l="l" t="t" r="r" b="b"/>
              <a:pathLst>
                <a:path w="130949" h="25514">
                  <a:moveTo>
                    <a:pt x="130949" y="25514"/>
                  </a:moveTo>
                  <a:lnTo>
                    <a:pt x="127674" y="13537"/>
                  </a:lnTo>
                  <a:lnTo>
                    <a:pt x="130949" y="25514"/>
                  </a:lnTo>
                  <a:close/>
                </a:path>
                <a:path w="130949" h="25514">
                  <a:moveTo>
                    <a:pt x="3267" y="13365"/>
                  </a:moveTo>
                  <a:lnTo>
                    <a:pt x="0" y="25514"/>
                  </a:lnTo>
                  <a:lnTo>
                    <a:pt x="2943" y="14570"/>
                  </a:lnTo>
                  <a:lnTo>
                    <a:pt x="3145" y="14470"/>
                  </a:lnTo>
                  <a:lnTo>
                    <a:pt x="16224" y="9395"/>
                  </a:lnTo>
                  <a:lnTo>
                    <a:pt x="29835" y="5480"/>
                  </a:lnTo>
                  <a:lnTo>
                    <a:pt x="43919" y="2784"/>
                  </a:lnTo>
                  <a:lnTo>
                    <a:pt x="58416" y="1368"/>
                  </a:lnTo>
                  <a:lnTo>
                    <a:pt x="66675" y="1155"/>
                  </a:lnTo>
                  <a:lnTo>
                    <a:pt x="81380" y="1831"/>
                  </a:lnTo>
                  <a:lnTo>
                    <a:pt x="95706" y="3820"/>
                  </a:lnTo>
                  <a:lnTo>
                    <a:pt x="109591" y="7062"/>
                  </a:lnTo>
                  <a:lnTo>
                    <a:pt x="122975" y="11497"/>
                  </a:lnTo>
                  <a:lnTo>
                    <a:pt x="127674" y="13537"/>
                  </a:lnTo>
                  <a:lnTo>
                    <a:pt x="127297" y="12158"/>
                  </a:lnTo>
                  <a:lnTo>
                    <a:pt x="118712" y="8740"/>
                  </a:lnTo>
                  <a:lnTo>
                    <a:pt x="105156" y="4704"/>
                  </a:lnTo>
                  <a:lnTo>
                    <a:pt x="91123" y="1874"/>
                  </a:lnTo>
                  <a:lnTo>
                    <a:pt x="76673" y="310"/>
                  </a:lnTo>
                  <a:lnTo>
                    <a:pt x="66675" y="0"/>
                  </a:lnTo>
                  <a:lnTo>
                    <a:pt x="51979" y="672"/>
                  </a:lnTo>
                  <a:lnTo>
                    <a:pt x="37660" y="2651"/>
                  </a:lnTo>
                  <a:lnTo>
                    <a:pt x="23776" y="5877"/>
                  </a:lnTo>
                  <a:lnTo>
                    <a:pt x="10388" y="10290"/>
                  </a:lnTo>
                  <a:lnTo>
                    <a:pt x="3267" y="13365"/>
                  </a:lnTo>
                  <a:close/>
                </a:path>
              </a:pathLst>
            </a:custGeom>
            <a:solidFill>
              <a:srgbClr val="6681BB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06" name="object 219">
              <a:extLst>
                <a:ext uri="{FF2B5EF4-FFF2-40B4-BE49-F238E27FC236}">
                  <a16:creationId xmlns:a16="http://schemas.microsoft.com/office/drawing/2014/main" id="{FB2E5E1D-2813-48E7-B534-387ABCA66255}"/>
                </a:ext>
              </a:extLst>
            </p:cNvPr>
            <p:cNvSpPr/>
            <p:nvPr/>
          </p:nvSpPr>
          <p:spPr>
            <a:xfrm>
              <a:off x="6275463" y="3991229"/>
              <a:ext cx="130949" cy="26073"/>
            </a:xfrm>
            <a:custGeom>
              <a:avLst/>
              <a:gdLst/>
              <a:ahLst/>
              <a:cxnLst/>
              <a:rect l="l" t="t" r="r" b="b"/>
              <a:pathLst>
                <a:path w="130949" h="26073">
                  <a:moveTo>
                    <a:pt x="3466" y="13184"/>
                  </a:moveTo>
                  <a:lnTo>
                    <a:pt x="0" y="26073"/>
                  </a:lnTo>
                  <a:lnTo>
                    <a:pt x="3164" y="14307"/>
                  </a:lnTo>
                  <a:lnTo>
                    <a:pt x="15179" y="9567"/>
                  </a:lnTo>
                  <a:lnTo>
                    <a:pt x="28760" y="5572"/>
                  </a:lnTo>
                  <a:lnTo>
                    <a:pt x="42817" y="2789"/>
                  </a:lnTo>
                  <a:lnTo>
                    <a:pt x="57291" y="1276"/>
                  </a:lnTo>
                  <a:lnTo>
                    <a:pt x="66675" y="1003"/>
                  </a:lnTo>
                  <a:lnTo>
                    <a:pt x="81384" y="1677"/>
                  </a:lnTo>
                  <a:lnTo>
                    <a:pt x="95715" y="3659"/>
                  </a:lnTo>
                  <a:lnTo>
                    <a:pt x="109608" y="6890"/>
                  </a:lnTo>
                  <a:lnTo>
                    <a:pt x="123003" y="11311"/>
                  </a:lnTo>
                  <a:lnTo>
                    <a:pt x="127437" y="13229"/>
                  </a:lnTo>
                  <a:lnTo>
                    <a:pt x="130949" y="26073"/>
                  </a:lnTo>
                  <a:lnTo>
                    <a:pt x="127241" y="12512"/>
                  </a:lnTo>
                  <a:lnTo>
                    <a:pt x="119715" y="9032"/>
                  </a:lnTo>
                  <a:lnTo>
                    <a:pt x="106177" y="4929"/>
                  </a:lnTo>
                  <a:lnTo>
                    <a:pt x="92160" y="2024"/>
                  </a:lnTo>
                  <a:lnTo>
                    <a:pt x="77721" y="376"/>
                  </a:lnTo>
                  <a:lnTo>
                    <a:pt x="66675" y="0"/>
                  </a:lnTo>
                  <a:lnTo>
                    <a:pt x="51961" y="669"/>
                  </a:lnTo>
                  <a:lnTo>
                    <a:pt x="37625" y="2639"/>
                  </a:lnTo>
                  <a:lnTo>
                    <a:pt x="23723" y="5850"/>
                  </a:lnTo>
                  <a:lnTo>
                    <a:pt x="10316" y="10244"/>
                  </a:lnTo>
                  <a:lnTo>
                    <a:pt x="3466" y="13184"/>
                  </a:lnTo>
                  <a:close/>
                </a:path>
              </a:pathLst>
            </a:custGeom>
            <a:solidFill>
              <a:srgbClr val="6681BB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07" name="object 220">
              <a:extLst>
                <a:ext uri="{FF2B5EF4-FFF2-40B4-BE49-F238E27FC236}">
                  <a16:creationId xmlns:a16="http://schemas.microsoft.com/office/drawing/2014/main" id="{5ADCABC7-74B7-4B6D-8D14-C7D629085D77}"/>
                </a:ext>
              </a:extLst>
            </p:cNvPr>
            <p:cNvSpPr/>
            <p:nvPr/>
          </p:nvSpPr>
          <p:spPr>
            <a:xfrm>
              <a:off x="6275463" y="3990517"/>
              <a:ext cx="127241" cy="26784"/>
            </a:xfrm>
            <a:custGeom>
              <a:avLst/>
              <a:gdLst/>
              <a:ahLst/>
              <a:cxnLst/>
              <a:rect l="l" t="t" r="r" b="b"/>
              <a:pathLst>
                <a:path w="127241" h="26784">
                  <a:moveTo>
                    <a:pt x="127241" y="13223"/>
                  </a:moveTo>
                  <a:lnTo>
                    <a:pt x="126984" y="12968"/>
                  </a:lnTo>
                  <a:lnTo>
                    <a:pt x="127241" y="13223"/>
                  </a:lnTo>
                  <a:close/>
                </a:path>
                <a:path w="127241" h="26784">
                  <a:moveTo>
                    <a:pt x="3395" y="14160"/>
                  </a:moveTo>
                  <a:lnTo>
                    <a:pt x="0" y="26784"/>
                  </a:lnTo>
                  <a:lnTo>
                    <a:pt x="3395" y="14160"/>
                  </a:lnTo>
                  <a:close/>
                </a:path>
                <a:path w="127241" h="26784">
                  <a:moveTo>
                    <a:pt x="3622" y="13318"/>
                  </a:moveTo>
                  <a:lnTo>
                    <a:pt x="3395" y="14160"/>
                  </a:lnTo>
                  <a:lnTo>
                    <a:pt x="14071" y="9883"/>
                  </a:lnTo>
                  <a:lnTo>
                    <a:pt x="27622" y="5812"/>
                  </a:lnTo>
                  <a:lnTo>
                    <a:pt x="41652" y="2943"/>
                  </a:lnTo>
                  <a:lnTo>
                    <a:pt x="56102" y="1335"/>
                  </a:lnTo>
                  <a:lnTo>
                    <a:pt x="66662" y="990"/>
                  </a:lnTo>
                  <a:lnTo>
                    <a:pt x="81378" y="1661"/>
                  </a:lnTo>
                  <a:lnTo>
                    <a:pt x="95715" y="3636"/>
                  </a:lnTo>
                  <a:lnTo>
                    <a:pt x="109614" y="6855"/>
                  </a:lnTo>
                  <a:lnTo>
                    <a:pt x="123015" y="11259"/>
                  </a:lnTo>
                  <a:lnTo>
                    <a:pt x="126984" y="12968"/>
                  </a:lnTo>
                  <a:lnTo>
                    <a:pt x="125156" y="11161"/>
                  </a:lnTo>
                  <a:lnTo>
                    <a:pt x="120785" y="9372"/>
                  </a:lnTo>
                  <a:lnTo>
                    <a:pt x="107282" y="5194"/>
                  </a:lnTo>
                  <a:lnTo>
                    <a:pt x="93298" y="2204"/>
                  </a:lnTo>
                  <a:lnTo>
                    <a:pt x="78893" y="459"/>
                  </a:lnTo>
                  <a:lnTo>
                    <a:pt x="66662" y="0"/>
                  </a:lnTo>
                  <a:lnTo>
                    <a:pt x="51949" y="666"/>
                  </a:lnTo>
                  <a:lnTo>
                    <a:pt x="37611" y="2627"/>
                  </a:lnTo>
                  <a:lnTo>
                    <a:pt x="23706" y="5824"/>
                  </a:lnTo>
                  <a:lnTo>
                    <a:pt x="10291" y="10199"/>
                  </a:lnTo>
                  <a:lnTo>
                    <a:pt x="4094" y="12846"/>
                  </a:lnTo>
                  <a:lnTo>
                    <a:pt x="3622" y="13318"/>
                  </a:lnTo>
                  <a:close/>
                </a:path>
              </a:pathLst>
            </a:custGeom>
            <a:solidFill>
              <a:srgbClr val="6782BB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08" name="object 221">
              <a:extLst>
                <a:ext uri="{FF2B5EF4-FFF2-40B4-BE49-F238E27FC236}">
                  <a16:creationId xmlns:a16="http://schemas.microsoft.com/office/drawing/2014/main" id="{B97BE77B-FB2C-4331-982E-8626FCC52A25}"/>
                </a:ext>
              </a:extLst>
            </p:cNvPr>
            <p:cNvSpPr/>
            <p:nvPr/>
          </p:nvSpPr>
          <p:spPr>
            <a:xfrm>
              <a:off x="6279072" y="3990517"/>
              <a:ext cx="122039" cy="13366"/>
            </a:xfrm>
            <a:custGeom>
              <a:avLst/>
              <a:gdLst/>
              <a:ahLst/>
              <a:cxnLst/>
              <a:rect l="l" t="t" r="r" b="b"/>
              <a:pathLst>
                <a:path w="122039" h="13366">
                  <a:moveTo>
                    <a:pt x="9542" y="9487"/>
                  </a:moveTo>
                  <a:lnTo>
                    <a:pt x="23054" y="5347"/>
                  </a:lnTo>
                  <a:lnTo>
                    <a:pt x="37046" y="2401"/>
                  </a:lnTo>
                  <a:lnTo>
                    <a:pt x="51459" y="706"/>
                  </a:lnTo>
                  <a:lnTo>
                    <a:pt x="63053" y="292"/>
                  </a:lnTo>
                  <a:lnTo>
                    <a:pt x="77761" y="960"/>
                  </a:lnTo>
                  <a:lnTo>
                    <a:pt x="92094" y="2926"/>
                  </a:lnTo>
                  <a:lnTo>
                    <a:pt x="105993" y="6131"/>
                  </a:lnTo>
                  <a:lnTo>
                    <a:pt x="119399" y="10517"/>
                  </a:lnTo>
                  <a:lnTo>
                    <a:pt x="122039" y="11648"/>
                  </a:lnTo>
                  <a:lnTo>
                    <a:pt x="120189" y="9820"/>
                  </a:lnTo>
                  <a:lnTo>
                    <a:pt x="118195" y="8992"/>
                  </a:lnTo>
                  <a:lnTo>
                    <a:pt x="104729" y="4742"/>
                  </a:lnTo>
                  <a:lnTo>
                    <a:pt x="90781" y="1670"/>
                  </a:lnTo>
                  <a:lnTo>
                    <a:pt x="77696" y="0"/>
                  </a:lnTo>
                  <a:lnTo>
                    <a:pt x="48003" y="0"/>
                  </a:lnTo>
                  <a:lnTo>
                    <a:pt x="34023" y="1904"/>
                  </a:lnTo>
                  <a:lnTo>
                    <a:pt x="20121" y="5088"/>
                  </a:lnTo>
                  <a:lnTo>
                    <a:pt x="6704" y="9445"/>
                  </a:lnTo>
                  <a:lnTo>
                    <a:pt x="1803" y="11529"/>
                  </a:lnTo>
                  <a:lnTo>
                    <a:pt x="0" y="13366"/>
                  </a:lnTo>
                  <a:lnTo>
                    <a:pt x="9542" y="9487"/>
                  </a:lnTo>
                  <a:close/>
                </a:path>
              </a:pathLst>
            </a:custGeom>
            <a:solidFill>
              <a:srgbClr val="6682BC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09" name="object 222">
              <a:extLst>
                <a:ext uri="{FF2B5EF4-FFF2-40B4-BE49-F238E27FC236}">
                  <a16:creationId xmlns:a16="http://schemas.microsoft.com/office/drawing/2014/main" id="{F66C316E-7C32-485F-B18A-7727254CA592}"/>
                </a:ext>
              </a:extLst>
            </p:cNvPr>
            <p:cNvSpPr/>
            <p:nvPr/>
          </p:nvSpPr>
          <p:spPr>
            <a:xfrm>
              <a:off x="6279085" y="3990517"/>
              <a:ext cx="120655" cy="13318"/>
            </a:xfrm>
            <a:custGeom>
              <a:avLst/>
              <a:gdLst/>
              <a:ahLst/>
              <a:cxnLst/>
              <a:rect l="l" t="t" r="r" b="b"/>
              <a:pathLst>
                <a:path w="120655" h="13318">
                  <a:moveTo>
                    <a:pt x="6655" y="8702"/>
                  </a:moveTo>
                  <a:lnTo>
                    <a:pt x="3122" y="10198"/>
                  </a:lnTo>
                  <a:lnTo>
                    <a:pt x="0" y="13318"/>
                  </a:lnTo>
                  <a:lnTo>
                    <a:pt x="1220" y="12098"/>
                  </a:lnTo>
                  <a:lnTo>
                    <a:pt x="8447" y="9113"/>
                  </a:lnTo>
                  <a:lnTo>
                    <a:pt x="21928" y="4893"/>
                  </a:lnTo>
                  <a:lnTo>
                    <a:pt x="35890" y="1859"/>
                  </a:lnTo>
                  <a:lnTo>
                    <a:pt x="50277" y="69"/>
                  </a:lnTo>
                  <a:lnTo>
                    <a:pt x="52043" y="0"/>
                  </a:lnTo>
                  <a:lnTo>
                    <a:pt x="42726" y="0"/>
                  </a:lnTo>
                  <a:lnTo>
                    <a:pt x="33994" y="1185"/>
                  </a:lnTo>
                  <a:lnTo>
                    <a:pt x="20083" y="4358"/>
                  </a:lnTo>
                  <a:lnTo>
                    <a:pt x="6655" y="8702"/>
                  </a:lnTo>
                  <a:close/>
                </a:path>
                <a:path w="120655" h="13318">
                  <a:moveTo>
                    <a:pt x="91785" y="1129"/>
                  </a:moveTo>
                  <a:lnTo>
                    <a:pt x="83335" y="0"/>
                  </a:lnTo>
                  <a:lnTo>
                    <a:pt x="72576" y="0"/>
                  </a:lnTo>
                  <a:lnTo>
                    <a:pt x="77751" y="234"/>
                  </a:lnTo>
                  <a:lnTo>
                    <a:pt x="92087" y="2193"/>
                  </a:lnTo>
                  <a:lnTo>
                    <a:pt x="105992" y="5388"/>
                  </a:lnTo>
                  <a:lnTo>
                    <a:pt x="119407" y="9760"/>
                  </a:lnTo>
                  <a:lnTo>
                    <a:pt x="120655" y="10293"/>
                  </a:lnTo>
                  <a:lnTo>
                    <a:pt x="118843" y="8502"/>
                  </a:lnTo>
                  <a:lnTo>
                    <a:pt x="105710" y="4279"/>
                  </a:lnTo>
                  <a:lnTo>
                    <a:pt x="91785" y="1129"/>
                  </a:lnTo>
                  <a:close/>
                </a:path>
              </a:pathLst>
            </a:custGeom>
            <a:solidFill>
              <a:srgbClr val="6682BC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10" name="object 223">
              <a:extLst>
                <a:ext uri="{FF2B5EF4-FFF2-40B4-BE49-F238E27FC236}">
                  <a16:creationId xmlns:a16="http://schemas.microsoft.com/office/drawing/2014/main" id="{6CFA7698-178B-4325-9D21-B6C15DCCBB48}"/>
                </a:ext>
              </a:extLst>
            </p:cNvPr>
            <p:cNvSpPr/>
            <p:nvPr/>
          </p:nvSpPr>
          <p:spPr>
            <a:xfrm>
              <a:off x="6279085" y="3990517"/>
              <a:ext cx="123619" cy="13318"/>
            </a:xfrm>
            <a:custGeom>
              <a:avLst/>
              <a:gdLst/>
              <a:ahLst/>
              <a:cxnLst/>
              <a:rect l="l" t="t" r="r" b="b"/>
              <a:pathLst>
                <a:path w="123619" h="13318">
                  <a:moveTo>
                    <a:pt x="119525" y="9176"/>
                  </a:moveTo>
                  <a:lnTo>
                    <a:pt x="117737" y="7409"/>
                  </a:lnTo>
                  <a:lnTo>
                    <a:pt x="106827" y="3833"/>
                  </a:lnTo>
                  <a:lnTo>
                    <a:pt x="92935" y="602"/>
                  </a:lnTo>
                  <a:lnTo>
                    <a:pt x="88648" y="0"/>
                  </a:lnTo>
                  <a:lnTo>
                    <a:pt x="80188" y="0"/>
                  </a:lnTo>
                  <a:lnTo>
                    <a:pt x="92119" y="1621"/>
                  </a:lnTo>
                  <a:lnTo>
                    <a:pt x="106035" y="4799"/>
                  </a:lnTo>
                  <a:lnTo>
                    <a:pt x="119463" y="9150"/>
                  </a:lnTo>
                  <a:close/>
                </a:path>
                <a:path w="123619" h="13318">
                  <a:moveTo>
                    <a:pt x="123619" y="13223"/>
                  </a:moveTo>
                  <a:lnTo>
                    <a:pt x="119525" y="9176"/>
                  </a:lnTo>
                  <a:lnTo>
                    <a:pt x="123619" y="13223"/>
                  </a:lnTo>
                  <a:close/>
                </a:path>
                <a:path w="123619" h="13318">
                  <a:moveTo>
                    <a:pt x="46097" y="0"/>
                  </a:moveTo>
                  <a:lnTo>
                    <a:pt x="37325" y="0"/>
                  </a:lnTo>
                  <a:lnTo>
                    <a:pt x="33989" y="450"/>
                  </a:lnTo>
                  <a:lnTo>
                    <a:pt x="20070" y="3611"/>
                  </a:lnTo>
                  <a:lnTo>
                    <a:pt x="6634" y="7939"/>
                  </a:lnTo>
                  <a:lnTo>
                    <a:pt x="4469" y="8851"/>
                  </a:lnTo>
                  <a:lnTo>
                    <a:pt x="0" y="13318"/>
                  </a:lnTo>
                  <a:lnTo>
                    <a:pt x="2343" y="10976"/>
                  </a:lnTo>
                  <a:lnTo>
                    <a:pt x="7428" y="8851"/>
                  </a:lnTo>
                  <a:lnTo>
                    <a:pt x="20890" y="4571"/>
                  </a:lnTo>
                  <a:lnTo>
                    <a:pt x="34837" y="1466"/>
                  </a:lnTo>
                  <a:lnTo>
                    <a:pt x="46097" y="0"/>
                  </a:lnTo>
                  <a:close/>
                </a:path>
              </a:pathLst>
            </a:custGeom>
            <a:solidFill>
              <a:srgbClr val="6682BC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11" name="object 224">
              <a:extLst>
                <a:ext uri="{FF2B5EF4-FFF2-40B4-BE49-F238E27FC236}">
                  <a16:creationId xmlns:a16="http://schemas.microsoft.com/office/drawing/2014/main" id="{7392B721-3B6B-4728-A2F1-6CC87CE33E5F}"/>
                </a:ext>
              </a:extLst>
            </p:cNvPr>
            <p:cNvSpPr/>
            <p:nvPr/>
          </p:nvSpPr>
          <p:spPr>
            <a:xfrm>
              <a:off x="6279085" y="3990517"/>
              <a:ext cx="118396" cy="13318"/>
            </a:xfrm>
            <a:custGeom>
              <a:avLst/>
              <a:gdLst/>
              <a:ahLst/>
              <a:cxnLst/>
              <a:rect l="l" t="t" r="r" b="b"/>
              <a:pathLst>
                <a:path w="118396" h="13318">
                  <a:moveTo>
                    <a:pt x="107891" y="3415"/>
                  </a:moveTo>
                  <a:lnTo>
                    <a:pt x="94038" y="104"/>
                  </a:lnTo>
                  <a:lnTo>
                    <a:pt x="85449" y="0"/>
                  </a:lnTo>
                  <a:lnTo>
                    <a:pt x="92078" y="896"/>
                  </a:lnTo>
                  <a:lnTo>
                    <a:pt x="105989" y="4060"/>
                  </a:lnTo>
                  <a:lnTo>
                    <a:pt x="118396" y="8060"/>
                  </a:lnTo>
                  <a:lnTo>
                    <a:pt x="116659" y="6343"/>
                  </a:lnTo>
                  <a:lnTo>
                    <a:pt x="107891" y="3415"/>
                  </a:lnTo>
                  <a:close/>
                </a:path>
                <a:path w="118396" h="13318">
                  <a:moveTo>
                    <a:pt x="0" y="13318"/>
                  </a:moveTo>
                  <a:lnTo>
                    <a:pt x="3667" y="9653"/>
                  </a:lnTo>
                  <a:lnTo>
                    <a:pt x="6445" y="8475"/>
                  </a:lnTo>
                  <a:lnTo>
                    <a:pt x="19864" y="4125"/>
                  </a:lnTo>
                  <a:lnTo>
                    <a:pt x="33766" y="941"/>
                  </a:lnTo>
                  <a:lnTo>
                    <a:pt x="40641" y="0"/>
                  </a:lnTo>
                  <a:lnTo>
                    <a:pt x="32858" y="0"/>
                  </a:lnTo>
                  <a:lnTo>
                    <a:pt x="20093" y="2887"/>
                  </a:lnTo>
                  <a:lnTo>
                    <a:pt x="6657" y="7196"/>
                  </a:lnTo>
                  <a:lnTo>
                    <a:pt x="5741" y="7580"/>
                  </a:lnTo>
                  <a:lnTo>
                    <a:pt x="0" y="13318"/>
                  </a:lnTo>
                  <a:close/>
                </a:path>
              </a:pathLst>
            </a:custGeom>
            <a:solidFill>
              <a:srgbClr val="6783BC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12" name="object 225">
              <a:extLst>
                <a:ext uri="{FF2B5EF4-FFF2-40B4-BE49-F238E27FC236}">
                  <a16:creationId xmlns:a16="http://schemas.microsoft.com/office/drawing/2014/main" id="{6A9CCAA6-B3B9-43D7-9A41-8F4E0CB6F810}"/>
                </a:ext>
              </a:extLst>
            </p:cNvPr>
            <p:cNvSpPr/>
            <p:nvPr/>
          </p:nvSpPr>
          <p:spPr>
            <a:xfrm>
              <a:off x="6279085" y="3990517"/>
              <a:ext cx="123619" cy="13318"/>
            </a:xfrm>
            <a:custGeom>
              <a:avLst/>
              <a:gdLst/>
              <a:ahLst/>
              <a:cxnLst/>
              <a:rect l="l" t="t" r="r" b="b"/>
              <a:pathLst>
                <a:path w="123619" h="13318">
                  <a:moveTo>
                    <a:pt x="90781" y="0"/>
                  </a:moveTo>
                  <a:lnTo>
                    <a:pt x="92102" y="178"/>
                  </a:lnTo>
                  <a:lnTo>
                    <a:pt x="106025" y="3332"/>
                  </a:lnTo>
                  <a:lnTo>
                    <a:pt x="117265" y="6942"/>
                  </a:lnTo>
                  <a:lnTo>
                    <a:pt x="123619" y="13223"/>
                  </a:lnTo>
                  <a:lnTo>
                    <a:pt x="115722" y="5417"/>
                  </a:lnTo>
                  <a:lnTo>
                    <a:pt x="108883" y="3097"/>
                  </a:lnTo>
                  <a:lnTo>
                    <a:pt x="96213" y="0"/>
                  </a:lnTo>
                  <a:lnTo>
                    <a:pt x="90781" y="0"/>
                  </a:lnTo>
                  <a:close/>
                </a:path>
                <a:path w="123619" h="13318">
                  <a:moveTo>
                    <a:pt x="5067" y="8254"/>
                  </a:moveTo>
                  <a:lnTo>
                    <a:pt x="5378" y="8120"/>
                  </a:lnTo>
                  <a:lnTo>
                    <a:pt x="18769" y="3694"/>
                  </a:lnTo>
                  <a:lnTo>
                    <a:pt x="32646" y="426"/>
                  </a:lnTo>
                  <a:lnTo>
                    <a:pt x="35618" y="0"/>
                  </a:lnTo>
                  <a:lnTo>
                    <a:pt x="30249" y="0"/>
                  </a:lnTo>
                  <a:lnTo>
                    <a:pt x="20051" y="2296"/>
                  </a:lnTo>
                  <a:lnTo>
                    <a:pt x="6792" y="6530"/>
                  </a:lnTo>
                  <a:lnTo>
                    <a:pt x="0" y="13318"/>
                  </a:lnTo>
                  <a:lnTo>
                    <a:pt x="5067" y="8254"/>
                  </a:lnTo>
                  <a:close/>
                </a:path>
              </a:pathLst>
            </a:custGeom>
            <a:solidFill>
              <a:srgbClr val="6783BD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13" name="object 226">
              <a:extLst>
                <a:ext uri="{FF2B5EF4-FFF2-40B4-BE49-F238E27FC236}">
                  <a16:creationId xmlns:a16="http://schemas.microsoft.com/office/drawing/2014/main" id="{930C16F7-18D3-449D-8473-E0C5A8243E41}"/>
                </a:ext>
              </a:extLst>
            </p:cNvPr>
            <p:cNvSpPr/>
            <p:nvPr/>
          </p:nvSpPr>
          <p:spPr>
            <a:xfrm>
              <a:off x="6279085" y="3990517"/>
              <a:ext cx="123619" cy="13318"/>
            </a:xfrm>
            <a:custGeom>
              <a:avLst/>
              <a:gdLst/>
              <a:ahLst/>
              <a:cxnLst/>
              <a:rect l="l" t="t" r="r" b="b"/>
              <a:pathLst>
                <a:path w="123619" h="13318">
                  <a:moveTo>
                    <a:pt x="109961" y="2671"/>
                  </a:moveTo>
                  <a:lnTo>
                    <a:pt x="99284" y="0"/>
                  </a:lnTo>
                  <a:lnTo>
                    <a:pt x="94642" y="0"/>
                  </a:lnTo>
                  <a:lnTo>
                    <a:pt x="106055" y="2575"/>
                  </a:lnTo>
                  <a:lnTo>
                    <a:pt x="116099" y="5789"/>
                  </a:lnTo>
                  <a:lnTo>
                    <a:pt x="114542" y="4250"/>
                  </a:lnTo>
                  <a:lnTo>
                    <a:pt x="109961" y="2671"/>
                  </a:lnTo>
                  <a:close/>
                </a:path>
                <a:path w="123619" h="13318">
                  <a:moveTo>
                    <a:pt x="123619" y="13223"/>
                  </a:moveTo>
                  <a:lnTo>
                    <a:pt x="116099" y="5789"/>
                  </a:lnTo>
                  <a:lnTo>
                    <a:pt x="123619" y="13223"/>
                  </a:lnTo>
                  <a:close/>
                </a:path>
                <a:path w="123619" h="13318">
                  <a:moveTo>
                    <a:pt x="0" y="13318"/>
                  </a:moveTo>
                  <a:lnTo>
                    <a:pt x="6215" y="7106"/>
                  </a:lnTo>
                  <a:lnTo>
                    <a:pt x="17682" y="3244"/>
                  </a:lnTo>
                  <a:lnTo>
                    <a:pt x="31093" y="0"/>
                  </a:lnTo>
                  <a:lnTo>
                    <a:pt x="27046" y="0"/>
                  </a:lnTo>
                  <a:lnTo>
                    <a:pt x="20038" y="1569"/>
                  </a:lnTo>
                  <a:lnTo>
                    <a:pt x="7899" y="5423"/>
                  </a:lnTo>
                  <a:lnTo>
                    <a:pt x="0" y="13318"/>
                  </a:lnTo>
                  <a:close/>
                </a:path>
              </a:pathLst>
            </a:custGeom>
            <a:solidFill>
              <a:srgbClr val="6783BD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14" name="object 227">
              <a:extLst>
                <a:ext uri="{FF2B5EF4-FFF2-40B4-BE49-F238E27FC236}">
                  <a16:creationId xmlns:a16="http://schemas.microsoft.com/office/drawing/2014/main" id="{7292A304-C321-47E5-B978-4D3967636F72}"/>
                </a:ext>
              </a:extLst>
            </p:cNvPr>
            <p:cNvSpPr/>
            <p:nvPr/>
          </p:nvSpPr>
          <p:spPr>
            <a:xfrm>
              <a:off x="6279085" y="3990517"/>
              <a:ext cx="123619" cy="13318"/>
            </a:xfrm>
            <a:custGeom>
              <a:avLst/>
              <a:gdLst/>
              <a:ahLst/>
              <a:cxnLst/>
              <a:rect l="l" t="t" r="r" b="b"/>
              <a:pathLst>
                <a:path w="123619" h="13318">
                  <a:moveTo>
                    <a:pt x="113895" y="3611"/>
                  </a:moveTo>
                  <a:lnTo>
                    <a:pt x="100390" y="0"/>
                  </a:lnTo>
                  <a:lnTo>
                    <a:pt x="97781" y="0"/>
                  </a:lnTo>
                  <a:lnTo>
                    <a:pt x="106010" y="1848"/>
                  </a:lnTo>
                  <a:lnTo>
                    <a:pt x="115011" y="4714"/>
                  </a:lnTo>
                  <a:lnTo>
                    <a:pt x="123619" y="13223"/>
                  </a:lnTo>
                  <a:lnTo>
                    <a:pt x="113895" y="3611"/>
                  </a:lnTo>
                  <a:close/>
                </a:path>
                <a:path w="123619" h="13318">
                  <a:moveTo>
                    <a:pt x="0" y="13318"/>
                  </a:moveTo>
                  <a:lnTo>
                    <a:pt x="7293" y="6029"/>
                  </a:lnTo>
                  <a:lnTo>
                    <a:pt x="16690" y="2810"/>
                  </a:lnTo>
                  <a:lnTo>
                    <a:pt x="28032" y="0"/>
                  </a:lnTo>
                  <a:lnTo>
                    <a:pt x="23682" y="0"/>
                  </a:lnTo>
                  <a:lnTo>
                    <a:pt x="21645" y="454"/>
                  </a:lnTo>
                  <a:lnTo>
                    <a:pt x="18568" y="1279"/>
                  </a:lnTo>
                  <a:lnTo>
                    <a:pt x="9028" y="4295"/>
                  </a:lnTo>
                  <a:lnTo>
                    <a:pt x="0" y="13318"/>
                  </a:lnTo>
                  <a:close/>
                </a:path>
              </a:pathLst>
            </a:custGeom>
            <a:solidFill>
              <a:srgbClr val="6783BD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15" name="object 228">
              <a:extLst>
                <a:ext uri="{FF2B5EF4-FFF2-40B4-BE49-F238E27FC236}">
                  <a16:creationId xmlns:a16="http://schemas.microsoft.com/office/drawing/2014/main" id="{A01AAA48-0B18-4552-A184-AFAD6F383B60}"/>
                </a:ext>
              </a:extLst>
            </p:cNvPr>
            <p:cNvSpPr/>
            <p:nvPr/>
          </p:nvSpPr>
          <p:spPr>
            <a:xfrm>
              <a:off x="6279085" y="3990517"/>
              <a:ext cx="24974" cy="13318"/>
            </a:xfrm>
            <a:custGeom>
              <a:avLst/>
              <a:gdLst/>
              <a:ahLst/>
              <a:cxnLst/>
              <a:rect l="l" t="t" r="r" b="b"/>
              <a:pathLst>
                <a:path w="24974" h="13318">
                  <a:moveTo>
                    <a:pt x="15606" y="2380"/>
                  </a:moveTo>
                  <a:lnTo>
                    <a:pt x="24974" y="0"/>
                  </a:lnTo>
                  <a:lnTo>
                    <a:pt x="23339" y="0"/>
                  </a:lnTo>
                  <a:lnTo>
                    <a:pt x="9653" y="3670"/>
                  </a:lnTo>
                  <a:lnTo>
                    <a:pt x="8444" y="4879"/>
                  </a:lnTo>
                  <a:lnTo>
                    <a:pt x="15606" y="2380"/>
                  </a:lnTo>
                  <a:close/>
                </a:path>
                <a:path w="24974" h="13318">
                  <a:moveTo>
                    <a:pt x="8444" y="4879"/>
                  </a:moveTo>
                  <a:lnTo>
                    <a:pt x="0" y="13318"/>
                  </a:lnTo>
                  <a:lnTo>
                    <a:pt x="8444" y="4879"/>
                  </a:lnTo>
                  <a:close/>
                </a:path>
              </a:pathLst>
            </a:custGeom>
            <a:solidFill>
              <a:srgbClr val="6783BD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16" name="object 229">
              <a:extLst>
                <a:ext uri="{FF2B5EF4-FFF2-40B4-BE49-F238E27FC236}">
                  <a16:creationId xmlns:a16="http://schemas.microsoft.com/office/drawing/2014/main" id="{5541F4AD-814C-498F-A2D3-6A825D363C7C}"/>
                </a:ext>
              </a:extLst>
            </p:cNvPr>
            <p:cNvSpPr/>
            <p:nvPr/>
          </p:nvSpPr>
          <p:spPr>
            <a:xfrm>
              <a:off x="6279085" y="3993706"/>
              <a:ext cx="11452" cy="10130"/>
            </a:xfrm>
            <a:custGeom>
              <a:avLst/>
              <a:gdLst/>
              <a:ahLst/>
              <a:cxnLst/>
              <a:rect l="l" t="t" r="r" b="b"/>
              <a:pathLst>
                <a:path w="11452" h="10130">
                  <a:moveTo>
                    <a:pt x="9653" y="482"/>
                  </a:moveTo>
                  <a:lnTo>
                    <a:pt x="0" y="10130"/>
                  </a:lnTo>
                  <a:lnTo>
                    <a:pt x="9415" y="719"/>
                  </a:lnTo>
                  <a:lnTo>
                    <a:pt x="11452" y="0"/>
                  </a:lnTo>
                  <a:lnTo>
                    <a:pt x="9653" y="482"/>
                  </a:lnTo>
                  <a:close/>
                </a:path>
              </a:pathLst>
            </a:custGeom>
            <a:solidFill>
              <a:srgbClr val="6883C0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17" name="object 230">
              <a:extLst>
                <a:ext uri="{FF2B5EF4-FFF2-40B4-BE49-F238E27FC236}">
                  <a16:creationId xmlns:a16="http://schemas.microsoft.com/office/drawing/2014/main" id="{6DC1B4D7-EE96-434C-ABC4-D5FBBE19EEBC}"/>
                </a:ext>
              </a:extLst>
            </p:cNvPr>
            <p:cNvSpPr/>
            <p:nvPr/>
          </p:nvSpPr>
          <p:spPr>
            <a:xfrm>
              <a:off x="6275463" y="3990517"/>
              <a:ext cx="130949" cy="130746"/>
            </a:xfrm>
            <a:custGeom>
              <a:avLst/>
              <a:gdLst/>
              <a:ahLst/>
              <a:cxnLst/>
              <a:rect l="l" t="t" r="r" b="b"/>
              <a:pathLst>
                <a:path w="130949" h="130746">
                  <a:moveTo>
                    <a:pt x="117517" y="3611"/>
                  </a:moveTo>
                  <a:lnTo>
                    <a:pt x="127241" y="13223"/>
                  </a:lnTo>
                  <a:lnTo>
                    <a:pt x="130949" y="26784"/>
                  </a:lnTo>
                  <a:lnTo>
                    <a:pt x="130949" y="103987"/>
                  </a:lnTo>
                  <a:lnTo>
                    <a:pt x="127310" y="117424"/>
                  </a:lnTo>
                  <a:lnTo>
                    <a:pt x="117630" y="127075"/>
                  </a:lnTo>
                  <a:lnTo>
                    <a:pt x="104013" y="130746"/>
                  </a:lnTo>
                  <a:lnTo>
                    <a:pt x="26962" y="130746"/>
                  </a:lnTo>
                  <a:lnTo>
                    <a:pt x="13377" y="127141"/>
                  </a:lnTo>
                  <a:lnTo>
                    <a:pt x="3677" y="117541"/>
                  </a:lnTo>
                  <a:lnTo>
                    <a:pt x="0" y="103987"/>
                  </a:lnTo>
                  <a:lnTo>
                    <a:pt x="0" y="26784"/>
                  </a:lnTo>
                  <a:lnTo>
                    <a:pt x="3622" y="13318"/>
                  </a:lnTo>
                  <a:lnTo>
                    <a:pt x="13275" y="3670"/>
                  </a:lnTo>
                  <a:lnTo>
                    <a:pt x="26962" y="0"/>
                  </a:lnTo>
                  <a:lnTo>
                    <a:pt x="104013" y="0"/>
                  </a:lnTo>
                  <a:lnTo>
                    <a:pt x="117517" y="3611"/>
                  </a:lnTo>
                  <a:close/>
                </a:path>
                <a:path w="130949" h="130746">
                  <a:moveTo>
                    <a:pt x="117517" y="3611"/>
                  </a:moveTo>
                  <a:lnTo>
                    <a:pt x="127241" y="13223"/>
                  </a:lnTo>
                  <a:lnTo>
                    <a:pt x="130949" y="26784"/>
                  </a:lnTo>
                  <a:lnTo>
                    <a:pt x="130949" y="103987"/>
                  </a:lnTo>
                  <a:lnTo>
                    <a:pt x="127310" y="117424"/>
                  </a:lnTo>
                  <a:lnTo>
                    <a:pt x="117630" y="127075"/>
                  </a:lnTo>
                  <a:lnTo>
                    <a:pt x="104013" y="130746"/>
                  </a:lnTo>
                  <a:lnTo>
                    <a:pt x="26962" y="130746"/>
                  </a:lnTo>
                  <a:lnTo>
                    <a:pt x="13377" y="127141"/>
                  </a:lnTo>
                  <a:lnTo>
                    <a:pt x="3677" y="117541"/>
                  </a:lnTo>
                  <a:lnTo>
                    <a:pt x="0" y="103987"/>
                  </a:lnTo>
                  <a:lnTo>
                    <a:pt x="0" y="26784"/>
                  </a:lnTo>
                  <a:lnTo>
                    <a:pt x="3622" y="13318"/>
                  </a:lnTo>
                  <a:lnTo>
                    <a:pt x="13275" y="3670"/>
                  </a:lnTo>
                  <a:lnTo>
                    <a:pt x="26962" y="0"/>
                  </a:lnTo>
                  <a:lnTo>
                    <a:pt x="104013" y="0"/>
                  </a:lnTo>
                  <a:lnTo>
                    <a:pt x="117517" y="3611"/>
                  </a:lnTo>
                  <a:close/>
                </a:path>
              </a:pathLst>
            </a:custGeom>
            <a:solidFill>
              <a:srgbClr val="6883C0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18" name="object 231">
              <a:extLst>
                <a:ext uri="{FF2B5EF4-FFF2-40B4-BE49-F238E27FC236}">
                  <a16:creationId xmlns:a16="http://schemas.microsoft.com/office/drawing/2014/main" id="{ED2C92F8-A72A-411F-A883-C8BDD71C2BB5}"/>
                </a:ext>
              </a:extLst>
            </p:cNvPr>
            <p:cNvSpPr/>
            <p:nvPr/>
          </p:nvSpPr>
          <p:spPr>
            <a:xfrm>
              <a:off x="6275463" y="3990517"/>
              <a:ext cx="130949" cy="130746"/>
            </a:xfrm>
            <a:custGeom>
              <a:avLst/>
              <a:gdLst/>
              <a:ahLst/>
              <a:cxnLst/>
              <a:rect l="l" t="t" r="r" b="b"/>
              <a:pathLst>
                <a:path w="130949" h="130746">
                  <a:moveTo>
                    <a:pt x="117517" y="3611"/>
                  </a:moveTo>
                  <a:lnTo>
                    <a:pt x="127241" y="13223"/>
                  </a:lnTo>
                  <a:lnTo>
                    <a:pt x="130949" y="26784"/>
                  </a:lnTo>
                  <a:lnTo>
                    <a:pt x="130949" y="103987"/>
                  </a:lnTo>
                  <a:lnTo>
                    <a:pt x="127310" y="117424"/>
                  </a:lnTo>
                  <a:lnTo>
                    <a:pt x="117630" y="127075"/>
                  </a:lnTo>
                  <a:lnTo>
                    <a:pt x="104013" y="130746"/>
                  </a:lnTo>
                  <a:lnTo>
                    <a:pt x="26962" y="130746"/>
                  </a:lnTo>
                  <a:lnTo>
                    <a:pt x="13377" y="127141"/>
                  </a:lnTo>
                  <a:lnTo>
                    <a:pt x="3677" y="117541"/>
                  </a:lnTo>
                  <a:lnTo>
                    <a:pt x="0" y="103987"/>
                  </a:lnTo>
                  <a:lnTo>
                    <a:pt x="0" y="26784"/>
                  </a:lnTo>
                  <a:lnTo>
                    <a:pt x="3622" y="13318"/>
                  </a:lnTo>
                  <a:lnTo>
                    <a:pt x="13275" y="3670"/>
                  </a:lnTo>
                  <a:lnTo>
                    <a:pt x="26962" y="0"/>
                  </a:lnTo>
                  <a:lnTo>
                    <a:pt x="104013" y="0"/>
                  </a:lnTo>
                  <a:lnTo>
                    <a:pt x="117517" y="3611"/>
                  </a:lnTo>
                  <a:close/>
                </a:path>
                <a:path w="130949" h="130746">
                  <a:moveTo>
                    <a:pt x="117517" y="3611"/>
                  </a:moveTo>
                  <a:lnTo>
                    <a:pt x="127241" y="13223"/>
                  </a:lnTo>
                  <a:lnTo>
                    <a:pt x="130949" y="26784"/>
                  </a:lnTo>
                  <a:lnTo>
                    <a:pt x="130949" y="103987"/>
                  </a:lnTo>
                  <a:lnTo>
                    <a:pt x="127310" y="117424"/>
                  </a:lnTo>
                  <a:lnTo>
                    <a:pt x="117630" y="127075"/>
                  </a:lnTo>
                  <a:lnTo>
                    <a:pt x="104013" y="130746"/>
                  </a:lnTo>
                  <a:lnTo>
                    <a:pt x="26962" y="130746"/>
                  </a:lnTo>
                  <a:lnTo>
                    <a:pt x="13377" y="127141"/>
                  </a:lnTo>
                  <a:lnTo>
                    <a:pt x="3677" y="117541"/>
                  </a:lnTo>
                  <a:lnTo>
                    <a:pt x="0" y="103987"/>
                  </a:lnTo>
                  <a:lnTo>
                    <a:pt x="0" y="26784"/>
                  </a:lnTo>
                  <a:lnTo>
                    <a:pt x="3622" y="13318"/>
                  </a:lnTo>
                  <a:lnTo>
                    <a:pt x="13275" y="3670"/>
                  </a:lnTo>
                  <a:lnTo>
                    <a:pt x="26962" y="0"/>
                  </a:lnTo>
                  <a:lnTo>
                    <a:pt x="104013" y="0"/>
                  </a:lnTo>
                  <a:lnTo>
                    <a:pt x="117517" y="3611"/>
                  </a:lnTo>
                  <a:close/>
                </a:path>
              </a:pathLst>
            </a:custGeom>
            <a:solidFill>
              <a:srgbClr val="6883C0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19" name="object 232">
              <a:extLst>
                <a:ext uri="{FF2B5EF4-FFF2-40B4-BE49-F238E27FC236}">
                  <a16:creationId xmlns:a16="http://schemas.microsoft.com/office/drawing/2014/main" id="{4AB8097F-BDCA-41D4-88B0-A6552C3854C9}"/>
                </a:ext>
              </a:extLst>
            </p:cNvPr>
            <p:cNvSpPr/>
            <p:nvPr/>
          </p:nvSpPr>
          <p:spPr>
            <a:xfrm>
              <a:off x="6275463" y="3990517"/>
              <a:ext cx="130949" cy="130746"/>
            </a:xfrm>
            <a:custGeom>
              <a:avLst/>
              <a:gdLst/>
              <a:ahLst/>
              <a:cxnLst/>
              <a:rect l="l" t="t" r="r" b="b"/>
              <a:pathLst>
                <a:path w="130949" h="130746">
                  <a:moveTo>
                    <a:pt x="117517" y="3611"/>
                  </a:moveTo>
                  <a:lnTo>
                    <a:pt x="127241" y="13223"/>
                  </a:lnTo>
                  <a:lnTo>
                    <a:pt x="130949" y="26784"/>
                  </a:lnTo>
                  <a:lnTo>
                    <a:pt x="130949" y="103987"/>
                  </a:lnTo>
                  <a:lnTo>
                    <a:pt x="127310" y="117424"/>
                  </a:lnTo>
                  <a:lnTo>
                    <a:pt x="117630" y="127075"/>
                  </a:lnTo>
                  <a:lnTo>
                    <a:pt x="104013" y="130746"/>
                  </a:lnTo>
                  <a:lnTo>
                    <a:pt x="26962" y="130746"/>
                  </a:lnTo>
                  <a:lnTo>
                    <a:pt x="13377" y="127141"/>
                  </a:lnTo>
                  <a:lnTo>
                    <a:pt x="3677" y="117541"/>
                  </a:lnTo>
                  <a:lnTo>
                    <a:pt x="0" y="103987"/>
                  </a:lnTo>
                  <a:lnTo>
                    <a:pt x="0" y="26784"/>
                  </a:lnTo>
                  <a:lnTo>
                    <a:pt x="3622" y="13318"/>
                  </a:lnTo>
                  <a:lnTo>
                    <a:pt x="13275" y="3670"/>
                  </a:lnTo>
                  <a:lnTo>
                    <a:pt x="26962" y="0"/>
                  </a:lnTo>
                  <a:lnTo>
                    <a:pt x="104013" y="0"/>
                  </a:lnTo>
                  <a:lnTo>
                    <a:pt x="117517" y="3611"/>
                  </a:lnTo>
                  <a:close/>
                </a:path>
                <a:path w="130949" h="130746">
                  <a:moveTo>
                    <a:pt x="117517" y="3611"/>
                  </a:moveTo>
                  <a:lnTo>
                    <a:pt x="127241" y="13223"/>
                  </a:lnTo>
                  <a:lnTo>
                    <a:pt x="130949" y="26784"/>
                  </a:lnTo>
                  <a:lnTo>
                    <a:pt x="130949" y="103987"/>
                  </a:lnTo>
                  <a:lnTo>
                    <a:pt x="127310" y="117424"/>
                  </a:lnTo>
                  <a:lnTo>
                    <a:pt x="117630" y="127075"/>
                  </a:lnTo>
                  <a:lnTo>
                    <a:pt x="104013" y="130746"/>
                  </a:lnTo>
                  <a:lnTo>
                    <a:pt x="26962" y="130746"/>
                  </a:lnTo>
                  <a:lnTo>
                    <a:pt x="13377" y="127141"/>
                  </a:lnTo>
                  <a:lnTo>
                    <a:pt x="3677" y="117541"/>
                  </a:lnTo>
                  <a:lnTo>
                    <a:pt x="0" y="103987"/>
                  </a:lnTo>
                  <a:lnTo>
                    <a:pt x="0" y="26784"/>
                  </a:lnTo>
                  <a:lnTo>
                    <a:pt x="3622" y="13318"/>
                  </a:lnTo>
                  <a:lnTo>
                    <a:pt x="13275" y="3670"/>
                  </a:lnTo>
                  <a:lnTo>
                    <a:pt x="26962" y="0"/>
                  </a:lnTo>
                  <a:lnTo>
                    <a:pt x="104013" y="0"/>
                  </a:lnTo>
                  <a:lnTo>
                    <a:pt x="117517" y="3611"/>
                  </a:lnTo>
                  <a:close/>
                </a:path>
              </a:pathLst>
            </a:custGeom>
            <a:solidFill>
              <a:srgbClr val="6883C0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20" name="object 233">
              <a:extLst>
                <a:ext uri="{FF2B5EF4-FFF2-40B4-BE49-F238E27FC236}">
                  <a16:creationId xmlns:a16="http://schemas.microsoft.com/office/drawing/2014/main" id="{4EF070E9-FBAA-47EE-9ECD-F829D6DCF979}"/>
                </a:ext>
              </a:extLst>
            </p:cNvPr>
            <p:cNvSpPr/>
            <p:nvPr/>
          </p:nvSpPr>
          <p:spPr>
            <a:xfrm>
              <a:off x="6275463" y="3990517"/>
              <a:ext cx="130949" cy="130746"/>
            </a:xfrm>
            <a:custGeom>
              <a:avLst/>
              <a:gdLst/>
              <a:ahLst/>
              <a:cxnLst/>
              <a:rect l="l" t="t" r="r" b="b"/>
              <a:pathLst>
                <a:path w="130949" h="130746">
                  <a:moveTo>
                    <a:pt x="117517" y="3611"/>
                  </a:moveTo>
                  <a:lnTo>
                    <a:pt x="127241" y="13223"/>
                  </a:lnTo>
                  <a:lnTo>
                    <a:pt x="130949" y="26784"/>
                  </a:lnTo>
                  <a:lnTo>
                    <a:pt x="130949" y="103987"/>
                  </a:lnTo>
                  <a:lnTo>
                    <a:pt x="127310" y="117424"/>
                  </a:lnTo>
                  <a:lnTo>
                    <a:pt x="117630" y="127075"/>
                  </a:lnTo>
                  <a:lnTo>
                    <a:pt x="104013" y="130746"/>
                  </a:lnTo>
                  <a:lnTo>
                    <a:pt x="26962" y="130746"/>
                  </a:lnTo>
                  <a:lnTo>
                    <a:pt x="13377" y="127141"/>
                  </a:lnTo>
                  <a:lnTo>
                    <a:pt x="3677" y="117541"/>
                  </a:lnTo>
                  <a:lnTo>
                    <a:pt x="0" y="103987"/>
                  </a:lnTo>
                  <a:lnTo>
                    <a:pt x="0" y="26784"/>
                  </a:lnTo>
                  <a:lnTo>
                    <a:pt x="3622" y="13318"/>
                  </a:lnTo>
                  <a:lnTo>
                    <a:pt x="13275" y="3670"/>
                  </a:lnTo>
                  <a:lnTo>
                    <a:pt x="26962" y="0"/>
                  </a:lnTo>
                  <a:lnTo>
                    <a:pt x="104013" y="0"/>
                  </a:lnTo>
                  <a:lnTo>
                    <a:pt x="117517" y="3611"/>
                  </a:lnTo>
                  <a:close/>
                </a:path>
                <a:path w="130949" h="130746">
                  <a:moveTo>
                    <a:pt x="117517" y="3611"/>
                  </a:moveTo>
                  <a:lnTo>
                    <a:pt x="127241" y="13223"/>
                  </a:lnTo>
                  <a:lnTo>
                    <a:pt x="130949" y="26784"/>
                  </a:lnTo>
                  <a:lnTo>
                    <a:pt x="130949" y="103987"/>
                  </a:lnTo>
                  <a:lnTo>
                    <a:pt x="127310" y="117424"/>
                  </a:lnTo>
                  <a:lnTo>
                    <a:pt x="117630" y="127075"/>
                  </a:lnTo>
                  <a:lnTo>
                    <a:pt x="104013" y="130746"/>
                  </a:lnTo>
                  <a:lnTo>
                    <a:pt x="26962" y="130746"/>
                  </a:lnTo>
                  <a:lnTo>
                    <a:pt x="13377" y="127141"/>
                  </a:lnTo>
                  <a:lnTo>
                    <a:pt x="3677" y="117541"/>
                  </a:lnTo>
                  <a:lnTo>
                    <a:pt x="0" y="103987"/>
                  </a:lnTo>
                  <a:lnTo>
                    <a:pt x="0" y="26784"/>
                  </a:lnTo>
                  <a:lnTo>
                    <a:pt x="3622" y="13318"/>
                  </a:lnTo>
                  <a:lnTo>
                    <a:pt x="13275" y="3670"/>
                  </a:lnTo>
                  <a:lnTo>
                    <a:pt x="26962" y="0"/>
                  </a:lnTo>
                  <a:lnTo>
                    <a:pt x="104013" y="0"/>
                  </a:lnTo>
                  <a:lnTo>
                    <a:pt x="117517" y="3611"/>
                  </a:lnTo>
                  <a:close/>
                </a:path>
              </a:pathLst>
            </a:custGeom>
            <a:solidFill>
              <a:srgbClr val="6984BD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21" name="object 234">
              <a:extLst>
                <a:ext uri="{FF2B5EF4-FFF2-40B4-BE49-F238E27FC236}">
                  <a16:creationId xmlns:a16="http://schemas.microsoft.com/office/drawing/2014/main" id="{5DE2BCC3-ED4E-48B7-AC1B-26B01A39CF21}"/>
                </a:ext>
              </a:extLst>
            </p:cNvPr>
            <p:cNvSpPr/>
            <p:nvPr/>
          </p:nvSpPr>
          <p:spPr>
            <a:xfrm>
              <a:off x="6275463" y="3990517"/>
              <a:ext cx="130949" cy="130746"/>
            </a:xfrm>
            <a:custGeom>
              <a:avLst/>
              <a:gdLst/>
              <a:ahLst/>
              <a:cxnLst/>
              <a:rect l="l" t="t" r="r" b="b"/>
              <a:pathLst>
                <a:path w="130949" h="130746">
                  <a:moveTo>
                    <a:pt x="117517" y="3611"/>
                  </a:moveTo>
                  <a:lnTo>
                    <a:pt x="127241" y="13223"/>
                  </a:lnTo>
                  <a:lnTo>
                    <a:pt x="130949" y="26784"/>
                  </a:lnTo>
                  <a:lnTo>
                    <a:pt x="130949" y="103987"/>
                  </a:lnTo>
                  <a:lnTo>
                    <a:pt x="127310" y="117424"/>
                  </a:lnTo>
                  <a:lnTo>
                    <a:pt x="117630" y="127075"/>
                  </a:lnTo>
                  <a:lnTo>
                    <a:pt x="104013" y="130746"/>
                  </a:lnTo>
                  <a:lnTo>
                    <a:pt x="26962" y="130746"/>
                  </a:lnTo>
                  <a:lnTo>
                    <a:pt x="13377" y="127141"/>
                  </a:lnTo>
                  <a:lnTo>
                    <a:pt x="3677" y="117541"/>
                  </a:lnTo>
                  <a:lnTo>
                    <a:pt x="0" y="103987"/>
                  </a:lnTo>
                  <a:lnTo>
                    <a:pt x="0" y="26784"/>
                  </a:lnTo>
                  <a:lnTo>
                    <a:pt x="3622" y="13318"/>
                  </a:lnTo>
                  <a:lnTo>
                    <a:pt x="13275" y="3670"/>
                  </a:lnTo>
                  <a:lnTo>
                    <a:pt x="26962" y="0"/>
                  </a:lnTo>
                  <a:lnTo>
                    <a:pt x="104013" y="0"/>
                  </a:lnTo>
                  <a:lnTo>
                    <a:pt x="117517" y="3611"/>
                  </a:lnTo>
                  <a:close/>
                </a:path>
                <a:path w="130949" h="130746">
                  <a:moveTo>
                    <a:pt x="117517" y="3611"/>
                  </a:moveTo>
                  <a:lnTo>
                    <a:pt x="127241" y="13223"/>
                  </a:lnTo>
                  <a:lnTo>
                    <a:pt x="130949" y="26784"/>
                  </a:lnTo>
                  <a:lnTo>
                    <a:pt x="130949" y="103987"/>
                  </a:lnTo>
                  <a:lnTo>
                    <a:pt x="127310" y="117424"/>
                  </a:lnTo>
                  <a:lnTo>
                    <a:pt x="117630" y="127075"/>
                  </a:lnTo>
                  <a:lnTo>
                    <a:pt x="104013" y="130746"/>
                  </a:lnTo>
                  <a:lnTo>
                    <a:pt x="26962" y="130746"/>
                  </a:lnTo>
                  <a:lnTo>
                    <a:pt x="13377" y="127141"/>
                  </a:lnTo>
                  <a:lnTo>
                    <a:pt x="3677" y="117541"/>
                  </a:lnTo>
                  <a:lnTo>
                    <a:pt x="0" y="103987"/>
                  </a:lnTo>
                  <a:lnTo>
                    <a:pt x="0" y="26784"/>
                  </a:lnTo>
                  <a:lnTo>
                    <a:pt x="3622" y="13318"/>
                  </a:lnTo>
                  <a:lnTo>
                    <a:pt x="13275" y="3670"/>
                  </a:lnTo>
                  <a:lnTo>
                    <a:pt x="26962" y="0"/>
                  </a:lnTo>
                  <a:lnTo>
                    <a:pt x="104013" y="0"/>
                  </a:lnTo>
                  <a:lnTo>
                    <a:pt x="117517" y="3611"/>
                  </a:lnTo>
                  <a:close/>
                </a:path>
              </a:pathLst>
            </a:custGeom>
            <a:solidFill>
              <a:srgbClr val="6884C1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22" name="object 235">
              <a:extLst>
                <a:ext uri="{FF2B5EF4-FFF2-40B4-BE49-F238E27FC236}">
                  <a16:creationId xmlns:a16="http://schemas.microsoft.com/office/drawing/2014/main" id="{D2EF9C99-10BE-4A57-84E0-5D91A1CEDCBA}"/>
                </a:ext>
              </a:extLst>
            </p:cNvPr>
            <p:cNvSpPr/>
            <p:nvPr/>
          </p:nvSpPr>
          <p:spPr>
            <a:xfrm>
              <a:off x="6275463" y="3990517"/>
              <a:ext cx="130949" cy="130746"/>
            </a:xfrm>
            <a:custGeom>
              <a:avLst/>
              <a:gdLst/>
              <a:ahLst/>
              <a:cxnLst/>
              <a:rect l="l" t="t" r="r" b="b"/>
              <a:pathLst>
                <a:path w="130949" h="130746">
                  <a:moveTo>
                    <a:pt x="117517" y="3611"/>
                  </a:moveTo>
                  <a:lnTo>
                    <a:pt x="127241" y="13223"/>
                  </a:lnTo>
                  <a:lnTo>
                    <a:pt x="130949" y="26784"/>
                  </a:lnTo>
                  <a:lnTo>
                    <a:pt x="130949" y="103987"/>
                  </a:lnTo>
                  <a:lnTo>
                    <a:pt x="127310" y="117424"/>
                  </a:lnTo>
                  <a:lnTo>
                    <a:pt x="117630" y="127075"/>
                  </a:lnTo>
                  <a:lnTo>
                    <a:pt x="104013" y="130746"/>
                  </a:lnTo>
                  <a:lnTo>
                    <a:pt x="26962" y="130746"/>
                  </a:lnTo>
                  <a:lnTo>
                    <a:pt x="13377" y="127141"/>
                  </a:lnTo>
                  <a:lnTo>
                    <a:pt x="3677" y="117541"/>
                  </a:lnTo>
                  <a:lnTo>
                    <a:pt x="0" y="103987"/>
                  </a:lnTo>
                  <a:lnTo>
                    <a:pt x="0" y="26784"/>
                  </a:lnTo>
                  <a:lnTo>
                    <a:pt x="3622" y="13318"/>
                  </a:lnTo>
                  <a:lnTo>
                    <a:pt x="13275" y="3670"/>
                  </a:lnTo>
                  <a:lnTo>
                    <a:pt x="26962" y="0"/>
                  </a:lnTo>
                  <a:lnTo>
                    <a:pt x="104013" y="0"/>
                  </a:lnTo>
                  <a:lnTo>
                    <a:pt x="117517" y="3611"/>
                  </a:lnTo>
                  <a:close/>
                </a:path>
                <a:path w="130949" h="130746">
                  <a:moveTo>
                    <a:pt x="117517" y="3611"/>
                  </a:moveTo>
                  <a:lnTo>
                    <a:pt x="127241" y="13223"/>
                  </a:lnTo>
                  <a:lnTo>
                    <a:pt x="130949" y="26784"/>
                  </a:lnTo>
                  <a:lnTo>
                    <a:pt x="130949" y="103987"/>
                  </a:lnTo>
                  <a:lnTo>
                    <a:pt x="127310" y="117424"/>
                  </a:lnTo>
                  <a:lnTo>
                    <a:pt x="117630" y="127075"/>
                  </a:lnTo>
                  <a:lnTo>
                    <a:pt x="104013" y="130746"/>
                  </a:lnTo>
                  <a:lnTo>
                    <a:pt x="26962" y="130746"/>
                  </a:lnTo>
                  <a:lnTo>
                    <a:pt x="13377" y="127141"/>
                  </a:lnTo>
                  <a:lnTo>
                    <a:pt x="3677" y="117541"/>
                  </a:lnTo>
                  <a:lnTo>
                    <a:pt x="0" y="103987"/>
                  </a:lnTo>
                  <a:lnTo>
                    <a:pt x="0" y="26784"/>
                  </a:lnTo>
                  <a:lnTo>
                    <a:pt x="3622" y="13318"/>
                  </a:lnTo>
                  <a:lnTo>
                    <a:pt x="13275" y="3670"/>
                  </a:lnTo>
                  <a:lnTo>
                    <a:pt x="26962" y="0"/>
                  </a:lnTo>
                  <a:lnTo>
                    <a:pt x="104013" y="0"/>
                  </a:lnTo>
                  <a:lnTo>
                    <a:pt x="117517" y="3611"/>
                  </a:lnTo>
                  <a:close/>
                </a:path>
              </a:pathLst>
            </a:custGeom>
            <a:solidFill>
              <a:srgbClr val="6884C1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23" name="object 236">
              <a:extLst>
                <a:ext uri="{FF2B5EF4-FFF2-40B4-BE49-F238E27FC236}">
                  <a16:creationId xmlns:a16="http://schemas.microsoft.com/office/drawing/2014/main" id="{56822E88-92C6-4A5C-99E2-633A72075B60}"/>
                </a:ext>
              </a:extLst>
            </p:cNvPr>
            <p:cNvSpPr/>
            <p:nvPr/>
          </p:nvSpPr>
          <p:spPr>
            <a:xfrm>
              <a:off x="6275463" y="3990517"/>
              <a:ext cx="130949" cy="130746"/>
            </a:xfrm>
            <a:custGeom>
              <a:avLst/>
              <a:gdLst/>
              <a:ahLst/>
              <a:cxnLst/>
              <a:rect l="l" t="t" r="r" b="b"/>
              <a:pathLst>
                <a:path w="130949" h="130746">
                  <a:moveTo>
                    <a:pt x="117517" y="3611"/>
                  </a:moveTo>
                  <a:lnTo>
                    <a:pt x="127241" y="13223"/>
                  </a:lnTo>
                  <a:lnTo>
                    <a:pt x="130949" y="26784"/>
                  </a:lnTo>
                  <a:lnTo>
                    <a:pt x="130949" y="103987"/>
                  </a:lnTo>
                  <a:lnTo>
                    <a:pt x="127310" y="117424"/>
                  </a:lnTo>
                  <a:lnTo>
                    <a:pt x="117630" y="127075"/>
                  </a:lnTo>
                  <a:lnTo>
                    <a:pt x="104013" y="130746"/>
                  </a:lnTo>
                  <a:lnTo>
                    <a:pt x="26962" y="130746"/>
                  </a:lnTo>
                  <a:lnTo>
                    <a:pt x="13377" y="127141"/>
                  </a:lnTo>
                  <a:lnTo>
                    <a:pt x="3677" y="117541"/>
                  </a:lnTo>
                  <a:lnTo>
                    <a:pt x="0" y="103987"/>
                  </a:lnTo>
                  <a:lnTo>
                    <a:pt x="0" y="26784"/>
                  </a:lnTo>
                  <a:lnTo>
                    <a:pt x="3622" y="13318"/>
                  </a:lnTo>
                  <a:lnTo>
                    <a:pt x="13275" y="3670"/>
                  </a:lnTo>
                  <a:lnTo>
                    <a:pt x="26962" y="0"/>
                  </a:lnTo>
                  <a:lnTo>
                    <a:pt x="104013" y="0"/>
                  </a:lnTo>
                  <a:lnTo>
                    <a:pt x="117517" y="3611"/>
                  </a:lnTo>
                  <a:close/>
                </a:path>
                <a:path w="130949" h="130746">
                  <a:moveTo>
                    <a:pt x="117517" y="3611"/>
                  </a:moveTo>
                  <a:lnTo>
                    <a:pt x="127241" y="13223"/>
                  </a:lnTo>
                  <a:lnTo>
                    <a:pt x="130949" y="26784"/>
                  </a:lnTo>
                  <a:lnTo>
                    <a:pt x="130949" y="103987"/>
                  </a:lnTo>
                  <a:lnTo>
                    <a:pt x="127310" y="117424"/>
                  </a:lnTo>
                  <a:lnTo>
                    <a:pt x="117630" y="127075"/>
                  </a:lnTo>
                  <a:lnTo>
                    <a:pt x="104013" y="130746"/>
                  </a:lnTo>
                  <a:lnTo>
                    <a:pt x="26962" y="130746"/>
                  </a:lnTo>
                  <a:lnTo>
                    <a:pt x="13377" y="127141"/>
                  </a:lnTo>
                  <a:lnTo>
                    <a:pt x="3677" y="117541"/>
                  </a:lnTo>
                  <a:lnTo>
                    <a:pt x="0" y="103987"/>
                  </a:lnTo>
                  <a:lnTo>
                    <a:pt x="0" y="26784"/>
                  </a:lnTo>
                  <a:lnTo>
                    <a:pt x="3622" y="13318"/>
                  </a:lnTo>
                  <a:lnTo>
                    <a:pt x="13275" y="3670"/>
                  </a:lnTo>
                  <a:lnTo>
                    <a:pt x="26962" y="0"/>
                  </a:lnTo>
                  <a:lnTo>
                    <a:pt x="104013" y="0"/>
                  </a:lnTo>
                  <a:lnTo>
                    <a:pt x="117517" y="3611"/>
                  </a:lnTo>
                  <a:close/>
                </a:path>
              </a:pathLst>
            </a:custGeom>
            <a:solidFill>
              <a:srgbClr val="6884C1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24" name="object 237">
              <a:extLst>
                <a:ext uri="{FF2B5EF4-FFF2-40B4-BE49-F238E27FC236}">
                  <a16:creationId xmlns:a16="http://schemas.microsoft.com/office/drawing/2014/main" id="{E3B2B698-C73E-4F74-A3B7-F1567E9EDCCB}"/>
                </a:ext>
              </a:extLst>
            </p:cNvPr>
            <p:cNvSpPr/>
            <p:nvPr/>
          </p:nvSpPr>
          <p:spPr>
            <a:xfrm>
              <a:off x="6275463" y="3990517"/>
              <a:ext cx="130949" cy="130746"/>
            </a:xfrm>
            <a:custGeom>
              <a:avLst/>
              <a:gdLst/>
              <a:ahLst/>
              <a:cxnLst/>
              <a:rect l="l" t="t" r="r" b="b"/>
              <a:pathLst>
                <a:path w="130949" h="130746">
                  <a:moveTo>
                    <a:pt x="117517" y="3611"/>
                  </a:moveTo>
                  <a:lnTo>
                    <a:pt x="127241" y="13223"/>
                  </a:lnTo>
                  <a:lnTo>
                    <a:pt x="130949" y="26784"/>
                  </a:lnTo>
                  <a:lnTo>
                    <a:pt x="130949" y="103987"/>
                  </a:lnTo>
                  <a:lnTo>
                    <a:pt x="127310" y="117424"/>
                  </a:lnTo>
                  <a:lnTo>
                    <a:pt x="117630" y="127075"/>
                  </a:lnTo>
                  <a:lnTo>
                    <a:pt x="104013" y="130746"/>
                  </a:lnTo>
                  <a:lnTo>
                    <a:pt x="26962" y="130746"/>
                  </a:lnTo>
                  <a:lnTo>
                    <a:pt x="13377" y="127141"/>
                  </a:lnTo>
                  <a:lnTo>
                    <a:pt x="3677" y="117541"/>
                  </a:lnTo>
                  <a:lnTo>
                    <a:pt x="0" y="103987"/>
                  </a:lnTo>
                  <a:lnTo>
                    <a:pt x="0" y="26784"/>
                  </a:lnTo>
                  <a:lnTo>
                    <a:pt x="3622" y="13318"/>
                  </a:lnTo>
                  <a:lnTo>
                    <a:pt x="13275" y="3670"/>
                  </a:lnTo>
                  <a:lnTo>
                    <a:pt x="26962" y="0"/>
                  </a:lnTo>
                  <a:lnTo>
                    <a:pt x="104013" y="0"/>
                  </a:lnTo>
                  <a:lnTo>
                    <a:pt x="117517" y="3611"/>
                  </a:lnTo>
                  <a:close/>
                </a:path>
                <a:path w="130949" h="130746">
                  <a:moveTo>
                    <a:pt x="117517" y="3611"/>
                  </a:moveTo>
                  <a:lnTo>
                    <a:pt x="127241" y="13223"/>
                  </a:lnTo>
                  <a:lnTo>
                    <a:pt x="130949" y="26784"/>
                  </a:lnTo>
                  <a:lnTo>
                    <a:pt x="130949" y="103987"/>
                  </a:lnTo>
                  <a:lnTo>
                    <a:pt x="127310" y="117424"/>
                  </a:lnTo>
                  <a:lnTo>
                    <a:pt x="117630" y="127075"/>
                  </a:lnTo>
                  <a:lnTo>
                    <a:pt x="104013" y="130746"/>
                  </a:lnTo>
                  <a:lnTo>
                    <a:pt x="26962" y="130746"/>
                  </a:lnTo>
                  <a:lnTo>
                    <a:pt x="13377" y="127141"/>
                  </a:lnTo>
                  <a:lnTo>
                    <a:pt x="3677" y="117541"/>
                  </a:lnTo>
                  <a:lnTo>
                    <a:pt x="0" y="103987"/>
                  </a:lnTo>
                  <a:lnTo>
                    <a:pt x="0" y="26784"/>
                  </a:lnTo>
                  <a:lnTo>
                    <a:pt x="3622" y="13318"/>
                  </a:lnTo>
                  <a:lnTo>
                    <a:pt x="13275" y="3670"/>
                  </a:lnTo>
                  <a:lnTo>
                    <a:pt x="26962" y="0"/>
                  </a:lnTo>
                  <a:lnTo>
                    <a:pt x="104013" y="0"/>
                  </a:lnTo>
                  <a:lnTo>
                    <a:pt x="117517" y="3611"/>
                  </a:lnTo>
                  <a:close/>
                </a:path>
              </a:pathLst>
            </a:custGeom>
            <a:solidFill>
              <a:srgbClr val="6884C1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25" name="object 238">
              <a:extLst>
                <a:ext uri="{FF2B5EF4-FFF2-40B4-BE49-F238E27FC236}">
                  <a16:creationId xmlns:a16="http://schemas.microsoft.com/office/drawing/2014/main" id="{18AE20A9-D425-4411-B9A4-39D0C671DBE9}"/>
                </a:ext>
              </a:extLst>
            </p:cNvPr>
            <p:cNvSpPr/>
            <p:nvPr/>
          </p:nvSpPr>
          <p:spPr>
            <a:xfrm>
              <a:off x="6275463" y="3990517"/>
              <a:ext cx="130949" cy="130746"/>
            </a:xfrm>
            <a:custGeom>
              <a:avLst/>
              <a:gdLst/>
              <a:ahLst/>
              <a:cxnLst/>
              <a:rect l="l" t="t" r="r" b="b"/>
              <a:pathLst>
                <a:path w="130949" h="130746">
                  <a:moveTo>
                    <a:pt x="117517" y="3611"/>
                  </a:moveTo>
                  <a:lnTo>
                    <a:pt x="127241" y="13223"/>
                  </a:lnTo>
                  <a:lnTo>
                    <a:pt x="130949" y="26784"/>
                  </a:lnTo>
                  <a:lnTo>
                    <a:pt x="130949" y="103987"/>
                  </a:lnTo>
                  <a:lnTo>
                    <a:pt x="127310" y="117424"/>
                  </a:lnTo>
                  <a:lnTo>
                    <a:pt x="117630" y="127075"/>
                  </a:lnTo>
                  <a:lnTo>
                    <a:pt x="104013" y="130746"/>
                  </a:lnTo>
                  <a:lnTo>
                    <a:pt x="26962" y="130746"/>
                  </a:lnTo>
                  <a:lnTo>
                    <a:pt x="13377" y="127141"/>
                  </a:lnTo>
                  <a:lnTo>
                    <a:pt x="3677" y="117541"/>
                  </a:lnTo>
                  <a:lnTo>
                    <a:pt x="0" y="103987"/>
                  </a:lnTo>
                  <a:lnTo>
                    <a:pt x="0" y="26784"/>
                  </a:lnTo>
                  <a:lnTo>
                    <a:pt x="3622" y="13318"/>
                  </a:lnTo>
                  <a:lnTo>
                    <a:pt x="13275" y="3670"/>
                  </a:lnTo>
                  <a:lnTo>
                    <a:pt x="26962" y="0"/>
                  </a:lnTo>
                  <a:lnTo>
                    <a:pt x="104013" y="0"/>
                  </a:lnTo>
                  <a:lnTo>
                    <a:pt x="117517" y="3611"/>
                  </a:lnTo>
                  <a:close/>
                </a:path>
                <a:path w="130949" h="130746">
                  <a:moveTo>
                    <a:pt x="117517" y="3611"/>
                  </a:moveTo>
                  <a:lnTo>
                    <a:pt x="127241" y="13223"/>
                  </a:lnTo>
                  <a:lnTo>
                    <a:pt x="130949" y="26784"/>
                  </a:lnTo>
                  <a:lnTo>
                    <a:pt x="130949" y="103987"/>
                  </a:lnTo>
                  <a:lnTo>
                    <a:pt x="127310" y="117424"/>
                  </a:lnTo>
                  <a:lnTo>
                    <a:pt x="117630" y="127075"/>
                  </a:lnTo>
                  <a:lnTo>
                    <a:pt x="104013" y="130746"/>
                  </a:lnTo>
                  <a:lnTo>
                    <a:pt x="26962" y="130746"/>
                  </a:lnTo>
                  <a:lnTo>
                    <a:pt x="13377" y="127141"/>
                  </a:lnTo>
                  <a:lnTo>
                    <a:pt x="3677" y="117541"/>
                  </a:lnTo>
                  <a:lnTo>
                    <a:pt x="0" y="103987"/>
                  </a:lnTo>
                  <a:lnTo>
                    <a:pt x="0" y="26784"/>
                  </a:lnTo>
                  <a:lnTo>
                    <a:pt x="3622" y="13318"/>
                  </a:lnTo>
                  <a:lnTo>
                    <a:pt x="13275" y="3670"/>
                  </a:lnTo>
                  <a:lnTo>
                    <a:pt x="26962" y="0"/>
                  </a:lnTo>
                  <a:lnTo>
                    <a:pt x="104013" y="0"/>
                  </a:lnTo>
                  <a:lnTo>
                    <a:pt x="117517" y="3611"/>
                  </a:lnTo>
                  <a:close/>
                </a:path>
              </a:pathLst>
            </a:custGeom>
            <a:solidFill>
              <a:srgbClr val="6A85C2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26" name="object 239">
              <a:extLst>
                <a:ext uri="{FF2B5EF4-FFF2-40B4-BE49-F238E27FC236}">
                  <a16:creationId xmlns:a16="http://schemas.microsoft.com/office/drawing/2014/main" id="{A6FD2FBE-F6BC-439D-BF8E-D33487B24553}"/>
                </a:ext>
              </a:extLst>
            </p:cNvPr>
            <p:cNvSpPr/>
            <p:nvPr/>
          </p:nvSpPr>
          <p:spPr>
            <a:xfrm>
              <a:off x="6275463" y="3990517"/>
              <a:ext cx="130949" cy="130746"/>
            </a:xfrm>
            <a:custGeom>
              <a:avLst/>
              <a:gdLst/>
              <a:ahLst/>
              <a:cxnLst/>
              <a:rect l="l" t="t" r="r" b="b"/>
              <a:pathLst>
                <a:path w="130949" h="130746">
                  <a:moveTo>
                    <a:pt x="117517" y="3611"/>
                  </a:moveTo>
                  <a:lnTo>
                    <a:pt x="127241" y="13223"/>
                  </a:lnTo>
                  <a:lnTo>
                    <a:pt x="130949" y="26784"/>
                  </a:lnTo>
                  <a:lnTo>
                    <a:pt x="130949" y="103987"/>
                  </a:lnTo>
                  <a:lnTo>
                    <a:pt x="127310" y="117424"/>
                  </a:lnTo>
                  <a:lnTo>
                    <a:pt x="117630" y="127075"/>
                  </a:lnTo>
                  <a:lnTo>
                    <a:pt x="104013" y="130746"/>
                  </a:lnTo>
                  <a:lnTo>
                    <a:pt x="26962" y="130746"/>
                  </a:lnTo>
                  <a:lnTo>
                    <a:pt x="13377" y="127141"/>
                  </a:lnTo>
                  <a:lnTo>
                    <a:pt x="3677" y="117541"/>
                  </a:lnTo>
                  <a:lnTo>
                    <a:pt x="0" y="103987"/>
                  </a:lnTo>
                  <a:lnTo>
                    <a:pt x="0" y="26784"/>
                  </a:lnTo>
                  <a:lnTo>
                    <a:pt x="3622" y="13318"/>
                  </a:lnTo>
                  <a:lnTo>
                    <a:pt x="13275" y="3670"/>
                  </a:lnTo>
                  <a:lnTo>
                    <a:pt x="26962" y="0"/>
                  </a:lnTo>
                  <a:lnTo>
                    <a:pt x="104013" y="0"/>
                  </a:lnTo>
                  <a:lnTo>
                    <a:pt x="117517" y="3611"/>
                  </a:lnTo>
                  <a:close/>
                </a:path>
                <a:path w="130949" h="130746">
                  <a:moveTo>
                    <a:pt x="117517" y="3611"/>
                  </a:moveTo>
                  <a:lnTo>
                    <a:pt x="127241" y="13223"/>
                  </a:lnTo>
                  <a:lnTo>
                    <a:pt x="130949" y="26784"/>
                  </a:lnTo>
                  <a:lnTo>
                    <a:pt x="130949" y="103987"/>
                  </a:lnTo>
                  <a:lnTo>
                    <a:pt x="127310" y="117424"/>
                  </a:lnTo>
                  <a:lnTo>
                    <a:pt x="117630" y="127075"/>
                  </a:lnTo>
                  <a:lnTo>
                    <a:pt x="104013" y="130746"/>
                  </a:lnTo>
                  <a:lnTo>
                    <a:pt x="26962" y="130746"/>
                  </a:lnTo>
                  <a:lnTo>
                    <a:pt x="13377" y="127141"/>
                  </a:lnTo>
                  <a:lnTo>
                    <a:pt x="3677" y="117541"/>
                  </a:lnTo>
                  <a:lnTo>
                    <a:pt x="0" y="103987"/>
                  </a:lnTo>
                  <a:lnTo>
                    <a:pt x="0" y="26784"/>
                  </a:lnTo>
                  <a:lnTo>
                    <a:pt x="3622" y="13318"/>
                  </a:lnTo>
                  <a:lnTo>
                    <a:pt x="13275" y="3670"/>
                  </a:lnTo>
                  <a:lnTo>
                    <a:pt x="26962" y="0"/>
                  </a:lnTo>
                  <a:lnTo>
                    <a:pt x="104013" y="0"/>
                  </a:lnTo>
                  <a:lnTo>
                    <a:pt x="117517" y="3611"/>
                  </a:lnTo>
                  <a:close/>
                </a:path>
              </a:pathLst>
            </a:custGeom>
            <a:solidFill>
              <a:srgbClr val="6A85C2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27" name="object 240">
              <a:extLst>
                <a:ext uri="{FF2B5EF4-FFF2-40B4-BE49-F238E27FC236}">
                  <a16:creationId xmlns:a16="http://schemas.microsoft.com/office/drawing/2014/main" id="{F31C174F-8734-457E-AAA9-2860530D0206}"/>
                </a:ext>
              </a:extLst>
            </p:cNvPr>
            <p:cNvSpPr/>
            <p:nvPr/>
          </p:nvSpPr>
          <p:spPr>
            <a:xfrm>
              <a:off x="6275463" y="3990517"/>
              <a:ext cx="130949" cy="130746"/>
            </a:xfrm>
            <a:custGeom>
              <a:avLst/>
              <a:gdLst/>
              <a:ahLst/>
              <a:cxnLst/>
              <a:rect l="l" t="t" r="r" b="b"/>
              <a:pathLst>
                <a:path w="130949" h="130746">
                  <a:moveTo>
                    <a:pt x="117517" y="3611"/>
                  </a:moveTo>
                  <a:lnTo>
                    <a:pt x="127241" y="13223"/>
                  </a:lnTo>
                  <a:lnTo>
                    <a:pt x="130949" y="26784"/>
                  </a:lnTo>
                  <a:lnTo>
                    <a:pt x="130949" y="103987"/>
                  </a:lnTo>
                  <a:lnTo>
                    <a:pt x="127310" y="117424"/>
                  </a:lnTo>
                  <a:lnTo>
                    <a:pt x="117630" y="127075"/>
                  </a:lnTo>
                  <a:lnTo>
                    <a:pt x="104013" y="130746"/>
                  </a:lnTo>
                  <a:lnTo>
                    <a:pt x="26962" y="130746"/>
                  </a:lnTo>
                  <a:lnTo>
                    <a:pt x="13377" y="127141"/>
                  </a:lnTo>
                  <a:lnTo>
                    <a:pt x="3677" y="117541"/>
                  </a:lnTo>
                  <a:lnTo>
                    <a:pt x="0" y="103987"/>
                  </a:lnTo>
                  <a:lnTo>
                    <a:pt x="0" y="26784"/>
                  </a:lnTo>
                  <a:lnTo>
                    <a:pt x="3622" y="13318"/>
                  </a:lnTo>
                  <a:lnTo>
                    <a:pt x="13275" y="3670"/>
                  </a:lnTo>
                  <a:lnTo>
                    <a:pt x="26962" y="0"/>
                  </a:lnTo>
                  <a:lnTo>
                    <a:pt x="104013" y="0"/>
                  </a:lnTo>
                  <a:lnTo>
                    <a:pt x="117517" y="3611"/>
                  </a:lnTo>
                  <a:close/>
                </a:path>
                <a:path w="130949" h="130746">
                  <a:moveTo>
                    <a:pt x="117517" y="3611"/>
                  </a:moveTo>
                  <a:lnTo>
                    <a:pt x="127241" y="13223"/>
                  </a:lnTo>
                  <a:lnTo>
                    <a:pt x="130949" y="26784"/>
                  </a:lnTo>
                  <a:lnTo>
                    <a:pt x="130949" y="103987"/>
                  </a:lnTo>
                  <a:lnTo>
                    <a:pt x="127310" y="117424"/>
                  </a:lnTo>
                  <a:lnTo>
                    <a:pt x="117630" y="127075"/>
                  </a:lnTo>
                  <a:lnTo>
                    <a:pt x="104013" y="130746"/>
                  </a:lnTo>
                  <a:lnTo>
                    <a:pt x="26962" y="130746"/>
                  </a:lnTo>
                  <a:lnTo>
                    <a:pt x="13377" y="127141"/>
                  </a:lnTo>
                  <a:lnTo>
                    <a:pt x="3677" y="117541"/>
                  </a:lnTo>
                  <a:lnTo>
                    <a:pt x="0" y="103987"/>
                  </a:lnTo>
                  <a:lnTo>
                    <a:pt x="0" y="26784"/>
                  </a:lnTo>
                  <a:lnTo>
                    <a:pt x="3622" y="13318"/>
                  </a:lnTo>
                  <a:lnTo>
                    <a:pt x="13275" y="3670"/>
                  </a:lnTo>
                  <a:lnTo>
                    <a:pt x="26962" y="0"/>
                  </a:lnTo>
                  <a:lnTo>
                    <a:pt x="104013" y="0"/>
                  </a:lnTo>
                  <a:lnTo>
                    <a:pt x="117517" y="3611"/>
                  </a:lnTo>
                  <a:close/>
                </a:path>
              </a:pathLst>
            </a:custGeom>
            <a:solidFill>
              <a:srgbClr val="6A85C2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28" name="object 241">
              <a:extLst>
                <a:ext uri="{FF2B5EF4-FFF2-40B4-BE49-F238E27FC236}">
                  <a16:creationId xmlns:a16="http://schemas.microsoft.com/office/drawing/2014/main" id="{73DE9809-B5E8-4752-BDE0-130FE8670989}"/>
                </a:ext>
              </a:extLst>
            </p:cNvPr>
            <p:cNvSpPr/>
            <p:nvPr/>
          </p:nvSpPr>
          <p:spPr>
            <a:xfrm>
              <a:off x="6275463" y="3990517"/>
              <a:ext cx="130949" cy="130746"/>
            </a:xfrm>
            <a:custGeom>
              <a:avLst/>
              <a:gdLst/>
              <a:ahLst/>
              <a:cxnLst/>
              <a:rect l="l" t="t" r="r" b="b"/>
              <a:pathLst>
                <a:path w="130949" h="130746">
                  <a:moveTo>
                    <a:pt x="117517" y="3611"/>
                  </a:moveTo>
                  <a:lnTo>
                    <a:pt x="127241" y="13223"/>
                  </a:lnTo>
                  <a:lnTo>
                    <a:pt x="130949" y="26784"/>
                  </a:lnTo>
                  <a:lnTo>
                    <a:pt x="130949" y="103987"/>
                  </a:lnTo>
                  <a:lnTo>
                    <a:pt x="127310" y="117424"/>
                  </a:lnTo>
                  <a:lnTo>
                    <a:pt x="117630" y="127075"/>
                  </a:lnTo>
                  <a:lnTo>
                    <a:pt x="104013" y="130746"/>
                  </a:lnTo>
                  <a:lnTo>
                    <a:pt x="26962" y="130746"/>
                  </a:lnTo>
                  <a:lnTo>
                    <a:pt x="13377" y="127141"/>
                  </a:lnTo>
                  <a:lnTo>
                    <a:pt x="3677" y="117541"/>
                  </a:lnTo>
                  <a:lnTo>
                    <a:pt x="0" y="103987"/>
                  </a:lnTo>
                  <a:lnTo>
                    <a:pt x="0" y="26784"/>
                  </a:lnTo>
                  <a:lnTo>
                    <a:pt x="3622" y="13318"/>
                  </a:lnTo>
                  <a:lnTo>
                    <a:pt x="13275" y="3670"/>
                  </a:lnTo>
                  <a:lnTo>
                    <a:pt x="26962" y="0"/>
                  </a:lnTo>
                  <a:lnTo>
                    <a:pt x="104013" y="0"/>
                  </a:lnTo>
                  <a:lnTo>
                    <a:pt x="117517" y="3611"/>
                  </a:lnTo>
                  <a:close/>
                </a:path>
                <a:path w="130949" h="130746">
                  <a:moveTo>
                    <a:pt x="117517" y="3611"/>
                  </a:moveTo>
                  <a:lnTo>
                    <a:pt x="127241" y="13223"/>
                  </a:lnTo>
                  <a:lnTo>
                    <a:pt x="130949" y="26784"/>
                  </a:lnTo>
                  <a:lnTo>
                    <a:pt x="130949" y="103987"/>
                  </a:lnTo>
                  <a:lnTo>
                    <a:pt x="127310" y="117424"/>
                  </a:lnTo>
                  <a:lnTo>
                    <a:pt x="117630" y="127075"/>
                  </a:lnTo>
                  <a:lnTo>
                    <a:pt x="104013" y="130746"/>
                  </a:lnTo>
                  <a:lnTo>
                    <a:pt x="26962" y="130746"/>
                  </a:lnTo>
                  <a:lnTo>
                    <a:pt x="13377" y="127141"/>
                  </a:lnTo>
                  <a:lnTo>
                    <a:pt x="3677" y="117541"/>
                  </a:lnTo>
                  <a:lnTo>
                    <a:pt x="0" y="103987"/>
                  </a:lnTo>
                  <a:lnTo>
                    <a:pt x="0" y="26784"/>
                  </a:lnTo>
                  <a:lnTo>
                    <a:pt x="3622" y="13318"/>
                  </a:lnTo>
                  <a:lnTo>
                    <a:pt x="13275" y="3670"/>
                  </a:lnTo>
                  <a:lnTo>
                    <a:pt x="26962" y="0"/>
                  </a:lnTo>
                  <a:lnTo>
                    <a:pt x="104013" y="0"/>
                  </a:lnTo>
                  <a:lnTo>
                    <a:pt x="117517" y="3611"/>
                  </a:lnTo>
                  <a:close/>
                </a:path>
              </a:pathLst>
            </a:custGeom>
            <a:solidFill>
              <a:srgbClr val="6A85C2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29" name="object 242">
              <a:extLst>
                <a:ext uri="{FF2B5EF4-FFF2-40B4-BE49-F238E27FC236}">
                  <a16:creationId xmlns:a16="http://schemas.microsoft.com/office/drawing/2014/main" id="{C807309B-88AF-4778-97FC-FEC44467FA72}"/>
                </a:ext>
              </a:extLst>
            </p:cNvPr>
            <p:cNvSpPr/>
            <p:nvPr/>
          </p:nvSpPr>
          <p:spPr>
            <a:xfrm>
              <a:off x="6328638" y="4007205"/>
              <a:ext cx="59474" cy="114058"/>
            </a:xfrm>
            <a:custGeom>
              <a:avLst/>
              <a:gdLst/>
              <a:ahLst/>
              <a:cxnLst/>
              <a:rect l="l" t="t" r="r" b="b"/>
              <a:pathLst>
                <a:path w="59474" h="114058">
                  <a:moveTo>
                    <a:pt x="38404" y="26060"/>
                  </a:moveTo>
                  <a:lnTo>
                    <a:pt x="39154" y="19088"/>
                  </a:lnTo>
                  <a:lnTo>
                    <a:pt x="59474" y="19202"/>
                  </a:lnTo>
                  <a:lnTo>
                    <a:pt x="59474" y="253"/>
                  </a:lnTo>
                  <a:lnTo>
                    <a:pt x="41427" y="253"/>
                  </a:lnTo>
                  <a:lnTo>
                    <a:pt x="30035" y="0"/>
                  </a:lnTo>
                  <a:lnTo>
                    <a:pt x="22771" y="9385"/>
                  </a:lnTo>
                  <a:lnTo>
                    <a:pt x="17919" y="14084"/>
                  </a:lnTo>
                  <a:lnTo>
                    <a:pt x="17729" y="27736"/>
                  </a:lnTo>
                  <a:lnTo>
                    <a:pt x="17729" y="41998"/>
                  </a:lnTo>
                  <a:lnTo>
                    <a:pt x="0" y="41998"/>
                  </a:lnTo>
                  <a:lnTo>
                    <a:pt x="0" y="62090"/>
                  </a:lnTo>
                  <a:lnTo>
                    <a:pt x="17729" y="62090"/>
                  </a:lnTo>
                  <a:lnTo>
                    <a:pt x="17729" y="114058"/>
                  </a:lnTo>
                  <a:lnTo>
                    <a:pt x="38404" y="114058"/>
                  </a:lnTo>
                  <a:lnTo>
                    <a:pt x="38404" y="62090"/>
                  </a:lnTo>
                  <a:lnTo>
                    <a:pt x="56222" y="62090"/>
                  </a:lnTo>
                  <a:lnTo>
                    <a:pt x="58661" y="41998"/>
                  </a:lnTo>
                  <a:lnTo>
                    <a:pt x="38404" y="41998"/>
                  </a:lnTo>
                  <a:lnTo>
                    <a:pt x="38404" y="2606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30" name="object 243">
              <a:extLst>
                <a:ext uri="{FF2B5EF4-FFF2-40B4-BE49-F238E27FC236}">
                  <a16:creationId xmlns:a16="http://schemas.microsoft.com/office/drawing/2014/main" id="{EC3499E7-98A6-4105-9054-2CCDAFEE08F4}"/>
                </a:ext>
              </a:extLst>
            </p:cNvPr>
            <p:cNvSpPr/>
            <p:nvPr/>
          </p:nvSpPr>
          <p:spPr>
            <a:xfrm>
              <a:off x="6497186" y="4118432"/>
              <a:ext cx="12841" cy="698"/>
            </a:xfrm>
            <a:custGeom>
              <a:avLst/>
              <a:gdLst/>
              <a:ahLst/>
              <a:cxnLst/>
              <a:rect l="l" t="t" r="r" b="b"/>
              <a:pathLst>
                <a:path w="12841" h="698">
                  <a:moveTo>
                    <a:pt x="12841" y="698"/>
                  </a:moveTo>
                  <a:lnTo>
                    <a:pt x="12160" y="0"/>
                  </a:lnTo>
                  <a:lnTo>
                    <a:pt x="679" y="0"/>
                  </a:lnTo>
                  <a:lnTo>
                    <a:pt x="0" y="698"/>
                  </a:lnTo>
                  <a:lnTo>
                    <a:pt x="12841" y="698"/>
                  </a:lnTo>
                  <a:close/>
                </a:path>
              </a:pathLst>
            </a:custGeom>
            <a:solidFill>
              <a:srgbClr val="FDD77F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31" name="object 244">
              <a:extLst>
                <a:ext uri="{FF2B5EF4-FFF2-40B4-BE49-F238E27FC236}">
                  <a16:creationId xmlns:a16="http://schemas.microsoft.com/office/drawing/2014/main" id="{36FDD2B5-1039-452A-8952-A15BD65BFC1D}"/>
                </a:ext>
              </a:extLst>
            </p:cNvPr>
            <p:cNvSpPr/>
            <p:nvPr/>
          </p:nvSpPr>
          <p:spPr>
            <a:xfrm>
              <a:off x="6496225" y="4117848"/>
              <a:ext cx="14744" cy="1282"/>
            </a:xfrm>
            <a:custGeom>
              <a:avLst/>
              <a:gdLst/>
              <a:ahLst/>
              <a:cxnLst/>
              <a:rect l="l" t="t" r="r" b="b"/>
              <a:pathLst>
                <a:path w="14744" h="1282">
                  <a:moveTo>
                    <a:pt x="13438" y="0"/>
                  </a:moveTo>
                  <a:lnTo>
                    <a:pt x="1322" y="0"/>
                  </a:lnTo>
                  <a:lnTo>
                    <a:pt x="0" y="1282"/>
                  </a:lnTo>
                  <a:lnTo>
                    <a:pt x="1579" y="1282"/>
                  </a:lnTo>
                  <a:lnTo>
                    <a:pt x="1868" y="1003"/>
                  </a:lnTo>
                  <a:lnTo>
                    <a:pt x="12841" y="1003"/>
                  </a:lnTo>
                  <a:lnTo>
                    <a:pt x="13131" y="1282"/>
                  </a:lnTo>
                  <a:lnTo>
                    <a:pt x="14744" y="1282"/>
                  </a:lnTo>
                  <a:lnTo>
                    <a:pt x="13438" y="0"/>
                  </a:lnTo>
                  <a:close/>
                </a:path>
              </a:pathLst>
            </a:custGeom>
            <a:solidFill>
              <a:srgbClr val="FDD77F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32" name="object 245">
              <a:extLst>
                <a:ext uri="{FF2B5EF4-FFF2-40B4-BE49-F238E27FC236}">
                  <a16:creationId xmlns:a16="http://schemas.microsoft.com/office/drawing/2014/main" id="{DC580422-DE7A-47BB-ACA3-1840C3231840}"/>
                </a:ext>
              </a:extLst>
            </p:cNvPr>
            <p:cNvSpPr/>
            <p:nvPr/>
          </p:nvSpPr>
          <p:spPr>
            <a:xfrm>
              <a:off x="6495102" y="4117136"/>
              <a:ext cx="16953" cy="1993"/>
            </a:xfrm>
            <a:custGeom>
              <a:avLst/>
              <a:gdLst/>
              <a:ahLst/>
              <a:cxnLst/>
              <a:rect l="l" t="t" r="r" b="b"/>
              <a:pathLst>
                <a:path w="16953" h="1993">
                  <a:moveTo>
                    <a:pt x="14930" y="0"/>
                  </a:moveTo>
                  <a:lnTo>
                    <a:pt x="1989" y="0"/>
                  </a:lnTo>
                  <a:lnTo>
                    <a:pt x="0" y="1993"/>
                  </a:lnTo>
                  <a:lnTo>
                    <a:pt x="1587" y="1993"/>
                  </a:lnTo>
                  <a:lnTo>
                    <a:pt x="2573" y="1003"/>
                  </a:lnTo>
                  <a:lnTo>
                    <a:pt x="14422" y="1003"/>
                  </a:lnTo>
                  <a:lnTo>
                    <a:pt x="15402" y="1993"/>
                  </a:lnTo>
                  <a:lnTo>
                    <a:pt x="16953" y="1993"/>
                  </a:lnTo>
                  <a:lnTo>
                    <a:pt x="14930" y="0"/>
                  </a:lnTo>
                  <a:close/>
                </a:path>
              </a:pathLst>
            </a:custGeom>
            <a:solidFill>
              <a:srgbClr val="FDD77F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33" name="object 246">
              <a:extLst>
                <a:ext uri="{FF2B5EF4-FFF2-40B4-BE49-F238E27FC236}">
                  <a16:creationId xmlns:a16="http://schemas.microsoft.com/office/drawing/2014/main" id="{BBE39C23-B761-4FD0-B374-BFFFC7A600CB}"/>
                </a:ext>
              </a:extLst>
            </p:cNvPr>
            <p:cNvSpPr/>
            <p:nvPr/>
          </p:nvSpPr>
          <p:spPr>
            <a:xfrm>
              <a:off x="6494011" y="4116438"/>
              <a:ext cx="19037" cy="2692"/>
            </a:xfrm>
            <a:custGeom>
              <a:avLst/>
              <a:gdLst/>
              <a:ahLst/>
              <a:cxnLst/>
              <a:rect l="l" t="t" r="r" b="b"/>
              <a:pathLst>
                <a:path w="19037" h="2692">
                  <a:moveTo>
                    <a:pt x="16351" y="0"/>
                  </a:moveTo>
                  <a:lnTo>
                    <a:pt x="2686" y="0"/>
                  </a:lnTo>
                  <a:lnTo>
                    <a:pt x="0" y="2692"/>
                  </a:lnTo>
                  <a:lnTo>
                    <a:pt x="1581" y="2692"/>
                  </a:lnTo>
                  <a:lnTo>
                    <a:pt x="3219" y="990"/>
                  </a:lnTo>
                  <a:lnTo>
                    <a:pt x="15945" y="990"/>
                  </a:lnTo>
                  <a:lnTo>
                    <a:pt x="17596" y="2692"/>
                  </a:lnTo>
                  <a:lnTo>
                    <a:pt x="19037" y="2692"/>
                  </a:lnTo>
                  <a:lnTo>
                    <a:pt x="16351" y="0"/>
                  </a:lnTo>
                  <a:close/>
                </a:path>
              </a:pathLst>
            </a:custGeom>
            <a:solidFill>
              <a:srgbClr val="FDD77F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34" name="object 247">
              <a:extLst>
                <a:ext uri="{FF2B5EF4-FFF2-40B4-BE49-F238E27FC236}">
                  <a16:creationId xmlns:a16="http://schemas.microsoft.com/office/drawing/2014/main" id="{F5663DA8-5F02-4171-9414-EA4A12277954}"/>
                </a:ext>
              </a:extLst>
            </p:cNvPr>
            <p:cNvSpPr/>
            <p:nvPr/>
          </p:nvSpPr>
          <p:spPr>
            <a:xfrm>
              <a:off x="6492989" y="4115714"/>
              <a:ext cx="21206" cy="3416"/>
            </a:xfrm>
            <a:custGeom>
              <a:avLst/>
              <a:gdLst/>
              <a:ahLst/>
              <a:cxnLst/>
              <a:rect l="l" t="t" r="r" b="b"/>
              <a:pathLst>
                <a:path w="21206" h="3416">
                  <a:moveTo>
                    <a:pt x="17805" y="0"/>
                  </a:moveTo>
                  <a:lnTo>
                    <a:pt x="3416" y="0"/>
                  </a:lnTo>
                  <a:lnTo>
                    <a:pt x="0" y="3416"/>
                  </a:lnTo>
                  <a:lnTo>
                    <a:pt x="1614" y="3416"/>
                  </a:lnTo>
                  <a:lnTo>
                    <a:pt x="4025" y="1015"/>
                  </a:lnTo>
                  <a:lnTo>
                    <a:pt x="17221" y="1015"/>
                  </a:lnTo>
                  <a:lnTo>
                    <a:pt x="19610" y="3416"/>
                  </a:lnTo>
                  <a:lnTo>
                    <a:pt x="21206" y="3416"/>
                  </a:lnTo>
                  <a:lnTo>
                    <a:pt x="17805" y="0"/>
                  </a:lnTo>
                  <a:close/>
                </a:path>
              </a:pathLst>
            </a:custGeom>
            <a:solidFill>
              <a:srgbClr val="FDD77F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35" name="object 248">
              <a:extLst>
                <a:ext uri="{FF2B5EF4-FFF2-40B4-BE49-F238E27FC236}">
                  <a16:creationId xmlns:a16="http://schemas.microsoft.com/office/drawing/2014/main" id="{57C4E568-4058-41C1-A58B-2C8D5D8BCFBD}"/>
                </a:ext>
              </a:extLst>
            </p:cNvPr>
            <p:cNvSpPr/>
            <p:nvPr/>
          </p:nvSpPr>
          <p:spPr>
            <a:xfrm>
              <a:off x="6492031" y="4115155"/>
              <a:ext cx="23178" cy="3975"/>
            </a:xfrm>
            <a:custGeom>
              <a:avLst/>
              <a:gdLst/>
              <a:ahLst/>
              <a:cxnLst/>
              <a:rect l="l" t="t" r="r" b="b"/>
              <a:pathLst>
                <a:path w="23178" h="3975">
                  <a:moveTo>
                    <a:pt x="19195" y="0"/>
                  </a:moveTo>
                  <a:lnTo>
                    <a:pt x="3980" y="0"/>
                  </a:lnTo>
                  <a:lnTo>
                    <a:pt x="0" y="3940"/>
                  </a:lnTo>
                  <a:lnTo>
                    <a:pt x="1523" y="3975"/>
                  </a:lnTo>
                  <a:lnTo>
                    <a:pt x="4514" y="990"/>
                  </a:lnTo>
                  <a:lnTo>
                    <a:pt x="18649" y="990"/>
                  </a:lnTo>
                  <a:lnTo>
                    <a:pt x="21613" y="3975"/>
                  </a:lnTo>
                  <a:lnTo>
                    <a:pt x="23178" y="3975"/>
                  </a:lnTo>
                  <a:lnTo>
                    <a:pt x="19195" y="0"/>
                  </a:lnTo>
                  <a:close/>
                </a:path>
              </a:pathLst>
            </a:custGeom>
            <a:solidFill>
              <a:srgbClr val="FDD77F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36" name="object 249">
              <a:extLst>
                <a:ext uri="{FF2B5EF4-FFF2-40B4-BE49-F238E27FC236}">
                  <a16:creationId xmlns:a16="http://schemas.microsoft.com/office/drawing/2014/main" id="{95AAF906-D3B5-41D3-97C7-92A9FB4D7B46}"/>
                </a:ext>
              </a:extLst>
            </p:cNvPr>
            <p:cNvSpPr/>
            <p:nvPr/>
          </p:nvSpPr>
          <p:spPr>
            <a:xfrm>
              <a:off x="6491146" y="4114444"/>
              <a:ext cx="25145" cy="4686"/>
            </a:xfrm>
            <a:custGeom>
              <a:avLst/>
              <a:gdLst/>
              <a:ahLst/>
              <a:cxnLst/>
              <a:rect l="l" t="t" r="r" b="b"/>
              <a:pathLst>
                <a:path w="25145" h="4686">
                  <a:moveTo>
                    <a:pt x="20346" y="0"/>
                  </a:moveTo>
                  <a:lnTo>
                    <a:pt x="4522" y="0"/>
                  </a:lnTo>
                  <a:lnTo>
                    <a:pt x="0" y="4417"/>
                  </a:lnTo>
                  <a:lnTo>
                    <a:pt x="1017" y="4686"/>
                  </a:lnTo>
                  <a:lnTo>
                    <a:pt x="1310" y="4686"/>
                  </a:lnTo>
                  <a:lnTo>
                    <a:pt x="5068" y="990"/>
                  </a:lnTo>
                  <a:lnTo>
                    <a:pt x="19750" y="990"/>
                  </a:lnTo>
                  <a:lnTo>
                    <a:pt x="23445" y="4686"/>
                  </a:lnTo>
                  <a:lnTo>
                    <a:pt x="25145" y="4686"/>
                  </a:lnTo>
                  <a:lnTo>
                    <a:pt x="20346" y="0"/>
                  </a:lnTo>
                  <a:close/>
                </a:path>
              </a:pathLst>
            </a:custGeom>
            <a:solidFill>
              <a:srgbClr val="FDD77F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37" name="object 250">
              <a:extLst>
                <a:ext uri="{FF2B5EF4-FFF2-40B4-BE49-F238E27FC236}">
                  <a16:creationId xmlns:a16="http://schemas.microsoft.com/office/drawing/2014/main" id="{496F5E96-3D6F-4562-B38E-B640D811ECBB}"/>
                </a:ext>
              </a:extLst>
            </p:cNvPr>
            <p:cNvSpPr/>
            <p:nvPr/>
          </p:nvSpPr>
          <p:spPr>
            <a:xfrm>
              <a:off x="6490438" y="4113733"/>
              <a:ext cx="26770" cy="5397"/>
            </a:xfrm>
            <a:custGeom>
              <a:avLst/>
              <a:gdLst/>
              <a:ahLst/>
              <a:cxnLst/>
              <a:rect l="l" t="t" r="r" b="b"/>
              <a:pathLst>
                <a:path w="26770" h="5397">
                  <a:moveTo>
                    <a:pt x="21473" y="0"/>
                  </a:moveTo>
                  <a:lnTo>
                    <a:pt x="4785" y="0"/>
                  </a:lnTo>
                  <a:lnTo>
                    <a:pt x="0" y="4941"/>
                  </a:lnTo>
                  <a:lnTo>
                    <a:pt x="1246" y="5270"/>
                  </a:lnTo>
                  <a:lnTo>
                    <a:pt x="5420" y="1003"/>
                  </a:lnTo>
                  <a:lnTo>
                    <a:pt x="20927" y="1003"/>
                  </a:lnTo>
                  <a:lnTo>
                    <a:pt x="25216" y="5397"/>
                  </a:lnTo>
                  <a:lnTo>
                    <a:pt x="26770" y="5397"/>
                  </a:lnTo>
                  <a:lnTo>
                    <a:pt x="21473" y="0"/>
                  </a:lnTo>
                  <a:close/>
                </a:path>
              </a:pathLst>
            </a:custGeom>
            <a:solidFill>
              <a:srgbClr val="FDD77F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38" name="object 251">
              <a:extLst>
                <a:ext uri="{FF2B5EF4-FFF2-40B4-BE49-F238E27FC236}">
                  <a16:creationId xmlns:a16="http://schemas.microsoft.com/office/drawing/2014/main" id="{4F1DE17D-A36C-47AE-9061-7A878C199548}"/>
                </a:ext>
              </a:extLst>
            </p:cNvPr>
            <p:cNvSpPr/>
            <p:nvPr/>
          </p:nvSpPr>
          <p:spPr>
            <a:xfrm>
              <a:off x="6489567" y="4113174"/>
              <a:ext cx="28716" cy="5956"/>
            </a:xfrm>
            <a:custGeom>
              <a:avLst/>
              <a:gdLst/>
              <a:ahLst/>
              <a:cxnLst/>
              <a:rect l="l" t="t" r="r" b="b"/>
              <a:pathLst>
                <a:path w="28716" h="5956">
                  <a:moveTo>
                    <a:pt x="22243" y="977"/>
                  </a:moveTo>
                  <a:lnTo>
                    <a:pt x="27183" y="5956"/>
                  </a:lnTo>
                  <a:lnTo>
                    <a:pt x="28716" y="5956"/>
                  </a:lnTo>
                  <a:lnTo>
                    <a:pt x="22662" y="0"/>
                  </a:lnTo>
                  <a:lnTo>
                    <a:pt x="5289" y="0"/>
                  </a:lnTo>
                  <a:lnTo>
                    <a:pt x="0" y="5269"/>
                  </a:lnTo>
                  <a:lnTo>
                    <a:pt x="2596" y="5956"/>
                  </a:lnTo>
                  <a:lnTo>
                    <a:pt x="1209" y="5589"/>
                  </a:lnTo>
                  <a:lnTo>
                    <a:pt x="5847" y="977"/>
                  </a:lnTo>
                  <a:lnTo>
                    <a:pt x="22243" y="977"/>
                  </a:lnTo>
                  <a:close/>
                </a:path>
              </a:pathLst>
            </a:custGeom>
            <a:solidFill>
              <a:srgbClr val="FDD77F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39" name="object 252">
              <a:extLst>
                <a:ext uri="{FF2B5EF4-FFF2-40B4-BE49-F238E27FC236}">
                  <a16:creationId xmlns:a16="http://schemas.microsoft.com/office/drawing/2014/main" id="{067F977E-B48B-4A5A-901C-3FD208BD4B86}"/>
                </a:ext>
              </a:extLst>
            </p:cNvPr>
            <p:cNvSpPr/>
            <p:nvPr/>
          </p:nvSpPr>
          <p:spPr>
            <a:xfrm>
              <a:off x="6488663" y="4112450"/>
              <a:ext cx="30806" cy="6680"/>
            </a:xfrm>
            <a:custGeom>
              <a:avLst/>
              <a:gdLst/>
              <a:ahLst/>
              <a:cxnLst/>
              <a:rect l="l" t="t" r="r" b="b"/>
              <a:pathLst>
                <a:path w="30806" h="6680">
                  <a:moveTo>
                    <a:pt x="23401" y="1003"/>
                  </a:moveTo>
                  <a:lnTo>
                    <a:pt x="29215" y="6680"/>
                  </a:lnTo>
                  <a:lnTo>
                    <a:pt x="30806" y="6680"/>
                  </a:lnTo>
                  <a:lnTo>
                    <a:pt x="23985" y="0"/>
                  </a:lnTo>
                  <a:lnTo>
                    <a:pt x="5875" y="0"/>
                  </a:lnTo>
                  <a:lnTo>
                    <a:pt x="0" y="5754"/>
                  </a:lnTo>
                  <a:lnTo>
                    <a:pt x="3500" y="6680"/>
                  </a:lnTo>
                  <a:lnTo>
                    <a:pt x="1246" y="6084"/>
                  </a:lnTo>
                  <a:lnTo>
                    <a:pt x="6459" y="1003"/>
                  </a:lnTo>
                  <a:lnTo>
                    <a:pt x="23401" y="1003"/>
                  </a:lnTo>
                  <a:close/>
                </a:path>
              </a:pathLst>
            </a:custGeom>
            <a:solidFill>
              <a:srgbClr val="FDD77F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40" name="object 253">
              <a:extLst>
                <a:ext uri="{FF2B5EF4-FFF2-40B4-BE49-F238E27FC236}">
                  <a16:creationId xmlns:a16="http://schemas.microsoft.com/office/drawing/2014/main" id="{E59ACB04-3179-4A74-9447-C5F980FF5283}"/>
                </a:ext>
              </a:extLst>
            </p:cNvPr>
            <p:cNvSpPr/>
            <p:nvPr/>
          </p:nvSpPr>
          <p:spPr>
            <a:xfrm>
              <a:off x="6487946" y="4111739"/>
              <a:ext cx="32365" cy="7391"/>
            </a:xfrm>
            <a:custGeom>
              <a:avLst/>
              <a:gdLst/>
              <a:ahLst/>
              <a:cxnLst/>
              <a:rect l="l" t="t" r="r" b="b"/>
              <a:pathLst>
                <a:path w="32365" h="7391">
                  <a:moveTo>
                    <a:pt x="25096" y="0"/>
                  </a:moveTo>
                  <a:lnTo>
                    <a:pt x="6173" y="0"/>
                  </a:lnTo>
                  <a:lnTo>
                    <a:pt x="0" y="6276"/>
                  </a:lnTo>
                  <a:lnTo>
                    <a:pt x="1248" y="6606"/>
                  </a:lnTo>
                  <a:lnTo>
                    <a:pt x="6757" y="990"/>
                  </a:lnTo>
                  <a:lnTo>
                    <a:pt x="24549" y="990"/>
                  </a:lnTo>
                  <a:lnTo>
                    <a:pt x="30838" y="7391"/>
                  </a:lnTo>
                  <a:lnTo>
                    <a:pt x="32365" y="7391"/>
                  </a:lnTo>
                  <a:lnTo>
                    <a:pt x="25096" y="0"/>
                  </a:lnTo>
                  <a:close/>
                </a:path>
              </a:pathLst>
            </a:custGeom>
            <a:solidFill>
              <a:srgbClr val="FDD77F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41" name="object 254">
              <a:extLst>
                <a:ext uri="{FF2B5EF4-FFF2-40B4-BE49-F238E27FC236}">
                  <a16:creationId xmlns:a16="http://schemas.microsoft.com/office/drawing/2014/main" id="{E0DFFAF9-C894-4176-B094-B1BA5B401FAA}"/>
                </a:ext>
              </a:extLst>
            </p:cNvPr>
            <p:cNvSpPr/>
            <p:nvPr/>
          </p:nvSpPr>
          <p:spPr>
            <a:xfrm>
              <a:off x="6487125" y="4111180"/>
              <a:ext cx="34210" cy="7950"/>
            </a:xfrm>
            <a:custGeom>
              <a:avLst/>
              <a:gdLst/>
              <a:ahLst/>
              <a:cxnLst/>
              <a:rect l="l" t="t" r="r" b="b"/>
              <a:pathLst>
                <a:path w="34210" h="7950">
                  <a:moveTo>
                    <a:pt x="25599" y="990"/>
                  </a:moveTo>
                  <a:lnTo>
                    <a:pt x="32738" y="7950"/>
                  </a:lnTo>
                  <a:lnTo>
                    <a:pt x="34210" y="7835"/>
                  </a:lnTo>
                  <a:lnTo>
                    <a:pt x="26234" y="0"/>
                  </a:lnTo>
                  <a:lnTo>
                    <a:pt x="6714" y="0"/>
                  </a:lnTo>
                  <a:lnTo>
                    <a:pt x="0" y="6618"/>
                  </a:lnTo>
                  <a:lnTo>
                    <a:pt x="5038" y="7950"/>
                  </a:lnTo>
                  <a:lnTo>
                    <a:pt x="1213" y="6939"/>
                  </a:lnTo>
                  <a:lnTo>
                    <a:pt x="7273" y="990"/>
                  </a:lnTo>
                  <a:lnTo>
                    <a:pt x="25599" y="990"/>
                  </a:lnTo>
                  <a:close/>
                </a:path>
              </a:pathLst>
            </a:custGeom>
            <a:solidFill>
              <a:srgbClr val="FDD77F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42" name="object 255">
              <a:extLst>
                <a:ext uri="{FF2B5EF4-FFF2-40B4-BE49-F238E27FC236}">
                  <a16:creationId xmlns:a16="http://schemas.microsoft.com/office/drawing/2014/main" id="{3A66EB86-9DB8-4F83-BD54-96B6B6459688}"/>
                </a:ext>
              </a:extLst>
            </p:cNvPr>
            <p:cNvSpPr/>
            <p:nvPr/>
          </p:nvSpPr>
          <p:spPr>
            <a:xfrm>
              <a:off x="6487514" y="4110469"/>
              <a:ext cx="33388" cy="7957"/>
            </a:xfrm>
            <a:custGeom>
              <a:avLst/>
              <a:gdLst/>
              <a:ahLst/>
              <a:cxnLst/>
              <a:rect l="l" t="t" r="r" b="b"/>
              <a:pathLst>
                <a:path w="33388" h="7957">
                  <a:moveTo>
                    <a:pt x="3230" y="5178"/>
                  </a:moveTo>
                  <a:lnTo>
                    <a:pt x="13570" y="977"/>
                  </a:lnTo>
                  <a:lnTo>
                    <a:pt x="6465" y="977"/>
                  </a:lnTo>
                  <a:lnTo>
                    <a:pt x="0" y="7432"/>
                  </a:lnTo>
                  <a:lnTo>
                    <a:pt x="1986" y="7957"/>
                  </a:lnTo>
                  <a:lnTo>
                    <a:pt x="3230" y="5178"/>
                  </a:lnTo>
                  <a:close/>
                </a:path>
                <a:path w="33388" h="7957">
                  <a:moveTo>
                    <a:pt x="29361" y="5661"/>
                  </a:moveTo>
                  <a:lnTo>
                    <a:pt x="30576" y="8661"/>
                  </a:lnTo>
                  <a:lnTo>
                    <a:pt x="33388" y="8661"/>
                  </a:lnTo>
                  <a:lnTo>
                    <a:pt x="25680" y="977"/>
                  </a:lnTo>
                  <a:lnTo>
                    <a:pt x="18927" y="977"/>
                  </a:lnTo>
                  <a:lnTo>
                    <a:pt x="29361" y="5661"/>
                  </a:lnTo>
                  <a:close/>
                </a:path>
                <a:path w="33388" h="7957">
                  <a:moveTo>
                    <a:pt x="15977" y="0"/>
                  </a:moveTo>
                  <a:lnTo>
                    <a:pt x="13570" y="977"/>
                  </a:lnTo>
                  <a:lnTo>
                    <a:pt x="18927" y="977"/>
                  </a:lnTo>
                  <a:lnTo>
                    <a:pt x="16786" y="17"/>
                  </a:lnTo>
                  <a:lnTo>
                    <a:pt x="15977" y="0"/>
                  </a:lnTo>
                  <a:close/>
                </a:path>
              </a:pathLst>
            </a:custGeom>
            <a:solidFill>
              <a:srgbClr val="FDD57F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43" name="object 256">
              <a:extLst>
                <a:ext uri="{FF2B5EF4-FFF2-40B4-BE49-F238E27FC236}">
                  <a16:creationId xmlns:a16="http://schemas.microsoft.com/office/drawing/2014/main" id="{1554866E-7381-4811-AE66-C0DE3E87E9A5}"/>
                </a:ext>
              </a:extLst>
            </p:cNvPr>
            <p:cNvSpPr/>
            <p:nvPr/>
          </p:nvSpPr>
          <p:spPr>
            <a:xfrm>
              <a:off x="6488868" y="4109732"/>
              <a:ext cx="29977" cy="9398"/>
            </a:xfrm>
            <a:custGeom>
              <a:avLst/>
              <a:gdLst/>
              <a:ahLst/>
              <a:cxnLst/>
              <a:rect l="l" t="t" r="r" b="b"/>
              <a:pathLst>
                <a:path w="29977" h="9398">
                  <a:moveTo>
                    <a:pt x="28751" y="6234"/>
                  </a:moveTo>
                  <a:lnTo>
                    <a:pt x="16503" y="91"/>
                  </a:lnTo>
                  <a:lnTo>
                    <a:pt x="14624" y="0"/>
                  </a:lnTo>
                  <a:lnTo>
                    <a:pt x="1763" y="4998"/>
                  </a:lnTo>
                  <a:lnTo>
                    <a:pt x="0" y="8526"/>
                  </a:lnTo>
                  <a:lnTo>
                    <a:pt x="3295" y="9398"/>
                  </a:lnTo>
                  <a:lnTo>
                    <a:pt x="1894" y="6335"/>
                  </a:lnTo>
                  <a:lnTo>
                    <a:pt x="14624" y="1003"/>
                  </a:lnTo>
                  <a:lnTo>
                    <a:pt x="27414" y="6227"/>
                  </a:lnTo>
                  <a:lnTo>
                    <a:pt x="28752" y="9398"/>
                  </a:lnTo>
                  <a:lnTo>
                    <a:pt x="29977" y="9398"/>
                  </a:lnTo>
                  <a:lnTo>
                    <a:pt x="28751" y="6234"/>
                  </a:lnTo>
                  <a:close/>
                </a:path>
              </a:pathLst>
            </a:custGeom>
            <a:solidFill>
              <a:srgbClr val="FDD57F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44" name="object 257">
              <a:extLst>
                <a:ext uri="{FF2B5EF4-FFF2-40B4-BE49-F238E27FC236}">
                  <a16:creationId xmlns:a16="http://schemas.microsoft.com/office/drawing/2014/main" id="{297D05E6-130D-419D-977E-B2A01FD7D58C}"/>
                </a:ext>
              </a:extLst>
            </p:cNvPr>
            <p:cNvSpPr/>
            <p:nvPr/>
          </p:nvSpPr>
          <p:spPr>
            <a:xfrm>
              <a:off x="6488332" y="4109034"/>
              <a:ext cx="31355" cy="10096"/>
            </a:xfrm>
            <a:custGeom>
              <a:avLst/>
              <a:gdLst/>
              <a:ahLst/>
              <a:cxnLst/>
              <a:rect l="l" t="t" r="r" b="b"/>
              <a:pathLst>
                <a:path w="31355" h="10096">
                  <a:moveTo>
                    <a:pt x="695" y="9267"/>
                  </a:moveTo>
                  <a:lnTo>
                    <a:pt x="1624" y="6911"/>
                  </a:lnTo>
                  <a:lnTo>
                    <a:pt x="13937" y="1031"/>
                  </a:lnTo>
                  <a:lnTo>
                    <a:pt x="15159" y="990"/>
                  </a:lnTo>
                  <a:lnTo>
                    <a:pt x="28008" y="6045"/>
                  </a:lnTo>
                  <a:lnTo>
                    <a:pt x="29940" y="10096"/>
                  </a:lnTo>
                  <a:lnTo>
                    <a:pt x="31355" y="10096"/>
                  </a:lnTo>
                  <a:lnTo>
                    <a:pt x="30157" y="6881"/>
                  </a:lnTo>
                  <a:lnTo>
                    <a:pt x="18174" y="228"/>
                  </a:lnTo>
                  <a:lnTo>
                    <a:pt x="15159" y="0"/>
                  </a:lnTo>
                  <a:lnTo>
                    <a:pt x="2261" y="4913"/>
                  </a:lnTo>
                  <a:lnTo>
                    <a:pt x="0" y="9083"/>
                  </a:lnTo>
                  <a:lnTo>
                    <a:pt x="3831" y="10096"/>
                  </a:lnTo>
                  <a:lnTo>
                    <a:pt x="695" y="9267"/>
                  </a:lnTo>
                  <a:close/>
                </a:path>
              </a:pathLst>
            </a:custGeom>
            <a:solidFill>
              <a:srgbClr val="FED47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45" name="object 258">
              <a:extLst>
                <a:ext uri="{FF2B5EF4-FFF2-40B4-BE49-F238E27FC236}">
                  <a16:creationId xmlns:a16="http://schemas.microsoft.com/office/drawing/2014/main" id="{85C6E732-C6D8-45F3-A0F8-DFAAA93A898A}"/>
                </a:ext>
              </a:extLst>
            </p:cNvPr>
            <p:cNvSpPr/>
            <p:nvPr/>
          </p:nvSpPr>
          <p:spPr>
            <a:xfrm>
              <a:off x="6487673" y="4108462"/>
              <a:ext cx="32854" cy="10668"/>
            </a:xfrm>
            <a:custGeom>
              <a:avLst/>
              <a:gdLst/>
              <a:ahLst/>
              <a:cxnLst/>
              <a:rect l="l" t="t" r="r" b="b"/>
              <a:pathLst>
                <a:path w="32854" h="10668">
                  <a:moveTo>
                    <a:pt x="31664" y="7371"/>
                  </a:moveTo>
                  <a:lnTo>
                    <a:pt x="19885" y="392"/>
                  </a:lnTo>
                  <a:lnTo>
                    <a:pt x="15831" y="0"/>
                  </a:lnTo>
                  <a:lnTo>
                    <a:pt x="2812" y="4723"/>
                  </a:lnTo>
                  <a:lnTo>
                    <a:pt x="0" y="9481"/>
                  </a:lnTo>
                  <a:lnTo>
                    <a:pt x="4490" y="10668"/>
                  </a:lnTo>
                  <a:lnTo>
                    <a:pt x="593" y="9638"/>
                  </a:lnTo>
                  <a:lnTo>
                    <a:pt x="1428" y="7455"/>
                  </a:lnTo>
                  <a:lnTo>
                    <a:pt x="13561" y="1135"/>
                  </a:lnTo>
                  <a:lnTo>
                    <a:pt x="15831" y="1003"/>
                  </a:lnTo>
                  <a:lnTo>
                    <a:pt x="28823" y="5898"/>
                  </a:lnTo>
                  <a:lnTo>
                    <a:pt x="31345" y="10668"/>
                  </a:lnTo>
                  <a:lnTo>
                    <a:pt x="32854" y="10668"/>
                  </a:lnTo>
                  <a:lnTo>
                    <a:pt x="31664" y="7371"/>
                  </a:lnTo>
                  <a:close/>
                </a:path>
              </a:pathLst>
            </a:custGeom>
            <a:solidFill>
              <a:srgbClr val="FED27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46" name="object 259">
              <a:extLst>
                <a:ext uri="{FF2B5EF4-FFF2-40B4-BE49-F238E27FC236}">
                  <a16:creationId xmlns:a16="http://schemas.microsoft.com/office/drawing/2014/main" id="{4E971B9E-831B-4F88-8C63-BFDB9743AA58}"/>
                </a:ext>
              </a:extLst>
            </p:cNvPr>
            <p:cNvSpPr/>
            <p:nvPr/>
          </p:nvSpPr>
          <p:spPr>
            <a:xfrm>
              <a:off x="6486926" y="4107738"/>
              <a:ext cx="34429" cy="11391"/>
            </a:xfrm>
            <a:custGeom>
              <a:avLst/>
              <a:gdLst/>
              <a:ahLst/>
              <a:cxnLst/>
              <a:rect l="l" t="t" r="r" b="b"/>
              <a:pathLst>
                <a:path w="34429" h="11391">
                  <a:moveTo>
                    <a:pt x="1328" y="8075"/>
                  </a:moveTo>
                  <a:lnTo>
                    <a:pt x="13186" y="1304"/>
                  </a:lnTo>
                  <a:lnTo>
                    <a:pt x="16566" y="1016"/>
                  </a:lnTo>
                  <a:lnTo>
                    <a:pt x="29591" y="5775"/>
                  </a:lnTo>
                  <a:lnTo>
                    <a:pt x="32818" y="11391"/>
                  </a:lnTo>
                  <a:lnTo>
                    <a:pt x="34429" y="11391"/>
                  </a:lnTo>
                  <a:lnTo>
                    <a:pt x="33241" y="7996"/>
                  </a:lnTo>
                  <a:lnTo>
                    <a:pt x="21730" y="625"/>
                  </a:lnTo>
                  <a:lnTo>
                    <a:pt x="16566" y="0"/>
                  </a:lnTo>
                  <a:lnTo>
                    <a:pt x="3498" y="4567"/>
                  </a:lnTo>
                  <a:lnTo>
                    <a:pt x="0" y="10007"/>
                  </a:lnTo>
                  <a:lnTo>
                    <a:pt x="559" y="10155"/>
                  </a:lnTo>
                  <a:lnTo>
                    <a:pt x="1328" y="8075"/>
                  </a:lnTo>
                  <a:close/>
                </a:path>
              </a:pathLst>
            </a:custGeom>
            <a:solidFill>
              <a:srgbClr val="FED27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47" name="object 260">
              <a:extLst>
                <a:ext uri="{FF2B5EF4-FFF2-40B4-BE49-F238E27FC236}">
                  <a16:creationId xmlns:a16="http://schemas.microsoft.com/office/drawing/2014/main" id="{44D47424-2FAD-422D-812C-2BCCB9E13301}"/>
                </a:ext>
              </a:extLst>
            </p:cNvPr>
            <p:cNvSpPr/>
            <p:nvPr/>
          </p:nvSpPr>
          <p:spPr>
            <a:xfrm>
              <a:off x="6486284" y="4107027"/>
              <a:ext cx="35750" cy="12103"/>
            </a:xfrm>
            <a:custGeom>
              <a:avLst/>
              <a:gdLst/>
              <a:ahLst/>
              <a:cxnLst/>
              <a:rect l="l" t="t" r="r" b="b"/>
              <a:pathLst>
                <a:path w="35750" h="12103">
                  <a:moveTo>
                    <a:pt x="1253" y="8700"/>
                  </a:moveTo>
                  <a:lnTo>
                    <a:pt x="12754" y="1529"/>
                  </a:lnTo>
                  <a:lnTo>
                    <a:pt x="4089" y="4505"/>
                  </a:lnTo>
                  <a:lnTo>
                    <a:pt x="0" y="10549"/>
                  </a:lnTo>
                  <a:lnTo>
                    <a:pt x="546" y="10693"/>
                  </a:lnTo>
                  <a:lnTo>
                    <a:pt x="1253" y="8700"/>
                  </a:lnTo>
                  <a:close/>
                </a:path>
                <a:path w="35750" h="12103">
                  <a:moveTo>
                    <a:pt x="17207" y="0"/>
                  </a:moveTo>
                  <a:lnTo>
                    <a:pt x="12927" y="1470"/>
                  </a:lnTo>
                  <a:lnTo>
                    <a:pt x="17207" y="1003"/>
                  </a:lnTo>
                  <a:lnTo>
                    <a:pt x="30203" y="5614"/>
                  </a:lnTo>
                  <a:lnTo>
                    <a:pt x="23346" y="875"/>
                  </a:lnTo>
                  <a:lnTo>
                    <a:pt x="17207" y="0"/>
                  </a:lnTo>
                  <a:close/>
                </a:path>
                <a:path w="35750" h="12103">
                  <a:moveTo>
                    <a:pt x="34586" y="8643"/>
                  </a:moveTo>
                  <a:lnTo>
                    <a:pt x="30378" y="5735"/>
                  </a:lnTo>
                  <a:lnTo>
                    <a:pt x="34326" y="12103"/>
                  </a:lnTo>
                  <a:lnTo>
                    <a:pt x="35750" y="12103"/>
                  </a:lnTo>
                  <a:lnTo>
                    <a:pt x="34586" y="8643"/>
                  </a:lnTo>
                  <a:close/>
                </a:path>
                <a:path w="35750" h="12103">
                  <a:moveTo>
                    <a:pt x="12927" y="1470"/>
                  </a:moveTo>
                  <a:lnTo>
                    <a:pt x="12754" y="1529"/>
                  </a:lnTo>
                  <a:lnTo>
                    <a:pt x="12927" y="1470"/>
                  </a:lnTo>
                  <a:close/>
                </a:path>
                <a:path w="35750" h="12103">
                  <a:moveTo>
                    <a:pt x="30378" y="5735"/>
                  </a:moveTo>
                  <a:lnTo>
                    <a:pt x="30203" y="5614"/>
                  </a:lnTo>
                  <a:lnTo>
                    <a:pt x="30378" y="5735"/>
                  </a:lnTo>
                  <a:close/>
                </a:path>
              </a:pathLst>
            </a:custGeom>
            <a:solidFill>
              <a:srgbClr val="FAD07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48" name="object 261">
              <a:extLst>
                <a:ext uri="{FF2B5EF4-FFF2-40B4-BE49-F238E27FC236}">
                  <a16:creationId xmlns:a16="http://schemas.microsoft.com/office/drawing/2014/main" id="{2FFF97C0-9E66-46BC-A24F-3A9B7F10C2E9}"/>
                </a:ext>
              </a:extLst>
            </p:cNvPr>
            <p:cNvSpPr/>
            <p:nvPr/>
          </p:nvSpPr>
          <p:spPr>
            <a:xfrm>
              <a:off x="6485518" y="4106468"/>
              <a:ext cx="37285" cy="12661"/>
            </a:xfrm>
            <a:custGeom>
              <a:avLst/>
              <a:gdLst/>
              <a:ahLst/>
              <a:cxnLst/>
              <a:rect l="l" t="t" r="r" b="b"/>
              <a:pathLst>
                <a:path w="37285" h="12661">
                  <a:moveTo>
                    <a:pt x="17973" y="0"/>
                  </a:moveTo>
                  <a:lnTo>
                    <a:pt x="12976" y="1638"/>
                  </a:lnTo>
                  <a:lnTo>
                    <a:pt x="17973" y="1003"/>
                  </a:lnTo>
                  <a:lnTo>
                    <a:pt x="30935" y="5378"/>
                  </a:lnTo>
                  <a:lnTo>
                    <a:pt x="25059" y="1129"/>
                  </a:lnTo>
                  <a:lnTo>
                    <a:pt x="17973" y="0"/>
                  </a:lnTo>
                  <a:close/>
                </a:path>
                <a:path w="37285" h="12661">
                  <a:moveTo>
                    <a:pt x="36123" y="9129"/>
                  </a:moveTo>
                  <a:lnTo>
                    <a:pt x="31394" y="5710"/>
                  </a:lnTo>
                  <a:lnTo>
                    <a:pt x="36027" y="12661"/>
                  </a:lnTo>
                  <a:lnTo>
                    <a:pt x="37285" y="12661"/>
                  </a:lnTo>
                  <a:lnTo>
                    <a:pt x="36123" y="9129"/>
                  </a:lnTo>
                  <a:close/>
                </a:path>
                <a:path w="37285" h="12661">
                  <a:moveTo>
                    <a:pt x="1295" y="9109"/>
                  </a:moveTo>
                  <a:lnTo>
                    <a:pt x="1123" y="9346"/>
                  </a:lnTo>
                  <a:lnTo>
                    <a:pt x="1295" y="9109"/>
                  </a:lnTo>
                  <a:close/>
                </a:path>
                <a:path w="37285" h="12661">
                  <a:moveTo>
                    <a:pt x="12976" y="1638"/>
                  </a:moveTo>
                  <a:lnTo>
                    <a:pt x="12573" y="1689"/>
                  </a:lnTo>
                  <a:lnTo>
                    <a:pt x="12328" y="1851"/>
                  </a:lnTo>
                  <a:lnTo>
                    <a:pt x="12976" y="1638"/>
                  </a:lnTo>
                  <a:close/>
                </a:path>
                <a:path w="37285" h="12661">
                  <a:moveTo>
                    <a:pt x="31394" y="5710"/>
                  </a:moveTo>
                  <a:lnTo>
                    <a:pt x="31242" y="5482"/>
                  </a:lnTo>
                  <a:lnTo>
                    <a:pt x="30935" y="5378"/>
                  </a:lnTo>
                  <a:lnTo>
                    <a:pt x="31394" y="5710"/>
                  </a:lnTo>
                  <a:close/>
                </a:path>
                <a:path w="37285" h="12661">
                  <a:moveTo>
                    <a:pt x="12328" y="1851"/>
                  </a:moveTo>
                  <a:lnTo>
                    <a:pt x="4730" y="4343"/>
                  </a:lnTo>
                  <a:lnTo>
                    <a:pt x="1295" y="9109"/>
                  </a:lnTo>
                  <a:lnTo>
                    <a:pt x="12328" y="1851"/>
                  </a:lnTo>
                  <a:close/>
                </a:path>
                <a:path w="37285" h="12661">
                  <a:moveTo>
                    <a:pt x="1123" y="9346"/>
                  </a:moveTo>
                  <a:lnTo>
                    <a:pt x="0" y="10905"/>
                  </a:lnTo>
                  <a:lnTo>
                    <a:pt x="540" y="11048"/>
                  </a:lnTo>
                  <a:lnTo>
                    <a:pt x="1123" y="9346"/>
                  </a:lnTo>
                  <a:close/>
                </a:path>
                <a:path w="37285" h="12661">
                  <a:moveTo>
                    <a:pt x="6644" y="12661"/>
                  </a:moveTo>
                  <a:lnTo>
                    <a:pt x="540" y="11048"/>
                  </a:lnTo>
                  <a:lnTo>
                    <a:pt x="6644" y="12661"/>
                  </a:lnTo>
                  <a:close/>
                </a:path>
              </a:pathLst>
            </a:custGeom>
            <a:solidFill>
              <a:srgbClr val="FECF7D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49" name="object 262">
              <a:extLst>
                <a:ext uri="{FF2B5EF4-FFF2-40B4-BE49-F238E27FC236}">
                  <a16:creationId xmlns:a16="http://schemas.microsoft.com/office/drawing/2014/main" id="{6BEC1D4D-CA89-47B4-898E-4BDE33CD104E}"/>
                </a:ext>
              </a:extLst>
            </p:cNvPr>
            <p:cNvSpPr/>
            <p:nvPr/>
          </p:nvSpPr>
          <p:spPr>
            <a:xfrm>
              <a:off x="6484683" y="4105757"/>
              <a:ext cx="38956" cy="13373"/>
            </a:xfrm>
            <a:custGeom>
              <a:avLst/>
              <a:gdLst/>
              <a:ahLst/>
              <a:cxnLst/>
              <a:rect l="l" t="t" r="r" b="b"/>
              <a:pathLst>
                <a:path w="38956" h="13373">
                  <a:moveTo>
                    <a:pt x="18821" y="0"/>
                  </a:moveTo>
                  <a:lnTo>
                    <a:pt x="12828" y="1911"/>
                  </a:lnTo>
                  <a:lnTo>
                    <a:pt x="18821" y="1015"/>
                  </a:lnTo>
                  <a:lnTo>
                    <a:pt x="32002" y="5333"/>
                  </a:lnTo>
                  <a:lnTo>
                    <a:pt x="27000" y="1475"/>
                  </a:lnTo>
                  <a:lnTo>
                    <a:pt x="18821" y="0"/>
                  </a:lnTo>
                  <a:close/>
                </a:path>
                <a:path w="38956" h="13373">
                  <a:moveTo>
                    <a:pt x="37824" y="9822"/>
                  </a:moveTo>
                  <a:lnTo>
                    <a:pt x="32153" y="5449"/>
                  </a:lnTo>
                  <a:lnTo>
                    <a:pt x="37823" y="13373"/>
                  </a:lnTo>
                  <a:lnTo>
                    <a:pt x="38956" y="13373"/>
                  </a:lnTo>
                  <a:lnTo>
                    <a:pt x="37824" y="9822"/>
                  </a:lnTo>
                  <a:close/>
                </a:path>
                <a:path w="38956" h="13373">
                  <a:moveTo>
                    <a:pt x="1245" y="9784"/>
                  </a:moveTo>
                  <a:lnTo>
                    <a:pt x="1188" y="9859"/>
                  </a:lnTo>
                </a:path>
                <a:path w="38956" h="13373">
                  <a:moveTo>
                    <a:pt x="12828" y="1911"/>
                  </a:moveTo>
                  <a:lnTo>
                    <a:pt x="12365" y="1981"/>
                  </a:lnTo>
                  <a:lnTo>
                    <a:pt x="12159" y="2125"/>
                  </a:lnTo>
                  <a:lnTo>
                    <a:pt x="12828" y="1911"/>
                  </a:lnTo>
                  <a:close/>
                </a:path>
                <a:path w="38956" h="13373">
                  <a:moveTo>
                    <a:pt x="32153" y="5449"/>
                  </a:moveTo>
                  <a:lnTo>
                    <a:pt x="32002" y="5333"/>
                  </a:lnTo>
                  <a:lnTo>
                    <a:pt x="32153" y="5449"/>
                  </a:lnTo>
                  <a:close/>
                </a:path>
                <a:path w="38956" h="13373">
                  <a:moveTo>
                    <a:pt x="12159" y="2125"/>
                  </a:moveTo>
                  <a:lnTo>
                    <a:pt x="5533" y="4238"/>
                  </a:lnTo>
                  <a:lnTo>
                    <a:pt x="1245" y="9784"/>
                  </a:lnTo>
                  <a:lnTo>
                    <a:pt x="12159" y="2125"/>
                  </a:lnTo>
                  <a:close/>
                </a:path>
                <a:path w="38956" h="13373">
                  <a:moveTo>
                    <a:pt x="1188" y="9859"/>
                  </a:moveTo>
                  <a:lnTo>
                    <a:pt x="0" y="11395"/>
                  </a:lnTo>
                  <a:lnTo>
                    <a:pt x="620" y="11559"/>
                  </a:lnTo>
                  <a:lnTo>
                    <a:pt x="1188" y="9859"/>
                  </a:lnTo>
                  <a:close/>
                </a:path>
              </a:pathLst>
            </a:custGeom>
            <a:solidFill>
              <a:srgbClr val="FECE7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50" name="object 263">
              <a:extLst>
                <a:ext uri="{FF2B5EF4-FFF2-40B4-BE49-F238E27FC236}">
                  <a16:creationId xmlns:a16="http://schemas.microsoft.com/office/drawing/2014/main" id="{5A0D107F-654C-4159-8BB4-06FD4564CB1F}"/>
                </a:ext>
              </a:extLst>
            </p:cNvPr>
            <p:cNvSpPr/>
            <p:nvPr/>
          </p:nvSpPr>
          <p:spPr>
            <a:xfrm>
              <a:off x="6483924" y="4105046"/>
              <a:ext cx="40426" cy="14084"/>
            </a:xfrm>
            <a:custGeom>
              <a:avLst/>
              <a:gdLst/>
              <a:ahLst/>
              <a:cxnLst/>
              <a:rect l="l" t="t" r="r" b="b"/>
              <a:pathLst>
                <a:path w="40426" h="14084">
                  <a:moveTo>
                    <a:pt x="11998" y="2352"/>
                  </a:moveTo>
                  <a:lnTo>
                    <a:pt x="6234" y="4144"/>
                  </a:lnTo>
                  <a:lnTo>
                    <a:pt x="0" y="11906"/>
                  </a:lnTo>
                  <a:lnTo>
                    <a:pt x="8239" y="14084"/>
                  </a:lnTo>
                  <a:lnTo>
                    <a:pt x="689" y="12088"/>
                  </a:lnTo>
                  <a:lnTo>
                    <a:pt x="1203" y="10486"/>
                  </a:lnTo>
                  <a:lnTo>
                    <a:pt x="11998" y="2352"/>
                  </a:lnTo>
                  <a:close/>
                </a:path>
                <a:path w="40426" h="14084">
                  <a:moveTo>
                    <a:pt x="12422" y="2220"/>
                  </a:moveTo>
                  <a:lnTo>
                    <a:pt x="11998" y="2352"/>
                  </a:lnTo>
                  <a:lnTo>
                    <a:pt x="12422" y="2220"/>
                  </a:lnTo>
                  <a:close/>
                </a:path>
                <a:path w="40426" h="14084">
                  <a:moveTo>
                    <a:pt x="39308" y="10428"/>
                  </a:moveTo>
                  <a:lnTo>
                    <a:pt x="28736" y="1808"/>
                  </a:lnTo>
                  <a:lnTo>
                    <a:pt x="19567" y="0"/>
                  </a:lnTo>
                  <a:lnTo>
                    <a:pt x="12422" y="2220"/>
                  </a:lnTo>
                  <a:lnTo>
                    <a:pt x="19567" y="1003"/>
                  </a:lnTo>
                  <a:lnTo>
                    <a:pt x="32922" y="5291"/>
                  </a:lnTo>
                  <a:lnTo>
                    <a:pt x="39503" y="14084"/>
                  </a:lnTo>
                  <a:lnTo>
                    <a:pt x="40426" y="14084"/>
                  </a:lnTo>
                  <a:lnTo>
                    <a:pt x="39308" y="10428"/>
                  </a:lnTo>
                  <a:close/>
                </a:path>
              </a:pathLst>
            </a:custGeom>
            <a:solidFill>
              <a:srgbClr val="FDCC7C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51" name="object 264">
              <a:extLst>
                <a:ext uri="{FF2B5EF4-FFF2-40B4-BE49-F238E27FC236}">
                  <a16:creationId xmlns:a16="http://schemas.microsoft.com/office/drawing/2014/main" id="{FA3702A2-989C-4B89-9872-B59591C7970B}"/>
                </a:ext>
              </a:extLst>
            </p:cNvPr>
            <p:cNvSpPr/>
            <p:nvPr/>
          </p:nvSpPr>
          <p:spPr>
            <a:xfrm>
              <a:off x="6483109" y="4104462"/>
              <a:ext cx="41981" cy="14668"/>
            </a:xfrm>
            <a:custGeom>
              <a:avLst/>
              <a:gdLst/>
              <a:ahLst/>
              <a:cxnLst/>
              <a:rect l="l" t="t" r="r" b="b"/>
              <a:pathLst>
                <a:path w="41981" h="14668">
                  <a:moveTo>
                    <a:pt x="40866" y="10952"/>
                  </a:moveTo>
                  <a:lnTo>
                    <a:pt x="30453" y="2135"/>
                  </a:lnTo>
                  <a:lnTo>
                    <a:pt x="20382" y="0"/>
                  </a:lnTo>
                  <a:lnTo>
                    <a:pt x="7012" y="4017"/>
                  </a:lnTo>
                  <a:lnTo>
                    <a:pt x="0" y="12275"/>
                  </a:lnTo>
                  <a:lnTo>
                    <a:pt x="9053" y="14668"/>
                  </a:lnTo>
                  <a:lnTo>
                    <a:pt x="803" y="12487"/>
                  </a:lnTo>
                  <a:lnTo>
                    <a:pt x="1274" y="10986"/>
                  </a:lnTo>
                  <a:lnTo>
                    <a:pt x="11994" y="2555"/>
                  </a:lnTo>
                  <a:lnTo>
                    <a:pt x="20382" y="990"/>
                  </a:lnTo>
                  <a:lnTo>
                    <a:pt x="33771" y="5130"/>
                  </a:lnTo>
                  <a:lnTo>
                    <a:pt x="41383" y="14668"/>
                  </a:lnTo>
                  <a:lnTo>
                    <a:pt x="41981" y="14668"/>
                  </a:lnTo>
                  <a:lnTo>
                    <a:pt x="40866" y="10952"/>
                  </a:lnTo>
                  <a:close/>
                </a:path>
              </a:pathLst>
            </a:custGeom>
            <a:solidFill>
              <a:srgbClr val="FACB7D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52" name="object 265">
              <a:extLst>
                <a:ext uri="{FF2B5EF4-FFF2-40B4-BE49-F238E27FC236}">
                  <a16:creationId xmlns:a16="http://schemas.microsoft.com/office/drawing/2014/main" id="{DC5B39EE-AFF5-423D-8F05-F8FA59D4F28A}"/>
                </a:ext>
              </a:extLst>
            </p:cNvPr>
            <p:cNvSpPr/>
            <p:nvPr/>
          </p:nvSpPr>
          <p:spPr>
            <a:xfrm>
              <a:off x="6482223" y="4103763"/>
              <a:ext cx="9940" cy="15367"/>
            </a:xfrm>
            <a:custGeom>
              <a:avLst/>
              <a:gdLst/>
              <a:ahLst/>
              <a:cxnLst/>
              <a:rect l="l" t="t" r="r" b="b"/>
              <a:pathLst>
                <a:path w="9940" h="15367">
                  <a:moveTo>
                    <a:pt x="9940" y="15367"/>
                  </a:moveTo>
                  <a:lnTo>
                    <a:pt x="940" y="12988"/>
                  </a:lnTo>
                  <a:lnTo>
                    <a:pt x="9940" y="15367"/>
                  </a:lnTo>
                  <a:close/>
                </a:path>
                <a:path w="9940" h="15367">
                  <a:moveTo>
                    <a:pt x="1341" y="11674"/>
                  </a:moveTo>
                  <a:lnTo>
                    <a:pt x="11850" y="2949"/>
                  </a:lnTo>
                  <a:lnTo>
                    <a:pt x="21268" y="1016"/>
                  </a:lnTo>
                  <a:lnTo>
                    <a:pt x="34730" y="5065"/>
                  </a:lnTo>
                  <a:lnTo>
                    <a:pt x="43402" y="15367"/>
                  </a:lnTo>
                  <a:lnTo>
                    <a:pt x="43701" y="15367"/>
                  </a:lnTo>
                  <a:lnTo>
                    <a:pt x="42616" y="11646"/>
                  </a:lnTo>
                  <a:lnTo>
                    <a:pt x="32423" y="2560"/>
                  </a:lnTo>
                  <a:lnTo>
                    <a:pt x="21268" y="0"/>
                  </a:lnTo>
                  <a:lnTo>
                    <a:pt x="7815" y="3936"/>
                  </a:lnTo>
                  <a:lnTo>
                    <a:pt x="0" y="12739"/>
                  </a:lnTo>
                  <a:lnTo>
                    <a:pt x="940" y="12988"/>
                  </a:lnTo>
                  <a:lnTo>
                    <a:pt x="1341" y="11674"/>
                  </a:lnTo>
                  <a:close/>
                </a:path>
              </a:pathLst>
            </a:custGeom>
            <a:solidFill>
              <a:srgbClr val="FDCB7D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53" name="object 266">
              <a:extLst>
                <a:ext uri="{FF2B5EF4-FFF2-40B4-BE49-F238E27FC236}">
                  <a16:creationId xmlns:a16="http://schemas.microsoft.com/office/drawing/2014/main" id="{EEA34101-EED7-4D9B-94EB-C6764FA1039C}"/>
                </a:ext>
              </a:extLst>
            </p:cNvPr>
            <p:cNvSpPr/>
            <p:nvPr/>
          </p:nvSpPr>
          <p:spPr>
            <a:xfrm>
              <a:off x="6481228" y="4103039"/>
              <a:ext cx="45358" cy="16090"/>
            </a:xfrm>
            <a:custGeom>
              <a:avLst/>
              <a:gdLst/>
              <a:ahLst/>
              <a:cxnLst/>
              <a:rect l="l" t="t" r="r" b="b"/>
              <a:pathLst>
                <a:path w="45358" h="16090">
                  <a:moveTo>
                    <a:pt x="10935" y="16090"/>
                  </a:moveTo>
                  <a:lnTo>
                    <a:pt x="1207" y="13519"/>
                  </a:lnTo>
                  <a:lnTo>
                    <a:pt x="1560" y="12312"/>
                  </a:lnTo>
                  <a:lnTo>
                    <a:pt x="11818" y="3321"/>
                  </a:lnTo>
                  <a:lnTo>
                    <a:pt x="22263" y="1003"/>
                  </a:lnTo>
                  <a:lnTo>
                    <a:pt x="35798" y="4965"/>
                  </a:lnTo>
                  <a:lnTo>
                    <a:pt x="44755" y="15232"/>
                  </a:lnTo>
                  <a:lnTo>
                    <a:pt x="44945" y="16090"/>
                  </a:lnTo>
                  <a:lnTo>
                    <a:pt x="45358" y="16090"/>
                  </a:lnTo>
                  <a:lnTo>
                    <a:pt x="44278" y="12278"/>
                  </a:lnTo>
                  <a:lnTo>
                    <a:pt x="34290" y="2959"/>
                  </a:lnTo>
                  <a:lnTo>
                    <a:pt x="22263" y="0"/>
                  </a:lnTo>
                  <a:lnTo>
                    <a:pt x="8748" y="3826"/>
                  </a:lnTo>
                  <a:lnTo>
                    <a:pt x="0" y="13200"/>
                  </a:lnTo>
                  <a:lnTo>
                    <a:pt x="10935" y="16090"/>
                  </a:lnTo>
                  <a:close/>
                </a:path>
              </a:pathLst>
            </a:custGeom>
            <a:solidFill>
              <a:srgbClr val="FDCB7D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54" name="object 267">
              <a:extLst>
                <a:ext uri="{FF2B5EF4-FFF2-40B4-BE49-F238E27FC236}">
                  <a16:creationId xmlns:a16="http://schemas.microsoft.com/office/drawing/2014/main" id="{D9FAC44F-B25F-4073-8BBC-13F402F4361D}"/>
                </a:ext>
              </a:extLst>
            </p:cNvPr>
            <p:cNvSpPr/>
            <p:nvPr/>
          </p:nvSpPr>
          <p:spPr>
            <a:xfrm>
              <a:off x="6480467" y="4102354"/>
              <a:ext cx="46883" cy="16776"/>
            </a:xfrm>
            <a:custGeom>
              <a:avLst/>
              <a:gdLst/>
              <a:ahLst/>
              <a:cxnLst/>
              <a:rect l="l" t="t" r="r" b="b"/>
              <a:pathLst>
                <a:path w="46883" h="16776">
                  <a:moveTo>
                    <a:pt x="45833" y="12964"/>
                  </a:moveTo>
                  <a:lnTo>
                    <a:pt x="36054" y="3411"/>
                  </a:lnTo>
                  <a:lnTo>
                    <a:pt x="23024" y="0"/>
                  </a:lnTo>
                  <a:lnTo>
                    <a:pt x="9503" y="3776"/>
                  </a:lnTo>
                  <a:lnTo>
                    <a:pt x="13" y="13633"/>
                  </a:lnTo>
                  <a:lnTo>
                    <a:pt x="11695" y="16776"/>
                  </a:lnTo>
                  <a:lnTo>
                    <a:pt x="1273" y="14021"/>
                  </a:lnTo>
                  <a:lnTo>
                    <a:pt x="1586" y="12928"/>
                  </a:lnTo>
                  <a:lnTo>
                    <a:pt x="11662" y="3700"/>
                  </a:lnTo>
                  <a:lnTo>
                    <a:pt x="23024" y="977"/>
                  </a:lnTo>
                  <a:lnTo>
                    <a:pt x="36546" y="4838"/>
                  </a:lnTo>
                  <a:lnTo>
                    <a:pt x="45770" y="14899"/>
                  </a:lnTo>
                  <a:lnTo>
                    <a:pt x="46219" y="16776"/>
                  </a:lnTo>
                  <a:lnTo>
                    <a:pt x="46883" y="16776"/>
                  </a:lnTo>
                  <a:lnTo>
                    <a:pt x="45833" y="12964"/>
                  </a:lnTo>
                  <a:close/>
                </a:path>
              </a:pathLst>
            </a:custGeom>
            <a:solidFill>
              <a:srgbClr val="FDCA7C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55" name="object 268">
              <a:extLst>
                <a:ext uri="{FF2B5EF4-FFF2-40B4-BE49-F238E27FC236}">
                  <a16:creationId xmlns:a16="http://schemas.microsoft.com/office/drawing/2014/main" id="{F5374AEC-3C93-4140-BD14-507E920D883B}"/>
                </a:ext>
              </a:extLst>
            </p:cNvPr>
            <p:cNvSpPr/>
            <p:nvPr/>
          </p:nvSpPr>
          <p:spPr>
            <a:xfrm>
              <a:off x="6480004" y="4101744"/>
              <a:ext cx="48093" cy="17386"/>
            </a:xfrm>
            <a:custGeom>
              <a:avLst/>
              <a:gdLst/>
              <a:ahLst/>
              <a:cxnLst/>
              <a:rect l="l" t="t" r="r" b="b"/>
              <a:pathLst>
                <a:path w="48093" h="17386">
                  <a:moveTo>
                    <a:pt x="23833" y="1"/>
                  </a:moveTo>
                  <a:lnTo>
                    <a:pt x="23500" y="0"/>
                  </a:lnTo>
                  <a:lnTo>
                    <a:pt x="9919" y="3669"/>
                  </a:lnTo>
                  <a:lnTo>
                    <a:pt x="235" y="13318"/>
                  </a:lnTo>
                  <a:lnTo>
                    <a:pt x="0" y="14172"/>
                  </a:lnTo>
                  <a:lnTo>
                    <a:pt x="12159" y="17386"/>
                  </a:lnTo>
                  <a:lnTo>
                    <a:pt x="1016" y="14441"/>
                  </a:lnTo>
                  <a:lnTo>
                    <a:pt x="1268" y="13539"/>
                  </a:lnTo>
                  <a:lnTo>
                    <a:pt x="11172" y="4126"/>
                  </a:lnTo>
                  <a:lnTo>
                    <a:pt x="23500" y="1016"/>
                  </a:lnTo>
                  <a:lnTo>
                    <a:pt x="37114" y="4784"/>
                  </a:lnTo>
                  <a:lnTo>
                    <a:pt x="46566" y="14636"/>
                  </a:lnTo>
                  <a:lnTo>
                    <a:pt x="47266" y="17386"/>
                  </a:lnTo>
                  <a:lnTo>
                    <a:pt x="48093" y="17386"/>
                  </a:lnTo>
                  <a:lnTo>
                    <a:pt x="47054" y="13505"/>
                  </a:lnTo>
                  <a:lnTo>
                    <a:pt x="37449" y="3802"/>
                  </a:lnTo>
                  <a:lnTo>
                    <a:pt x="23833" y="1"/>
                  </a:lnTo>
                  <a:close/>
                </a:path>
              </a:pathLst>
            </a:custGeom>
            <a:solidFill>
              <a:srgbClr val="F8C77C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56" name="object 269">
              <a:extLst>
                <a:ext uri="{FF2B5EF4-FFF2-40B4-BE49-F238E27FC236}">
                  <a16:creationId xmlns:a16="http://schemas.microsoft.com/office/drawing/2014/main" id="{E8EC5151-77D7-4BF6-9D42-1DA10FF99786}"/>
                </a:ext>
              </a:extLst>
            </p:cNvPr>
            <p:cNvSpPr/>
            <p:nvPr/>
          </p:nvSpPr>
          <p:spPr>
            <a:xfrm>
              <a:off x="6479453" y="4101071"/>
              <a:ext cx="12710" cy="18059"/>
            </a:xfrm>
            <a:custGeom>
              <a:avLst/>
              <a:gdLst/>
              <a:ahLst/>
              <a:cxnLst/>
              <a:rect l="l" t="t" r="r" b="b"/>
              <a:pathLst>
                <a:path w="12710" h="18059">
                  <a:moveTo>
                    <a:pt x="12710" y="18059"/>
                  </a:moveTo>
                  <a:lnTo>
                    <a:pt x="807" y="14913"/>
                  </a:lnTo>
                  <a:lnTo>
                    <a:pt x="12710" y="18059"/>
                  </a:lnTo>
                  <a:close/>
                </a:path>
                <a:path w="12710" h="18059">
                  <a:moveTo>
                    <a:pt x="0" y="14699"/>
                  </a:moveTo>
                  <a:lnTo>
                    <a:pt x="807" y="14913"/>
                  </a:lnTo>
                  <a:lnTo>
                    <a:pt x="1014" y="14153"/>
                  </a:lnTo>
                  <a:lnTo>
                    <a:pt x="10747" y="4543"/>
                  </a:lnTo>
                  <a:lnTo>
                    <a:pt x="24038" y="990"/>
                  </a:lnTo>
                  <a:lnTo>
                    <a:pt x="37641" y="4661"/>
                  </a:lnTo>
                  <a:lnTo>
                    <a:pt x="47321" y="14316"/>
                  </a:lnTo>
                  <a:lnTo>
                    <a:pt x="48335" y="18059"/>
                  </a:lnTo>
                  <a:lnTo>
                    <a:pt x="49427" y="18059"/>
                  </a:lnTo>
                  <a:lnTo>
                    <a:pt x="48395" y="14134"/>
                  </a:lnTo>
                  <a:lnTo>
                    <a:pt x="38938" y="4264"/>
                  </a:lnTo>
                  <a:lnTo>
                    <a:pt x="25541" y="39"/>
                  </a:lnTo>
                  <a:lnTo>
                    <a:pt x="24038" y="0"/>
                  </a:lnTo>
                  <a:lnTo>
                    <a:pt x="10446" y="3569"/>
                  </a:lnTo>
                  <a:lnTo>
                    <a:pt x="534" y="13006"/>
                  </a:lnTo>
                  <a:lnTo>
                    <a:pt x="0" y="14699"/>
                  </a:lnTo>
                  <a:close/>
                </a:path>
              </a:pathLst>
            </a:custGeom>
            <a:solidFill>
              <a:srgbClr val="F8C77C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57" name="object 270">
              <a:extLst>
                <a:ext uri="{FF2B5EF4-FFF2-40B4-BE49-F238E27FC236}">
                  <a16:creationId xmlns:a16="http://schemas.microsoft.com/office/drawing/2014/main" id="{42124E58-23D6-44AB-AEE9-C5884CB05D33}"/>
                </a:ext>
              </a:extLst>
            </p:cNvPr>
            <p:cNvSpPr/>
            <p:nvPr/>
          </p:nvSpPr>
          <p:spPr>
            <a:xfrm>
              <a:off x="6479051" y="4100334"/>
              <a:ext cx="50501" cy="18796"/>
            </a:xfrm>
            <a:custGeom>
              <a:avLst/>
              <a:gdLst/>
              <a:ahLst/>
              <a:cxnLst/>
              <a:rect l="l" t="t" r="r" b="b"/>
              <a:pathLst>
                <a:path w="50501" h="18796">
                  <a:moveTo>
                    <a:pt x="589" y="15486"/>
                  </a:moveTo>
                  <a:lnTo>
                    <a:pt x="754" y="14864"/>
                  </a:lnTo>
                  <a:lnTo>
                    <a:pt x="10273" y="5020"/>
                  </a:lnTo>
                  <a:lnTo>
                    <a:pt x="23686" y="1013"/>
                  </a:lnTo>
                  <a:lnTo>
                    <a:pt x="24440" y="1003"/>
                  </a:lnTo>
                  <a:lnTo>
                    <a:pt x="38113" y="4627"/>
                  </a:lnTo>
                  <a:lnTo>
                    <a:pt x="47928" y="14152"/>
                  </a:lnTo>
                  <a:lnTo>
                    <a:pt x="49324" y="18796"/>
                  </a:lnTo>
                  <a:lnTo>
                    <a:pt x="50501" y="18796"/>
                  </a:lnTo>
                  <a:lnTo>
                    <a:pt x="49495" y="14857"/>
                  </a:lnTo>
                  <a:lnTo>
                    <a:pt x="40248" y="4770"/>
                  </a:lnTo>
                  <a:lnTo>
                    <a:pt x="27036" y="116"/>
                  </a:lnTo>
                  <a:lnTo>
                    <a:pt x="24440" y="0"/>
                  </a:lnTo>
                  <a:lnTo>
                    <a:pt x="10807" y="3535"/>
                  </a:lnTo>
                  <a:lnTo>
                    <a:pt x="795" y="12873"/>
                  </a:lnTo>
                  <a:lnTo>
                    <a:pt x="0" y="15330"/>
                  </a:lnTo>
                  <a:lnTo>
                    <a:pt x="13112" y="18796"/>
                  </a:lnTo>
                  <a:lnTo>
                    <a:pt x="589" y="15486"/>
                  </a:lnTo>
                  <a:close/>
                </a:path>
              </a:pathLst>
            </a:custGeom>
            <a:solidFill>
              <a:srgbClr val="F8C77C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58" name="object 271">
              <a:extLst>
                <a:ext uri="{FF2B5EF4-FFF2-40B4-BE49-F238E27FC236}">
                  <a16:creationId xmlns:a16="http://schemas.microsoft.com/office/drawing/2014/main" id="{089D0D38-AEC6-4BD7-A68D-8036668D3FE8}"/>
                </a:ext>
              </a:extLst>
            </p:cNvPr>
            <p:cNvSpPr/>
            <p:nvPr/>
          </p:nvSpPr>
          <p:spPr>
            <a:xfrm>
              <a:off x="6478545" y="4099775"/>
              <a:ext cx="51739" cy="19354"/>
            </a:xfrm>
            <a:custGeom>
              <a:avLst/>
              <a:gdLst/>
              <a:ahLst/>
              <a:cxnLst/>
              <a:rect l="l" t="t" r="r" b="b"/>
              <a:pathLst>
                <a:path w="51739" h="19354">
                  <a:moveTo>
                    <a:pt x="28547" y="217"/>
                  </a:moveTo>
                  <a:lnTo>
                    <a:pt x="24946" y="0"/>
                  </a:lnTo>
                  <a:lnTo>
                    <a:pt x="11292" y="3426"/>
                  </a:lnTo>
                  <a:lnTo>
                    <a:pt x="1077" y="12546"/>
                  </a:lnTo>
                  <a:lnTo>
                    <a:pt x="0" y="15392"/>
                  </a:lnTo>
                  <a:lnTo>
                    <a:pt x="505" y="15889"/>
                  </a:lnTo>
                  <a:lnTo>
                    <a:pt x="484" y="15362"/>
                  </a:lnTo>
                  <a:lnTo>
                    <a:pt x="9851" y="5406"/>
                  </a:lnTo>
                  <a:lnTo>
                    <a:pt x="23157" y="1059"/>
                  </a:lnTo>
                  <a:lnTo>
                    <a:pt x="24946" y="1003"/>
                  </a:lnTo>
                  <a:lnTo>
                    <a:pt x="38730" y="4518"/>
                  </a:lnTo>
                  <a:lnTo>
                    <a:pt x="48709" y="13830"/>
                  </a:lnTo>
                  <a:lnTo>
                    <a:pt x="50538" y="19354"/>
                  </a:lnTo>
                  <a:lnTo>
                    <a:pt x="51739" y="19354"/>
                  </a:lnTo>
                  <a:lnTo>
                    <a:pt x="50737" y="15353"/>
                  </a:lnTo>
                  <a:lnTo>
                    <a:pt x="41612" y="5166"/>
                  </a:lnTo>
                  <a:lnTo>
                    <a:pt x="28547" y="217"/>
                  </a:lnTo>
                  <a:close/>
                </a:path>
              </a:pathLst>
            </a:custGeom>
            <a:solidFill>
              <a:srgbClr val="F6C47B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59" name="object 272">
              <a:extLst>
                <a:ext uri="{FF2B5EF4-FFF2-40B4-BE49-F238E27FC236}">
                  <a16:creationId xmlns:a16="http://schemas.microsoft.com/office/drawing/2014/main" id="{254DFCDD-C265-4033-B951-6B1A8D0ED1BC}"/>
                </a:ext>
              </a:extLst>
            </p:cNvPr>
            <p:cNvSpPr/>
            <p:nvPr/>
          </p:nvSpPr>
          <p:spPr>
            <a:xfrm>
              <a:off x="6478065" y="4114995"/>
              <a:ext cx="986" cy="16612"/>
            </a:xfrm>
            <a:custGeom>
              <a:avLst/>
              <a:gdLst/>
              <a:ahLst/>
              <a:cxnLst/>
              <a:rect l="l" t="t" r="r" b="b"/>
              <a:pathLst>
                <a:path w="986" h="16612">
                  <a:moveTo>
                    <a:pt x="986" y="669"/>
                  </a:moveTo>
                  <a:lnTo>
                    <a:pt x="304" y="0"/>
                  </a:lnTo>
                  <a:lnTo>
                    <a:pt x="986" y="669"/>
                  </a:lnTo>
                  <a:close/>
                </a:path>
                <a:path w="986" h="16612">
                  <a:moveTo>
                    <a:pt x="0" y="-299"/>
                  </a:moveTo>
                  <a:lnTo>
                    <a:pt x="304" y="0"/>
                  </a:lnTo>
                  <a:lnTo>
                    <a:pt x="9429" y="-10048"/>
                  </a:lnTo>
                  <a:lnTo>
                    <a:pt x="22519" y="-14793"/>
                  </a:lnTo>
                  <a:lnTo>
                    <a:pt x="25427" y="-14939"/>
                  </a:lnTo>
                  <a:lnTo>
                    <a:pt x="39166" y="-11509"/>
                  </a:lnTo>
                  <a:lnTo>
                    <a:pt x="49357" y="-2381"/>
                  </a:lnTo>
                  <a:lnTo>
                    <a:pt x="51771" y="4135"/>
                  </a:lnTo>
                  <a:lnTo>
                    <a:pt x="53007" y="4135"/>
                  </a:lnTo>
                  <a:lnTo>
                    <a:pt x="52031" y="154"/>
                  </a:lnTo>
                  <a:lnTo>
                    <a:pt x="43079" y="-10213"/>
                  </a:lnTo>
                  <a:lnTo>
                    <a:pt x="30199" y="-15566"/>
                  </a:lnTo>
                  <a:lnTo>
                    <a:pt x="25427" y="-15943"/>
                  </a:lnTo>
                  <a:lnTo>
                    <a:pt x="11707" y="-12567"/>
                  </a:lnTo>
                  <a:lnTo>
                    <a:pt x="1351" y="-3584"/>
                  </a:lnTo>
                  <a:lnTo>
                    <a:pt x="0" y="-299"/>
                  </a:lnTo>
                  <a:close/>
                </a:path>
              </a:pathLst>
            </a:custGeom>
            <a:solidFill>
              <a:srgbClr val="F6C279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60" name="object 273">
              <a:extLst>
                <a:ext uri="{FF2B5EF4-FFF2-40B4-BE49-F238E27FC236}">
                  <a16:creationId xmlns:a16="http://schemas.microsoft.com/office/drawing/2014/main" id="{AA3C6A5D-19CE-4F0C-9920-6D31548333C3}"/>
                </a:ext>
              </a:extLst>
            </p:cNvPr>
            <p:cNvSpPr/>
            <p:nvPr/>
          </p:nvSpPr>
          <p:spPr>
            <a:xfrm>
              <a:off x="6477633" y="4098353"/>
              <a:ext cx="54107" cy="20777"/>
            </a:xfrm>
            <a:custGeom>
              <a:avLst/>
              <a:gdLst/>
              <a:ahLst/>
              <a:cxnLst/>
              <a:rect l="l" t="t" r="r" b="b"/>
              <a:pathLst>
                <a:path w="54107" h="20777">
                  <a:moveTo>
                    <a:pt x="31666" y="546"/>
                  </a:moveTo>
                  <a:lnTo>
                    <a:pt x="25858" y="0"/>
                  </a:lnTo>
                  <a:lnTo>
                    <a:pt x="12120" y="3308"/>
                  </a:lnTo>
                  <a:lnTo>
                    <a:pt x="1653" y="12147"/>
                  </a:lnTo>
                  <a:lnTo>
                    <a:pt x="0" y="15918"/>
                  </a:lnTo>
                  <a:lnTo>
                    <a:pt x="1417" y="17311"/>
                  </a:lnTo>
                  <a:lnTo>
                    <a:pt x="352" y="16264"/>
                  </a:lnTo>
                  <a:lnTo>
                    <a:pt x="8959" y="6420"/>
                  </a:lnTo>
                  <a:lnTo>
                    <a:pt x="21886" y="1285"/>
                  </a:lnTo>
                  <a:lnTo>
                    <a:pt x="25858" y="1016"/>
                  </a:lnTo>
                  <a:lnTo>
                    <a:pt x="39653" y="4408"/>
                  </a:lnTo>
                  <a:lnTo>
                    <a:pt x="49959" y="13425"/>
                  </a:lnTo>
                  <a:lnTo>
                    <a:pt x="52893" y="20777"/>
                  </a:lnTo>
                  <a:lnTo>
                    <a:pt x="54107" y="20777"/>
                  </a:lnTo>
                  <a:lnTo>
                    <a:pt x="53142" y="16722"/>
                  </a:lnTo>
                  <a:lnTo>
                    <a:pt x="44371" y="6208"/>
                  </a:lnTo>
                  <a:lnTo>
                    <a:pt x="31666" y="546"/>
                  </a:lnTo>
                  <a:close/>
                </a:path>
              </a:pathLst>
            </a:custGeom>
            <a:solidFill>
              <a:srgbClr val="F6C279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61" name="object 274">
              <a:extLst>
                <a:ext uri="{FF2B5EF4-FFF2-40B4-BE49-F238E27FC236}">
                  <a16:creationId xmlns:a16="http://schemas.microsoft.com/office/drawing/2014/main" id="{6EA2B3E6-D7AE-40AB-B4C3-B7A01F68968B}"/>
                </a:ext>
              </a:extLst>
            </p:cNvPr>
            <p:cNvSpPr/>
            <p:nvPr/>
          </p:nvSpPr>
          <p:spPr>
            <a:xfrm>
              <a:off x="6477118" y="4097629"/>
              <a:ext cx="55358" cy="21501"/>
            </a:xfrm>
            <a:custGeom>
              <a:avLst/>
              <a:gdLst/>
              <a:ahLst/>
              <a:cxnLst/>
              <a:rect l="l" t="t" r="r" b="b"/>
              <a:pathLst>
                <a:path w="55358" h="21501">
                  <a:moveTo>
                    <a:pt x="33270" y="761"/>
                  </a:moveTo>
                  <a:lnTo>
                    <a:pt x="26373" y="0"/>
                  </a:lnTo>
                  <a:lnTo>
                    <a:pt x="12638" y="3233"/>
                  </a:lnTo>
                  <a:lnTo>
                    <a:pt x="2007" y="11901"/>
                  </a:lnTo>
                  <a:lnTo>
                    <a:pt x="0" y="16135"/>
                  </a:lnTo>
                  <a:lnTo>
                    <a:pt x="1932" y="18035"/>
                  </a:lnTo>
                  <a:lnTo>
                    <a:pt x="418" y="16547"/>
                  </a:lnTo>
                  <a:lnTo>
                    <a:pt x="8584" y="6983"/>
                  </a:lnTo>
                  <a:lnTo>
                    <a:pt x="21353" y="1550"/>
                  </a:lnTo>
                  <a:lnTo>
                    <a:pt x="26373" y="1130"/>
                  </a:lnTo>
                  <a:lnTo>
                    <a:pt x="40155" y="4431"/>
                  </a:lnTo>
                  <a:lnTo>
                    <a:pt x="50636" y="13260"/>
                  </a:lnTo>
                  <a:lnTo>
                    <a:pt x="54202" y="21501"/>
                  </a:lnTo>
                  <a:lnTo>
                    <a:pt x="55358" y="21501"/>
                  </a:lnTo>
                  <a:lnTo>
                    <a:pt x="54404" y="17403"/>
                  </a:lnTo>
                  <a:lnTo>
                    <a:pt x="45783" y="6745"/>
                  </a:lnTo>
                  <a:lnTo>
                    <a:pt x="33270" y="761"/>
                  </a:lnTo>
                  <a:close/>
                </a:path>
              </a:pathLst>
            </a:custGeom>
            <a:solidFill>
              <a:srgbClr val="F6C079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62" name="object 275">
              <a:extLst>
                <a:ext uri="{FF2B5EF4-FFF2-40B4-BE49-F238E27FC236}">
                  <a16:creationId xmlns:a16="http://schemas.microsoft.com/office/drawing/2014/main" id="{F99CCB9C-E690-49EE-AD52-01735F2B0EA9}"/>
                </a:ext>
              </a:extLst>
            </p:cNvPr>
            <p:cNvSpPr/>
            <p:nvPr/>
          </p:nvSpPr>
          <p:spPr>
            <a:xfrm>
              <a:off x="6476637" y="4113751"/>
              <a:ext cx="2413" cy="18594"/>
            </a:xfrm>
            <a:custGeom>
              <a:avLst/>
              <a:gdLst/>
              <a:ahLst/>
              <a:cxnLst/>
              <a:rect l="l" t="t" r="r" b="b"/>
              <a:pathLst>
                <a:path w="2413" h="18594">
                  <a:moveTo>
                    <a:pt x="2413" y="1913"/>
                  </a:moveTo>
                  <a:lnTo>
                    <a:pt x="466" y="0"/>
                  </a:lnTo>
                  <a:lnTo>
                    <a:pt x="2413" y="1913"/>
                  </a:lnTo>
                  <a:close/>
                </a:path>
                <a:path w="2413" h="18594">
                  <a:moveTo>
                    <a:pt x="0" y="-458"/>
                  </a:moveTo>
                  <a:lnTo>
                    <a:pt x="466" y="0"/>
                  </a:lnTo>
                  <a:lnTo>
                    <a:pt x="8128" y="-9293"/>
                  </a:lnTo>
                  <a:lnTo>
                    <a:pt x="20727" y="-15085"/>
                  </a:lnTo>
                  <a:lnTo>
                    <a:pt x="26854" y="-15702"/>
                  </a:lnTo>
                  <a:lnTo>
                    <a:pt x="40701" y="-12455"/>
                  </a:lnTo>
                  <a:lnTo>
                    <a:pt x="51324" y="-3769"/>
                  </a:lnTo>
                  <a:lnTo>
                    <a:pt x="55583" y="5379"/>
                  </a:lnTo>
                  <a:lnTo>
                    <a:pt x="56566" y="5379"/>
                  </a:lnTo>
                  <a:lnTo>
                    <a:pt x="55629" y="1280"/>
                  </a:lnTo>
                  <a:lnTo>
                    <a:pt x="47136" y="-9472"/>
                  </a:lnTo>
                  <a:lnTo>
                    <a:pt x="34747" y="-15708"/>
                  </a:lnTo>
                  <a:lnTo>
                    <a:pt x="26854" y="-16680"/>
                  </a:lnTo>
                  <a:lnTo>
                    <a:pt x="13030" y="-13512"/>
                  </a:lnTo>
                  <a:lnTo>
                    <a:pt x="2274" y="-4996"/>
                  </a:lnTo>
                  <a:lnTo>
                    <a:pt x="0" y="-458"/>
                  </a:lnTo>
                  <a:close/>
                </a:path>
              </a:pathLst>
            </a:custGeom>
            <a:solidFill>
              <a:srgbClr val="F6BF77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63" name="object 276">
              <a:extLst>
                <a:ext uri="{FF2B5EF4-FFF2-40B4-BE49-F238E27FC236}">
                  <a16:creationId xmlns:a16="http://schemas.microsoft.com/office/drawing/2014/main" id="{99C30B22-94FB-45B1-ABB4-5A8FA805DF56}"/>
                </a:ext>
              </a:extLst>
            </p:cNvPr>
            <p:cNvSpPr/>
            <p:nvPr/>
          </p:nvSpPr>
          <p:spPr>
            <a:xfrm>
              <a:off x="6476149" y="4096346"/>
              <a:ext cx="57639" cy="22783"/>
            </a:xfrm>
            <a:custGeom>
              <a:avLst/>
              <a:gdLst/>
              <a:ahLst/>
              <a:cxnLst/>
              <a:rect l="l" t="t" r="r" b="b"/>
              <a:pathLst>
                <a:path w="57639" h="22783">
                  <a:moveTo>
                    <a:pt x="36166" y="1211"/>
                  </a:moveTo>
                  <a:lnTo>
                    <a:pt x="27342" y="0"/>
                  </a:lnTo>
                  <a:lnTo>
                    <a:pt x="13569" y="3104"/>
                  </a:lnTo>
                  <a:lnTo>
                    <a:pt x="2672" y="11472"/>
                  </a:lnTo>
                  <a:lnTo>
                    <a:pt x="0" y="16466"/>
                  </a:lnTo>
                  <a:lnTo>
                    <a:pt x="2901" y="19318"/>
                  </a:lnTo>
                  <a:lnTo>
                    <a:pt x="483" y="16942"/>
                  </a:lnTo>
                  <a:lnTo>
                    <a:pt x="7681" y="7932"/>
                  </a:lnTo>
                  <a:lnTo>
                    <a:pt x="20121" y="1849"/>
                  </a:lnTo>
                  <a:lnTo>
                    <a:pt x="27342" y="1015"/>
                  </a:lnTo>
                  <a:lnTo>
                    <a:pt x="41180" y="4203"/>
                  </a:lnTo>
                  <a:lnTo>
                    <a:pt x="51895" y="12765"/>
                  </a:lnTo>
                  <a:lnTo>
                    <a:pt x="56806" y="22783"/>
                  </a:lnTo>
                  <a:lnTo>
                    <a:pt x="57639" y="22783"/>
                  </a:lnTo>
                  <a:lnTo>
                    <a:pt x="56709" y="18615"/>
                  </a:lnTo>
                  <a:lnTo>
                    <a:pt x="48363" y="7719"/>
                  </a:lnTo>
                  <a:lnTo>
                    <a:pt x="36166" y="1211"/>
                  </a:lnTo>
                  <a:close/>
                </a:path>
              </a:pathLst>
            </a:custGeom>
            <a:solidFill>
              <a:srgbClr val="F6BE7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64" name="object 277">
              <a:extLst>
                <a:ext uri="{FF2B5EF4-FFF2-40B4-BE49-F238E27FC236}">
                  <a16:creationId xmlns:a16="http://schemas.microsoft.com/office/drawing/2014/main" id="{B9EAE102-BB9D-4505-9D20-7B3834F6EAF2}"/>
                </a:ext>
              </a:extLst>
            </p:cNvPr>
            <p:cNvSpPr/>
            <p:nvPr/>
          </p:nvSpPr>
          <p:spPr>
            <a:xfrm>
              <a:off x="6475691" y="4112858"/>
              <a:ext cx="3359" cy="20003"/>
            </a:xfrm>
            <a:custGeom>
              <a:avLst/>
              <a:gdLst/>
              <a:ahLst/>
              <a:cxnLst/>
              <a:rect l="l" t="t" r="r" b="b"/>
              <a:pathLst>
                <a:path w="3359" h="20003">
                  <a:moveTo>
                    <a:pt x="3359" y="2806"/>
                  </a:moveTo>
                  <a:lnTo>
                    <a:pt x="504" y="0"/>
                  </a:lnTo>
                  <a:lnTo>
                    <a:pt x="3359" y="2806"/>
                  </a:lnTo>
                  <a:close/>
                </a:path>
                <a:path w="3359" h="20003">
                  <a:moveTo>
                    <a:pt x="0" y="-495"/>
                  </a:moveTo>
                  <a:lnTo>
                    <a:pt x="504" y="0"/>
                  </a:lnTo>
                  <a:lnTo>
                    <a:pt x="7319" y="-8772"/>
                  </a:lnTo>
                  <a:lnTo>
                    <a:pt x="19564" y="-15151"/>
                  </a:lnTo>
                  <a:lnTo>
                    <a:pt x="27800" y="-16232"/>
                  </a:lnTo>
                  <a:lnTo>
                    <a:pt x="41678" y="-13116"/>
                  </a:lnTo>
                  <a:lnTo>
                    <a:pt x="52534" y="-4720"/>
                  </a:lnTo>
                  <a:lnTo>
                    <a:pt x="58284" y="6271"/>
                  </a:lnTo>
                  <a:lnTo>
                    <a:pt x="58938" y="6271"/>
                  </a:lnTo>
                  <a:lnTo>
                    <a:pt x="58033" y="2137"/>
                  </a:lnTo>
                  <a:lnTo>
                    <a:pt x="49833" y="-8873"/>
                  </a:lnTo>
                  <a:lnTo>
                    <a:pt x="37790" y="-15676"/>
                  </a:lnTo>
                  <a:lnTo>
                    <a:pt x="27800" y="-17197"/>
                  </a:lnTo>
                  <a:lnTo>
                    <a:pt x="13961" y="-14130"/>
                  </a:lnTo>
                  <a:lnTo>
                    <a:pt x="2989" y="-5857"/>
                  </a:lnTo>
                  <a:lnTo>
                    <a:pt x="0" y="-495"/>
                  </a:lnTo>
                  <a:close/>
                </a:path>
              </a:pathLst>
            </a:custGeom>
            <a:solidFill>
              <a:srgbClr val="F5BD77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65" name="object 278">
              <a:extLst>
                <a:ext uri="{FF2B5EF4-FFF2-40B4-BE49-F238E27FC236}">
                  <a16:creationId xmlns:a16="http://schemas.microsoft.com/office/drawing/2014/main" id="{C586FEB7-9D2E-41F5-AFE7-486F696C87DB}"/>
                </a:ext>
              </a:extLst>
            </p:cNvPr>
            <p:cNvSpPr/>
            <p:nvPr/>
          </p:nvSpPr>
          <p:spPr>
            <a:xfrm>
              <a:off x="6475166" y="4112415"/>
              <a:ext cx="3884" cy="20600"/>
            </a:xfrm>
            <a:custGeom>
              <a:avLst/>
              <a:gdLst/>
              <a:ahLst/>
              <a:cxnLst/>
              <a:rect l="l" t="t" r="r" b="b"/>
              <a:pathLst>
                <a:path w="3884" h="20600">
                  <a:moveTo>
                    <a:pt x="3884" y="3249"/>
                  </a:moveTo>
                  <a:lnTo>
                    <a:pt x="578" y="0"/>
                  </a:lnTo>
                  <a:lnTo>
                    <a:pt x="3884" y="3249"/>
                  </a:lnTo>
                  <a:close/>
                </a:path>
                <a:path w="3884" h="20600">
                  <a:moveTo>
                    <a:pt x="0" y="-568"/>
                  </a:moveTo>
                  <a:lnTo>
                    <a:pt x="578" y="0"/>
                  </a:lnTo>
                  <a:lnTo>
                    <a:pt x="6955" y="-8404"/>
                  </a:lnTo>
                  <a:lnTo>
                    <a:pt x="19084" y="-15022"/>
                  </a:lnTo>
                  <a:lnTo>
                    <a:pt x="28325" y="-16348"/>
                  </a:lnTo>
                  <a:lnTo>
                    <a:pt x="42260" y="-13289"/>
                  </a:lnTo>
                  <a:lnTo>
                    <a:pt x="53239" y="-5029"/>
                  </a:lnTo>
                  <a:lnTo>
                    <a:pt x="59710" y="6714"/>
                  </a:lnTo>
                  <a:lnTo>
                    <a:pt x="60165" y="6714"/>
                  </a:lnTo>
                  <a:lnTo>
                    <a:pt x="59266" y="2526"/>
                  </a:lnTo>
                  <a:lnTo>
                    <a:pt x="51180" y="-8564"/>
                  </a:lnTo>
                  <a:lnTo>
                    <a:pt x="39273" y="-15564"/>
                  </a:lnTo>
                  <a:lnTo>
                    <a:pt x="28325" y="-17351"/>
                  </a:lnTo>
                  <a:lnTo>
                    <a:pt x="14426" y="-14360"/>
                  </a:lnTo>
                  <a:lnTo>
                    <a:pt x="3332" y="-6256"/>
                  </a:lnTo>
                  <a:lnTo>
                    <a:pt x="0" y="-568"/>
                  </a:lnTo>
                  <a:close/>
                </a:path>
              </a:pathLst>
            </a:custGeom>
            <a:solidFill>
              <a:srgbClr val="F5BB7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66" name="object 279">
              <a:extLst>
                <a:ext uri="{FF2B5EF4-FFF2-40B4-BE49-F238E27FC236}">
                  <a16:creationId xmlns:a16="http://schemas.microsoft.com/office/drawing/2014/main" id="{76F24E9E-20AF-456D-B8FF-37C3DA9C0478}"/>
                </a:ext>
              </a:extLst>
            </p:cNvPr>
            <p:cNvSpPr/>
            <p:nvPr/>
          </p:nvSpPr>
          <p:spPr>
            <a:xfrm>
              <a:off x="6474636" y="4111960"/>
              <a:ext cx="4414" cy="21324"/>
            </a:xfrm>
            <a:custGeom>
              <a:avLst/>
              <a:gdLst/>
              <a:ahLst/>
              <a:cxnLst/>
              <a:rect l="l" t="t" r="r" b="b"/>
              <a:pathLst>
                <a:path w="4414" h="21324">
                  <a:moveTo>
                    <a:pt x="4414" y="3704"/>
                  </a:moveTo>
                  <a:lnTo>
                    <a:pt x="644" y="0"/>
                  </a:lnTo>
                  <a:lnTo>
                    <a:pt x="4414" y="3704"/>
                  </a:lnTo>
                  <a:close/>
                </a:path>
                <a:path w="4414" h="21324">
                  <a:moveTo>
                    <a:pt x="60954" y="7170"/>
                  </a:moveTo>
                  <a:lnTo>
                    <a:pt x="61422" y="7170"/>
                  </a:lnTo>
                  <a:lnTo>
                    <a:pt x="60531" y="2935"/>
                  </a:lnTo>
                  <a:lnTo>
                    <a:pt x="52570" y="-8267"/>
                  </a:lnTo>
                  <a:lnTo>
                    <a:pt x="40831" y="-15505"/>
                  </a:lnTo>
                  <a:lnTo>
                    <a:pt x="28855" y="-17620"/>
                  </a:lnTo>
                  <a:lnTo>
                    <a:pt x="14966" y="-14691"/>
                  </a:lnTo>
                  <a:lnTo>
                    <a:pt x="3759" y="-6731"/>
                  </a:lnTo>
                  <a:lnTo>
                    <a:pt x="0" y="-633"/>
                  </a:lnTo>
                  <a:lnTo>
                    <a:pt x="644" y="0"/>
                  </a:lnTo>
                  <a:lnTo>
                    <a:pt x="6639" y="-8115"/>
                  </a:lnTo>
                  <a:lnTo>
                    <a:pt x="18598" y="-14990"/>
                  </a:lnTo>
                  <a:lnTo>
                    <a:pt x="28855" y="-16604"/>
                  </a:lnTo>
                  <a:lnTo>
                    <a:pt x="42772" y="-13610"/>
                  </a:lnTo>
                  <a:lnTo>
                    <a:pt x="53880" y="-5501"/>
                  </a:lnTo>
                  <a:lnTo>
                    <a:pt x="60832" y="6411"/>
                  </a:lnTo>
                  <a:lnTo>
                    <a:pt x="60954" y="7170"/>
                  </a:lnTo>
                  <a:close/>
                </a:path>
              </a:pathLst>
            </a:custGeom>
            <a:solidFill>
              <a:srgbClr val="F5BB7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67" name="object 280">
              <a:extLst>
                <a:ext uri="{FF2B5EF4-FFF2-40B4-BE49-F238E27FC236}">
                  <a16:creationId xmlns:a16="http://schemas.microsoft.com/office/drawing/2014/main" id="{9C531D53-4D14-4689-A6C9-924B099AA554}"/>
                </a:ext>
              </a:extLst>
            </p:cNvPr>
            <p:cNvSpPr/>
            <p:nvPr/>
          </p:nvSpPr>
          <p:spPr>
            <a:xfrm>
              <a:off x="6474179" y="4111537"/>
              <a:ext cx="4872" cy="22010"/>
            </a:xfrm>
            <a:custGeom>
              <a:avLst/>
              <a:gdLst/>
              <a:ahLst/>
              <a:cxnLst/>
              <a:rect l="l" t="t" r="r" b="b"/>
              <a:pathLst>
                <a:path w="4872" h="22010">
                  <a:moveTo>
                    <a:pt x="4872" y="4127"/>
                  </a:moveTo>
                  <a:lnTo>
                    <a:pt x="671" y="0"/>
                  </a:lnTo>
                  <a:lnTo>
                    <a:pt x="4872" y="4127"/>
                  </a:lnTo>
                  <a:close/>
                </a:path>
                <a:path w="4872" h="22010">
                  <a:moveTo>
                    <a:pt x="0" y="-659"/>
                  </a:moveTo>
                  <a:lnTo>
                    <a:pt x="671" y="0"/>
                  </a:lnTo>
                  <a:lnTo>
                    <a:pt x="6273" y="-7820"/>
                  </a:lnTo>
                  <a:lnTo>
                    <a:pt x="18068" y="-14960"/>
                  </a:lnTo>
                  <a:lnTo>
                    <a:pt x="29313" y="-16879"/>
                  </a:lnTo>
                  <a:lnTo>
                    <a:pt x="43280" y="-13916"/>
                  </a:lnTo>
                  <a:lnTo>
                    <a:pt x="54456" y="-5892"/>
                  </a:lnTo>
                  <a:lnTo>
                    <a:pt x="61587" y="5897"/>
                  </a:lnTo>
                  <a:lnTo>
                    <a:pt x="61878" y="7593"/>
                  </a:lnTo>
                  <a:lnTo>
                    <a:pt x="62520" y="7593"/>
                  </a:lnTo>
                  <a:lnTo>
                    <a:pt x="61650" y="3368"/>
                  </a:lnTo>
                  <a:lnTo>
                    <a:pt x="53836" y="-7949"/>
                  </a:lnTo>
                  <a:lnTo>
                    <a:pt x="42257" y="-15433"/>
                  </a:lnTo>
                  <a:lnTo>
                    <a:pt x="29313" y="-17882"/>
                  </a:lnTo>
                  <a:lnTo>
                    <a:pt x="15392" y="-14982"/>
                  </a:lnTo>
                  <a:lnTo>
                    <a:pt x="4114" y="-7102"/>
                  </a:lnTo>
                  <a:lnTo>
                    <a:pt x="0" y="-659"/>
                  </a:lnTo>
                  <a:close/>
                </a:path>
              </a:pathLst>
            </a:custGeom>
            <a:solidFill>
              <a:srgbClr val="F5BA77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68" name="object 281">
              <a:extLst>
                <a:ext uri="{FF2B5EF4-FFF2-40B4-BE49-F238E27FC236}">
                  <a16:creationId xmlns:a16="http://schemas.microsoft.com/office/drawing/2014/main" id="{CE3B81EF-F11A-420D-A97B-4D93BAEFA104}"/>
                </a:ext>
              </a:extLst>
            </p:cNvPr>
            <p:cNvSpPr/>
            <p:nvPr/>
          </p:nvSpPr>
          <p:spPr>
            <a:xfrm>
              <a:off x="6473681" y="4093082"/>
              <a:ext cx="63790" cy="26047"/>
            </a:xfrm>
            <a:custGeom>
              <a:avLst/>
              <a:gdLst/>
              <a:ahLst/>
              <a:cxnLst/>
              <a:rect l="l" t="t" r="r" b="b"/>
              <a:pathLst>
                <a:path w="63790" h="26047">
                  <a:moveTo>
                    <a:pt x="43791" y="3893"/>
                  </a:moveTo>
                  <a:lnTo>
                    <a:pt x="55089" y="11755"/>
                  </a:lnTo>
                  <a:lnTo>
                    <a:pt x="62473" y="23380"/>
                  </a:lnTo>
                  <a:lnTo>
                    <a:pt x="62963" y="26047"/>
                  </a:lnTo>
                  <a:lnTo>
                    <a:pt x="63790" y="26047"/>
                  </a:lnTo>
                  <a:lnTo>
                    <a:pt x="62922" y="21784"/>
                  </a:lnTo>
                  <a:lnTo>
                    <a:pt x="55181" y="10409"/>
                  </a:lnTo>
                  <a:lnTo>
                    <a:pt x="43715" y="2767"/>
                  </a:lnTo>
                  <a:lnTo>
                    <a:pt x="29822" y="0"/>
                  </a:lnTo>
                  <a:lnTo>
                    <a:pt x="15891" y="2831"/>
                  </a:lnTo>
                  <a:lnTo>
                    <a:pt x="4504" y="10557"/>
                  </a:lnTo>
                  <a:lnTo>
                    <a:pt x="0" y="17305"/>
                  </a:lnTo>
                  <a:lnTo>
                    <a:pt x="5369" y="22581"/>
                  </a:lnTo>
                  <a:lnTo>
                    <a:pt x="663" y="17957"/>
                  </a:lnTo>
                  <a:lnTo>
                    <a:pt x="5879" y="10536"/>
                  </a:lnTo>
                  <a:lnTo>
                    <a:pt x="17555" y="3220"/>
                  </a:lnTo>
                  <a:lnTo>
                    <a:pt x="29822" y="1003"/>
                  </a:lnTo>
                  <a:lnTo>
                    <a:pt x="43791" y="3893"/>
                  </a:lnTo>
                  <a:close/>
                </a:path>
              </a:pathLst>
            </a:custGeom>
            <a:solidFill>
              <a:srgbClr val="F4B877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69" name="object 282">
              <a:extLst>
                <a:ext uri="{FF2B5EF4-FFF2-40B4-BE49-F238E27FC236}">
                  <a16:creationId xmlns:a16="http://schemas.microsoft.com/office/drawing/2014/main" id="{B0C82264-F6AC-406E-B462-302F1C80E464}"/>
                </a:ext>
              </a:extLst>
            </p:cNvPr>
            <p:cNvSpPr/>
            <p:nvPr/>
          </p:nvSpPr>
          <p:spPr>
            <a:xfrm>
              <a:off x="6473124" y="4110562"/>
              <a:ext cx="5926" cy="23305"/>
            </a:xfrm>
            <a:custGeom>
              <a:avLst/>
              <a:gdLst/>
              <a:ahLst/>
              <a:cxnLst/>
              <a:rect l="l" t="t" r="r" b="b"/>
              <a:pathLst>
                <a:path w="5926" h="23305">
                  <a:moveTo>
                    <a:pt x="5926" y="5101"/>
                  </a:moveTo>
                  <a:lnTo>
                    <a:pt x="735" y="0"/>
                  </a:lnTo>
                  <a:lnTo>
                    <a:pt x="5926" y="5101"/>
                  </a:lnTo>
                  <a:close/>
                </a:path>
                <a:path w="5926" h="23305">
                  <a:moveTo>
                    <a:pt x="0" y="-722"/>
                  </a:moveTo>
                  <a:lnTo>
                    <a:pt x="735" y="0"/>
                  </a:lnTo>
                  <a:lnTo>
                    <a:pt x="5610" y="-7092"/>
                  </a:lnTo>
                  <a:lnTo>
                    <a:pt x="17131" y="-14625"/>
                  </a:lnTo>
                  <a:lnTo>
                    <a:pt x="30367" y="-17187"/>
                  </a:lnTo>
                  <a:lnTo>
                    <a:pt x="44363" y="-14359"/>
                  </a:lnTo>
                  <a:lnTo>
                    <a:pt x="55766" y="-6639"/>
                  </a:lnTo>
                  <a:lnTo>
                    <a:pt x="63384" y="4819"/>
                  </a:lnTo>
                  <a:lnTo>
                    <a:pt x="64121" y="8567"/>
                  </a:lnTo>
                  <a:lnTo>
                    <a:pt x="65060" y="8567"/>
                  </a:lnTo>
                  <a:lnTo>
                    <a:pt x="64215" y="4326"/>
                  </a:lnTo>
                  <a:lnTo>
                    <a:pt x="56617" y="-7152"/>
                  </a:lnTo>
                  <a:lnTo>
                    <a:pt x="45312" y="-15034"/>
                  </a:lnTo>
                  <a:lnTo>
                    <a:pt x="31411" y="-18189"/>
                  </a:lnTo>
                  <a:lnTo>
                    <a:pt x="30367" y="-18203"/>
                  </a:lnTo>
                  <a:lnTo>
                    <a:pt x="16406" y="-15410"/>
                  </a:lnTo>
                  <a:lnTo>
                    <a:pt x="4918" y="-7788"/>
                  </a:lnTo>
                  <a:lnTo>
                    <a:pt x="0" y="-722"/>
                  </a:lnTo>
                  <a:close/>
                </a:path>
              </a:pathLst>
            </a:custGeom>
            <a:solidFill>
              <a:srgbClr val="F3B777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70" name="object 283">
              <a:extLst>
                <a:ext uri="{FF2B5EF4-FFF2-40B4-BE49-F238E27FC236}">
                  <a16:creationId xmlns:a16="http://schemas.microsoft.com/office/drawing/2014/main" id="{52636DBA-4734-45D3-B9A3-DDC9E0C0BA29}"/>
                </a:ext>
              </a:extLst>
            </p:cNvPr>
            <p:cNvSpPr/>
            <p:nvPr/>
          </p:nvSpPr>
          <p:spPr>
            <a:xfrm>
              <a:off x="6472639" y="4091647"/>
              <a:ext cx="66145" cy="27482"/>
            </a:xfrm>
            <a:custGeom>
              <a:avLst/>
              <a:gdLst/>
              <a:ahLst/>
              <a:cxnLst/>
              <a:rect l="l" t="t" r="r" b="b"/>
              <a:pathLst>
                <a:path w="66145" h="27482">
                  <a:moveTo>
                    <a:pt x="762" y="18465"/>
                  </a:moveTo>
                  <a:lnTo>
                    <a:pt x="5260" y="11713"/>
                  </a:lnTo>
                  <a:lnTo>
                    <a:pt x="16612" y="3936"/>
                  </a:lnTo>
                  <a:lnTo>
                    <a:pt x="30546" y="1004"/>
                  </a:lnTo>
                  <a:lnTo>
                    <a:pt x="30852" y="1003"/>
                  </a:lnTo>
                  <a:lnTo>
                    <a:pt x="44904" y="3812"/>
                  </a:lnTo>
                  <a:lnTo>
                    <a:pt x="56347" y="11474"/>
                  </a:lnTo>
                  <a:lnTo>
                    <a:pt x="64085" y="22841"/>
                  </a:lnTo>
                  <a:lnTo>
                    <a:pt x="65063" y="27482"/>
                  </a:lnTo>
                  <a:lnTo>
                    <a:pt x="66145" y="27482"/>
                  </a:lnTo>
                  <a:lnTo>
                    <a:pt x="65310" y="23170"/>
                  </a:lnTo>
                  <a:lnTo>
                    <a:pt x="57860" y="11588"/>
                  </a:lnTo>
                  <a:lnTo>
                    <a:pt x="46720" y="3523"/>
                  </a:lnTo>
                  <a:lnTo>
                    <a:pt x="32935" y="56"/>
                  </a:lnTo>
                  <a:lnTo>
                    <a:pt x="30852" y="0"/>
                  </a:lnTo>
                  <a:lnTo>
                    <a:pt x="16850" y="2749"/>
                  </a:lnTo>
                  <a:lnTo>
                    <a:pt x="5316" y="10270"/>
                  </a:lnTo>
                  <a:lnTo>
                    <a:pt x="0" y="17716"/>
                  </a:lnTo>
                  <a:lnTo>
                    <a:pt x="6411" y="24017"/>
                  </a:lnTo>
                  <a:lnTo>
                    <a:pt x="762" y="18465"/>
                  </a:lnTo>
                  <a:close/>
                </a:path>
              </a:pathLst>
            </a:custGeom>
            <a:solidFill>
              <a:srgbClr val="F3B77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71" name="object 284">
              <a:extLst>
                <a:ext uri="{FF2B5EF4-FFF2-40B4-BE49-F238E27FC236}">
                  <a16:creationId xmlns:a16="http://schemas.microsoft.com/office/drawing/2014/main" id="{D231D7E2-C741-4B1E-9D4D-58B5DE8178DD}"/>
                </a:ext>
              </a:extLst>
            </p:cNvPr>
            <p:cNvSpPr/>
            <p:nvPr/>
          </p:nvSpPr>
          <p:spPr>
            <a:xfrm>
              <a:off x="6472096" y="4090949"/>
              <a:ext cx="67454" cy="28181"/>
            </a:xfrm>
            <a:custGeom>
              <a:avLst/>
              <a:gdLst/>
              <a:ahLst/>
              <a:cxnLst/>
              <a:rect l="l" t="t" r="r" b="b"/>
              <a:pathLst>
                <a:path w="67454" h="28181">
                  <a:moveTo>
                    <a:pt x="833" y="18700"/>
                  </a:moveTo>
                  <a:lnTo>
                    <a:pt x="5027" y="12309"/>
                  </a:lnTo>
                  <a:lnTo>
                    <a:pt x="16268" y="4386"/>
                  </a:lnTo>
                  <a:lnTo>
                    <a:pt x="30067" y="1153"/>
                  </a:lnTo>
                  <a:lnTo>
                    <a:pt x="31395" y="1130"/>
                  </a:lnTo>
                  <a:lnTo>
                    <a:pt x="45443" y="3868"/>
                  </a:lnTo>
                  <a:lnTo>
                    <a:pt x="57013" y="11367"/>
                  </a:lnTo>
                  <a:lnTo>
                    <a:pt x="65006" y="22550"/>
                  </a:lnTo>
                  <a:lnTo>
                    <a:pt x="66359" y="28181"/>
                  </a:lnTo>
                  <a:lnTo>
                    <a:pt x="67454" y="28181"/>
                  </a:lnTo>
                  <a:lnTo>
                    <a:pt x="66627" y="23847"/>
                  </a:lnTo>
                  <a:lnTo>
                    <a:pt x="59277" y="12186"/>
                  </a:lnTo>
                  <a:lnTo>
                    <a:pt x="48276" y="3937"/>
                  </a:lnTo>
                  <a:lnTo>
                    <a:pt x="34645" y="136"/>
                  </a:lnTo>
                  <a:lnTo>
                    <a:pt x="31395" y="0"/>
                  </a:lnTo>
                  <a:lnTo>
                    <a:pt x="17423" y="2697"/>
                  </a:lnTo>
                  <a:lnTo>
                    <a:pt x="5795" y="10093"/>
                  </a:lnTo>
                  <a:lnTo>
                    <a:pt x="0" y="17881"/>
                  </a:lnTo>
                  <a:lnTo>
                    <a:pt x="6954" y="24715"/>
                  </a:lnTo>
                  <a:lnTo>
                    <a:pt x="833" y="18700"/>
                  </a:lnTo>
                  <a:close/>
                </a:path>
              </a:pathLst>
            </a:custGeom>
            <a:solidFill>
              <a:srgbClr val="F3B576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72" name="object 285">
              <a:extLst>
                <a:ext uri="{FF2B5EF4-FFF2-40B4-BE49-F238E27FC236}">
                  <a16:creationId xmlns:a16="http://schemas.microsoft.com/office/drawing/2014/main" id="{24FEC940-A510-4B3F-A76D-AA114701ABD5}"/>
                </a:ext>
              </a:extLst>
            </p:cNvPr>
            <p:cNvSpPr/>
            <p:nvPr/>
          </p:nvSpPr>
          <p:spPr>
            <a:xfrm>
              <a:off x="6471571" y="4090390"/>
              <a:ext cx="68734" cy="28740"/>
            </a:xfrm>
            <a:custGeom>
              <a:avLst/>
              <a:gdLst/>
              <a:ahLst/>
              <a:cxnLst/>
              <a:rect l="l" t="t" r="r" b="b"/>
              <a:pathLst>
                <a:path w="68734" h="28740">
                  <a:moveTo>
                    <a:pt x="835" y="18745"/>
                  </a:moveTo>
                  <a:lnTo>
                    <a:pt x="4642" y="12810"/>
                  </a:lnTo>
                  <a:lnTo>
                    <a:pt x="15739" y="4665"/>
                  </a:lnTo>
                  <a:lnTo>
                    <a:pt x="29402" y="1061"/>
                  </a:lnTo>
                  <a:lnTo>
                    <a:pt x="31920" y="977"/>
                  </a:lnTo>
                  <a:lnTo>
                    <a:pt x="45988" y="3684"/>
                  </a:lnTo>
                  <a:lnTo>
                    <a:pt x="57637" y="11094"/>
                  </a:lnTo>
                  <a:lnTo>
                    <a:pt x="65811" y="22147"/>
                  </a:lnTo>
                  <a:lnTo>
                    <a:pt x="67574" y="28740"/>
                  </a:lnTo>
                  <a:lnTo>
                    <a:pt x="68734" y="28740"/>
                  </a:lnTo>
                  <a:lnTo>
                    <a:pt x="67918" y="24418"/>
                  </a:lnTo>
                  <a:lnTo>
                    <a:pt x="60644" y="12710"/>
                  </a:lnTo>
                  <a:lnTo>
                    <a:pt x="49744" y="4316"/>
                  </a:lnTo>
                  <a:lnTo>
                    <a:pt x="36221" y="234"/>
                  </a:lnTo>
                  <a:lnTo>
                    <a:pt x="31920" y="0"/>
                  </a:lnTo>
                  <a:lnTo>
                    <a:pt x="17865" y="2650"/>
                  </a:lnTo>
                  <a:lnTo>
                    <a:pt x="6146" y="9928"/>
                  </a:lnTo>
                  <a:lnTo>
                    <a:pt x="0" y="17924"/>
                  </a:lnTo>
                  <a:lnTo>
                    <a:pt x="7479" y="25274"/>
                  </a:lnTo>
                  <a:lnTo>
                    <a:pt x="835" y="18745"/>
                  </a:lnTo>
                  <a:close/>
                </a:path>
              </a:pathLst>
            </a:custGeom>
            <a:solidFill>
              <a:srgbClr val="F3B576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73" name="object 286">
              <a:extLst>
                <a:ext uri="{FF2B5EF4-FFF2-40B4-BE49-F238E27FC236}">
                  <a16:creationId xmlns:a16="http://schemas.microsoft.com/office/drawing/2014/main" id="{1963B69E-D0E1-4CBB-8F13-3F85A34D288C}"/>
                </a:ext>
              </a:extLst>
            </p:cNvPr>
            <p:cNvSpPr/>
            <p:nvPr/>
          </p:nvSpPr>
          <p:spPr>
            <a:xfrm>
              <a:off x="6471014" y="4089666"/>
              <a:ext cx="69877" cy="29464"/>
            </a:xfrm>
            <a:custGeom>
              <a:avLst/>
              <a:gdLst/>
              <a:ahLst/>
              <a:cxnLst/>
              <a:rect l="l" t="t" r="r" b="b"/>
              <a:pathLst>
                <a:path w="69877" h="29463">
                  <a:moveTo>
                    <a:pt x="37792" y="355"/>
                  </a:moveTo>
                  <a:lnTo>
                    <a:pt x="32477" y="0"/>
                  </a:lnTo>
                  <a:lnTo>
                    <a:pt x="18479" y="2601"/>
                  </a:lnTo>
                  <a:lnTo>
                    <a:pt x="6674" y="9761"/>
                  </a:lnTo>
                  <a:lnTo>
                    <a:pt x="0" y="18101"/>
                  </a:lnTo>
                  <a:lnTo>
                    <a:pt x="8036" y="25998"/>
                  </a:lnTo>
                  <a:lnTo>
                    <a:pt x="857" y="18944"/>
                  </a:lnTo>
                  <a:lnTo>
                    <a:pt x="4318" y="13406"/>
                  </a:lnTo>
                  <a:lnTo>
                    <a:pt x="15259" y="5079"/>
                  </a:lnTo>
                  <a:lnTo>
                    <a:pt x="28807" y="1152"/>
                  </a:lnTo>
                  <a:lnTo>
                    <a:pt x="32477" y="977"/>
                  </a:lnTo>
                  <a:lnTo>
                    <a:pt x="46535" y="3644"/>
                  </a:lnTo>
                  <a:lnTo>
                    <a:pt x="58231" y="10962"/>
                  </a:lnTo>
                  <a:lnTo>
                    <a:pt x="66549" y="21909"/>
                  </a:lnTo>
                  <a:lnTo>
                    <a:pt x="68738" y="29464"/>
                  </a:lnTo>
                  <a:lnTo>
                    <a:pt x="69877" y="29464"/>
                  </a:lnTo>
                  <a:lnTo>
                    <a:pt x="69069" y="25090"/>
                  </a:lnTo>
                  <a:lnTo>
                    <a:pt x="61914" y="13286"/>
                  </a:lnTo>
                  <a:lnTo>
                    <a:pt x="51166" y="4719"/>
                  </a:lnTo>
                  <a:lnTo>
                    <a:pt x="37792" y="355"/>
                  </a:lnTo>
                  <a:close/>
                </a:path>
              </a:pathLst>
            </a:custGeom>
            <a:solidFill>
              <a:srgbClr val="F3B576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74" name="object 287">
              <a:extLst>
                <a:ext uri="{FF2B5EF4-FFF2-40B4-BE49-F238E27FC236}">
                  <a16:creationId xmlns:a16="http://schemas.microsoft.com/office/drawing/2014/main" id="{E9875F4A-4C46-4E36-A805-0CCD455F5665}"/>
                </a:ext>
              </a:extLst>
            </p:cNvPr>
            <p:cNvSpPr/>
            <p:nvPr/>
          </p:nvSpPr>
          <p:spPr>
            <a:xfrm>
              <a:off x="6470518" y="4108183"/>
              <a:ext cx="8532" cy="26722"/>
            </a:xfrm>
            <a:custGeom>
              <a:avLst/>
              <a:gdLst/>
              <a:ahLst/>
              <a:cxnLst/>
              <a:rect l="l" t="t" r="r" b="b"/>
              <a:pathLst>
                <a:path w="8532" h="26722">
                  <a:moveTo>
                    <a:pt x="8532" y="7481"/>
                  </a:moveTo>
                  <a:lnTo>
                    <a:pt x="919" y="0"/>
                  </a:lnTo>
                  <a:lnTo>
                    <a:pt x="8532" y="7481"/>
                  </a:lnTo>
                  <a:close/>
                </a:path>
                <a:path w="8532" h="26722">
                  <a:moveTo>
                    <a:pt x="28292" y="-17939"/>
                  </a:moveTo>
                  <a:lnTo>
                    <a:pt x="32973" y="-18224"/>
                  </a:lnTo>
                  <a:lnTo>
                    <a:pt x="47066" y="-15588"/>
                  </a:lnTo>
                  <a:lnTo>
                    <a:pt x="58838" y="-8354"/>
                  </a:lnTo>
                  <a:lnTo>
                    <a:pt x="67320" y="2466"/>
                  </a:lnTo>
                  <a:lnTo>
                    <a:pt x="69993" y="10947"/>
                  </a:lnTo>
                  <a:lnTo>
                    <a:pt x="71092" y="10947"/>
                  </a:lnTo>
                  <a:lnTo>
                    <a:pt x="70304" y="6599"/>
                  </a:lnTo>
                  <a:lnTo>
                    <a:pt x="63273" y="-5284"/>
                  </a:lnTo>
                  <a:lnTo>
                    <a:pt x="52674" y="-14044"/>
                  </a:lnTo>
                  <a:lnTo>
                    <a:pt x="39426" y="-18722"/>
                  </a:lnTo>
                  <a:lnTo>
                    <a:pt x="32973" y="-19240"/>
                  </a:lnTo>
                  <a:lnTo>
                    <a:pt x="18935" y="-16660"/>
                  </a:lnTo>
                  <a:lnTo>
                    <a:pt x="7082" y="-9560"/>
                  </a:lnTo>
                  <a:lnTo>
                    <a:pt x="0" y="-903"/>
                  </a:lnTo>
                  <a:lnTo>
                    <a:pt x="919" y="0"/>
                  </a:lnTo>
                  <a:lnTo>
                    <a:pt x="4094" y="-5182"/>
                  </a:lnTo>
                  <a:lnTo>
                    <a:pt x="14904" y="-13703"/>
                  </a:lnTo>
                  <a:lnTo>
                    <a:pt x="28292" y="-17939"/>
                  </a:lnTo>
                  <a:close/>
                </a:path>
              </a:pathLst>
            </a:custGeom>
            <a:solidFill>
              <a:srgbClr val="F3B175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75" name="object 288">
              <a:extLst>
                <a:ext uri="{FF2B5EF4-FFF2-40B4-BE49-F238E27FC236}">
                  <a16:creationId xmlns:a16="http://schemas.microsoft.com/office/drawing/2014/main" id="{6AD4F16A-0C3A-4394-A2D3-71158D517B17}"/>
                </a:ext>
              </a:extLst>
            </p:cNvPr>
            <p:cNvSpPr/>
            <p:nvPr/>
          </p:nvSpPr>
          <p:spPr>
            <a:xfrm>
              <a:off x="6469980" y="4107671"/>
              <a:ext cx="9070" cy="27280"/>
            </a:xfrm>
            <a:custGeom>
              <a:avLst/>
              <a:gdLst/>
              <a:ahLst/>
              <a:cxnLst/>
              <a:rect l="l" t="t" r="r" b="b"/>
              <a:pathLst>
                <a:path w="9070" h="27280">
                  <a:moveTo>
                    <a:pt x="9070" y="7993"/>
                  </a:moveTo>
                  <a:lnTo>
                    <a:pt x="936" y="0"/>
                  </a:lnTo>
                  <a:lnTo>
                    <a:pt x="9070" y="7993"/>
                  </a:lnTo>
                  <a:close/>
                </a:path>
                <a:path w="9070" h="27280">
                  <a:moveTo>
                    <a:pt x="27802" y="-17886"/>
                  </a:moveTo>
                  <a:lnTo>
                    <a:pt x="33511" y="-18297"/>
                  </a:lnTo>
                  <a:lnTo>
                    <a:pt x="47671" y="-15726"/>
                  </a:lnTo>
                  <a:lnTo>
                    <a:pt x="59550" y="-8644"/>
                  </a:lnTo>
                  <a:lnTo>
                    <a:pt x="68216" y="1999"/>
                  </a:lnTo>
                  <a:lnTo>
                    <a:pt x="71440" y="11458"/>
                  </a:lnTo>
                  <a:lnTo>
                    <a:pt x="72415" y="11458"/>
                  </a:lnTo>
                  <a:lnTo>
                    <a:pt x="71632" y="7080"/>
                  </a:lnTo>
                  <a:lnTo>
                    <a:pt x="64672" y="-4839"/>
                  </a:lnTo>
                  <a:lnTo>
                    <a:pt x="54169" y="-13701"/>
                  </a:lnTo>
                  <a:lnTo>
                    <a:pt x="41020" y="-18602"/>
                  </a:lnTo>
                  <a:lnTo>
                    <a:pt x="33511" y="-19287"/>
                  </a:lnTo>
                  <a:lnTo>
                    <a:pt x="19419" y="-16763"/>
                  </a:lnTo>
                  <a:lnTo>
                    <a:pt x="7485" y="-9794"/>
                  </a:lnTo>
                  <a:lnTo>
                    <a:pt x="0" y="-920"/>
                  </a:lnTo>
                  <a:lnTo>
                    <a:pt x="936" y="0"/>
                  </a:lnTo>
                  <a:lnTo>
                    <a:pt x="3805" y="-4773"/>
                  </a:lnTo>
                  <a:lnTo>
                    <a:pt x="14495" y="-13411"/>
                  </a:lnTo>
                  <a:lnTo>
                    <a:pt x="27802" y="-17886"/>
                  </a:lnTo>
                  <a:close/>
                </a:path>
              </a:pathLst>
            </a:custGeom>
            <a:solidFill>
              <a:srgbClr val="F3B075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76" name="object 289">
              <a:extLst>
                <a:ext uri="{FF2B5EF4-FFF2-40B4-BE49-F238E27FC236}">
                  <a16:creationId xmlns:a16="http://schemas.microsoft.com/office/drawing/2014/main" id="{17B87BA8-4F8F-4B14-949C-A243135890E2}"/>
                </a:ext>
              </a:extLst>
            </p:cNvPr>
            <p:cNvSpPr/>
            <p:nvPr/>
          </p:nvSpPr>
          <p:spPr>
            <a:xfrm>
              <a:off x="6469413" y="4107146"/>
              <a:ext cx="9637" cy="27979"/>
            </a:xfrm>
            <a:custGeom>
              <a:avLst/>
              <a:gdLst/>
              <a:ahLst/>
              <a:cxnLst/>
              <a:rect l="l" t="t" r="r" b="b"/>
              <a:pathLst>
                <a:path w="9637" h="27979">
                  <a:moveTo>
                    <a:pt x="9637" y="8518"/>
                  </a:moveTo>
                  <a:lnTo>
                    <a:pt x="969" y="0"/>
                  </a:lnTo>
                  <a:lnTo>
                    <a:pt x="9637" y="8518"/>
                  </a:lnTo>
                  <a:close/>
                </a:path>
                <a:path w="9637" h="27979">
                  <a:moveTo>
                    <a:pt x="27252" y="-17899"/>
                  </a:moveTo>
                  <a:lnTo>
                    <a:pt x="34078" y="-18483"/>
                  </a:lnTo>
                  <a:lnTo>
                    <a:pt x="48183" y="-15953"/>
                  </a:lnTo>
                  <a:lnTo>
                    <a:pt x="60125" y="-8972"/>
                  </a:lnTo>
                  <a:lnTo>
                    <a:pt x="68971" y="1546"/>
                  </a:lnTo>
                  <a:lnTo>
                    <a:pt x="72798" y="11983"/>
                  </a:lnTo>
                  <a:lnTo>
                    <a:pt x="73705" y="11983"/>
                  </a:lnTo>
                  <a:lnTo>
                    <a:pt x="72928" y="7576"/>
                  </a:lnTo>
                  <a:lnTo>
                    <a:pt x="66051" y="-4412"/>
                  </a:lnTo>
                  <a:lnTo>
                    <a:pt x="55669" y="-13417"/>
                  </a:lnTo>
                  <a:lnTo>
                    <a:pt x="42664" y="-18573"/>
                  </a:lnTo>
                  <a:lnTo>
                    <a:pt x="34078" y="-19461"/>
                  </a:lnTo>
                  <a:lnTo>
                    <a:pt x="19998" y="-16982"/>
                  </a:lnTo>
                  <a:lnTo>
                    <a:pt x="7992" y="-10124"/>
                  </a:lnTo>
                  <a:lnTo>
                    <a:pt x="0" y="-952"/>
                  </a:lnTo>
                  <a:lnTo>
                    <a:pt x="969" y="0"/>
                  </a:lnTo>
                  <a:lnTo>
                    <a:pt x="3532" y="-4337"/>
                  </a:lnTo>
                  <a:lnTo>
                    <a:pt x="14103" y="-13136"/>
                  </a:lnTo>
                  <a:lnTo>
                    <a:pt x="27252" y="-17899"/>
                  </a:lnTo>
                  <a:close/>
                </a:path>
              </a:pathLst>
            </a:custGeom>
            <a:solidFill>
              <a:srgbClr val="F2AF76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77" name="object 290">
              <a:extLst>
                <a:ext uri="{FF2B5EF4-FFF2-40B4-BE49-F238E27FC236}">
                  <a16:creationId xmlns:a16="http://schemas.microsoft.com/office/drawing/2014/main" id="{2324AE80-BF8B-4BA4-89CD-755A85738F0B}"/>
                </a:ext>
              </a:extLst>
            </p:cNvPr>
            <p:cNvSpPr/>
            <p:nvPr/>
          </p:nvSpPr>
          <p:spPr>
            <a:xfrm>
              <a:off x="6469127" y="4086936"/>
              <a:ext cx="74588" cy="32194"/>
            </a:xfrm>
            <a:custGeom>
              <a:avLst/>
              <a:gdLst/>
              <a:ahLst/>
              <a:cxnLst/>
              <a:rect l="l" t="t" r="r" b="b"/>
              <a:pathLst>
                <a:path w="74588" h="32194">
                  <a:moveTo>
                    <a:pt x="43985" y="1106"/>
                  </a:moveTo>
                  <a:lnTo>
                    <a:pt x="34364" y="0"/>
                  </a:lnTo>
                  <a:lnTo>
                    <a:pt x="20238" y="2461"/>
                  </a:lnTo>
                  <a:lnTo>
                    <a:pt x="8197" y="9268"/>
                  </a:lnTo>
                  <a:lnTo>
                    <a:pt x="0" y="18514"/>
                  </a:lnTo>
                  <a:lnTo>
                    <a:pt x="173" y="19147"/>
                  </a:lnTo>
                  <a:lnTo>
                    <a:pt x="9923" y="28728"/>
                  </a:lnTo>
                  <a:lnTo>
                    <a:pt x="789" y="19752"/>
                  </a:lnTo>
                  <a:lnTo>
                    <a:pt x="3073" y="15786"/>
                  </a:lnTo>
                  <a:lnTo>
                    <a:pt x="13489" y="6808"/>
                  </a:lnTo>
                  <a:lnTo>
                    <a:pt x="26515" y="1767"/>
                  </a:lnTo>
                  <a:lnTo>
                    <a:pt x="34364" y="1003"/>
                  </a:lnTo>
                  <a:lnTo>
                    <a:pt x="48521" y="3513"/>
                  </a:lnTo>
                  <a:lnTo>
                    <a:pt x="60502" y="10438"/>
                  </a:lnTo>
                  <a:lnTo>
                    <a:pt x="69440" y="20871"/>
                  </a:lnTo>
                  <a:lnTo>
                    <a:pt x="73806" y="32194"/>
                  </a:lnTo>
                  <a:lnTo>
                    <a:pt x="74588" y="32194"/>
                  </a:lnTo>
                  <a:lnTo>
                    <a:pt x="73828" y="27788"/>
                  </a:lnTo>
                  <a:lnTo>
                    <a:pt x="67081" y="15713"/>
                  </a:lnTo>
                  <a:lnTo>
                    <a:pt x="56856" y="6532"/>
                  </a:lnTo>
                  <a:lnTo>
                    <a:pt x="43985" y="1106"/>
                  </a:lnTo>
                  <a:close/>
                </a:path>
              </a:pathLst>
            </a:custGeom>
            <a:solidFill>
              <a:srgbClr val="F2AE74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78" name="object 291">
              <a:extLst>
                <a:ext uri="{FF2B5EF4-FFF2-40B4-BE49-F238E27FC236}">
                  <a16:creationId xmlns:a16="http://schemas.microsoft.com/office/drawing/2014/main" id="{25A01D0E-55EC-4195-8CF1-35DB4D09B21A}"/>
                </a:ext>
              </a:extLst>
            </p:cNvPr>
            <p:cNvSpPr/>
            <p:nvPr/>
          </p:nvSpPr>
          <p:spPr>
            <a:xfrm>
              <a:off x="6468900" y="4086377"/>
              <a:ext cx="75507" cy="32753"/>
            </a:xfrm>
            <a:custGeom>
              <a:avLst/>
              <a:gdLst/>
              <a:ahLst/>
              <a:cxnLst/>
              <a:rect l="l" t="t" r="r" b="b"/>
              <a:pathLst>
                <a:path w="75507" h="32753">
                  <a:moveTo>
                    <a:pt x="8385" y="9095"/>
                  </a:moveTo>
                  <a:lnTo>
                    <a:pt x="0" y="18244"/>
                  </a:lnTo>
                  <a:lnTo>
                    <a:pt x="400" y="19705"/>
                  </a:lnTo>
                  <a:lnTo>
                    <a:pt x="10150" y="29287"/>
                  </a:lnTo>
                  <a:lnTo>
                    <a:pt x="473" y="19777"/>
                  </a:lnTo>
                  <a:lnTo>
                    <a:pt x="2461" y="16267"/>
                  </a:lnTo>
                  <a:lnTo>
                    <a:pt x="12771" y="7190"/>
                  </a:lnTo>
                  <a:lnTo>
                    <a:pt x="25709" y="1943"/>
                  </a:lnTo>
                  <a:lnTo>
                    <a:pt x="34591" y="990"/>
                  </a:lnTo>
                  <a:lnTo>
                    <a:pt x="48739" y="3445"/>
                  </a:lnTo>
                  <a:lnTo>
                    <a:pt x="60805" y="10240"/>
                  </a:lnTo>
                  <a:lnTo>
                    <a:pt x="69921" y="20517"/>
                  </a:lnTo>
                  <a:lnTo>
                    <a:pt x="74946" y="32753"/>
                  </a:lnTo>
                  <a:lnTo>
                    <a:pt x="75507" y="32753"/>
                  </a:lnTo>
                  <a:lnTo>
                    <a:pt x="74749" y="28310"/>
                  </a:lnTo>
                  <a:lnTo>
                    <a:pt x="68061" y="16193"/>
                  </a:lnTo>
                  <a:lnTo>
                    <a:pt x="57922" y="6923"/>
                  </a:lnTo>
                  <a:lnTo>
                    <a:pt x="45156" y="1313"/>
                  </a:lnTo>
                  <a:lnTo>
                    <a:pt x="34591" y="0"/>
                  </a:lnTo>
                  <a:lnTo>
                    <a:pt x="20501" y="2410"/>
                  </a:lnTo>
                  <a:lnTo>
                    <a:pt x="8385" y="9095"/>
                  </a:lnTo>
                  <a:close/>
                </a:path>
              </a:pathLst>
            </a:custGeom>
            <a:solidFill>
              <a:srgbClr val="F2AE74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79" name="object 292">
              <a:extLst>
                <a:ext uri="{FF2B5EF4-FFF2-40B4-BE49-F238E27FC236}">
                  <a16:creationId xmlns:a16="http://schemas.microsoft.com/office/drawing/2014/main" id="{1136D887-8A53-45FA-95C0-01B0AADC12FB}"/>
                </a:ext>
              </a:extLst>
            </p:cNvPr>
            <p:cNvSpPr/>
            <p:nvPr/>
          </p:nvSpPr>
          <p:spPr>
            <a:xfrm>
              <a:off x="6468662" y="4105257"/>
              <a:ext cx="637" cy="20404"/>
            </a:xfrm>
            <a:custGeom>
              <a:avLst/>
              <a:gdLst/>
              <a:ahLst/>
              <a:cxnLst/>
              <a:rect l="l" t="t" r="r" b="b"/>
              <a:pathLst>
                <a:path w="637" h="20404">
                  <a:moveTo>
                    <a:pt x="637" y="825"/>
                  </a:moveTo>
                  <a:lnTo>
                    <a:pt x="411" y="0"/>
                  </a:lnTo>
                  <a:lnTo>
                    <a:pt x="637" y="825"/>
                  </a:lnTo>
                  <a:close/>
                </a:path>
                <a:path w="637" h="20404">
                  <a:moveTo>
                    <a:pt x="1884" y="-2638"/>
                  </a:moveTo>
                  <a:lnTo>
                    <a:pt x="12088" y="-11870"/>
                  </a:lnTo>
                  <a:lnTo>
                    <a:pt x="24888" y="-17383"/>
                  </a:lnTo>
                  <a:lnTo>
                    <a:pt x="34829" y="-18575"/>
                  </a:lnTo>
                  <a:lnTo>
                    <a:pt x="48989" y="-16150"/>
                  </a:lnTo>
                  <a:lnTo>
                    <a:pt x="61126" y="-9436"/>
                  </a:lnTo>
                  <a:lnTo>
                    <a:pt x="70395" y="719"/>
                  </a:lnTo>
                  <a:lnTo>
                    <a:pt x="75952" y="13476"/>
                  </a:lnTo>
                  <a:lnTo>
                    <a:pt x="76001" y="13873"/>
                  </a:lnTo>
                  <a:lnTo>
                    <a:pt x="76541" y="13873"/>
                  </a:lnTo>
                  <a:lnTo>
                    <a:pt x="75800" y="9464"/>
                  </a:lnTo>
                  <a:lnTo>
                    <a:pt x="69207" y="-2701"/>
                  </a:lnTo>
                  <a:lnTo>
                    <a:pt x="59190" y="-12118"/>
                  </a:lnTo>
                  <a:lnTo>
                    <a:pt x="46545" y="-17983"/>
                  </a:lnTo>
                  <a:lnTo>
                    <a:pt x="34829" y="-19578"/>
                  </a:lnTo>
                  <a:lnTo>
                    <a:pt x="20690" y="-17194"/>
                  </a:lnTo>
                  <a:lnTo>
                    <a:pt x="8515" y="-10582"/>
                  </a:lnTo>
                  <a:lnTo>
                    <a:pt x="0" y="-1502"/>
                  </a:lnTo>
                  <a:lnTo>
                    <a:pt x="411" y="0"/>
                  </a:lnTo>
                  <a:lnTo>
                    <a:pt x="1884" y="-2638"/>
                  </a:lnTo>
                  <a:close/>
                </a:path>
              </a:pathLst>
            </a:custGeom>
            <a:solidFill>
              <a:srgbClr val="F3AC74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80" name="object 293">
              <a:extLst>
                <a:ext uri="{FF2B5EF4-FFF2-40B4-BE49-F238E27FC236}">
                  <a16:creationId xmlns:a16="http://schemas.microsoft.com/office/drawing/2014/main" id="{2EF3C9A8-6379-40F2-B5AE-2EB88B8B4587}"/>
                </a:ext>
              </a:extLst>
            </p:cNvPr>
            <p:cNvSpPr/>
            <p:nvPr/>
          </p:nvSpPr>
          <p:spPr>
            <a:xfrm>
              <a:off x="6468440" y="4084954"/>
              <a:ext cx="77348" cy="34175"/>
            </a:xfrm>
            <a:custGeom>
              <a:avLst/>
              <a:gdLst/>
              <a:ahLst/>
              <a:cxnLst/>
              <a:rect l="l" t="t" r="r" b="b"/>
              <a:pathLst>
                <a:path w="77348" h="34175">
                  <a:moveTo>
                    <a:pt x="0" y="17988"/>
                  </a:moveTo>
                  <a:lnTo>
                    <a:pt x="860" y="21128"/>
                  </a:lnTo>
                  <a:lnTo>
                    <a:pt x="1372" y="17534"/>
                  </a:lnTo>
                  <a:lnTo>
                    <a:pt x="11424" y="8167"/>
                  </a:lnTo>
                  <a:lnTo>
                    <a:pt x="24104" y="2435"/>
                  </a:lnTo>
                  <a:lnTo>
                    <a:pt x="35051" y="1016"/>
                  </a:lnTo>
                  <a:lnTo>
                    <a:pt x="49263" y="3409"/>
                  </a:lnTo>
                  <a:lnTo>
                    <a:pt x="61436" y="10046"/>
                  </a:lnTo>
                  <a:lnTo>
                    <a:pt x="70779" y="20108"/>
                  </a:lnTo>
                  <a:lnTo>
                    <a:pt x="76505" y="32781"/>
                  </a:lnTo>
                  <a:lnTo>
                    <a:pt x="76687" y="34175"/>
                  </a:lnTo>
                  <a:lnTo>
                    <a:pt x="77348" y="34175"/>
                  </a:lnTo>
                  <a:lnTo>
                    <a:pt x="76616" y="29717"/>
                  </a:lnTo>
                  <a:lnTo>
                    <a:pt x="70139" y="17474"/>
                  </a:lnTo>
                  <a:lnTo>
                    <a:pt x="60267" y="7926"/>
                  </a:lnTo>
                  <a:lnTo>
                    <a:pt x="47752" y="1853"/>
                  </a:lnTo>
                  <a:lnTo>
                    <a:pt x="35051" y="0"/>
                  </a:lnTo>
                  <a:lnTo>
                    <a:pt x="20888" y="2354"/>
                  </a:lnTo>
                  <a:lnTo>
                    <a:pt x="8681" y="8893"/>
                  </a:lnTo>
                  <a:lnTo>
                    <a:pt x="0" y="17988"/>
                  </a:lnTo>
                  <a:close/>
                </a:path>
              </a:pathLst>
            </a:custGeom>
            <a:solidFill>
              <a:srgbClr val="F3AC74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81" name="object 294">
              <a:extLst>
                <a:ext uri="{FF2B5EF4-FFF2-40B4-BE49-F238E27FC236}">
                  <a16:creationId xmlns:a16="http://schemas.microsoft.com/office/drawing/2014/main" id="{D31E65EF-8DE2-442C-8434-E9567BCAE1BA}"/>
                </a:ext>
              </a:extLst>
            </p:cNvPr>
            <p:cNvSpPr/>
            <p:nvPr/>
          </p:nvSpPr>
          <p:spPr>
            <a:xfrm>
              <a:off x="6468196" y="4084243"/>
              <a:ext cx="78314" cy="34886"/>
            </a:xfrm>
            <a:custGeom>
              <a:avLst/>
              <a:gdLst/>
              <a:ahLst/>
              <a:cxnLst/>
              <a:rect l="l" t="t" r="r" b="b"/>
              <a:pathLst>
                <a:path w="78314" h="34886">
                  <a:moveTo>
                    <a:pt x="77588" y="30403"/>
                  </a:moveTo>
                  <a:lnTo>
                    <a:pt x="71190" y="18101"/>
                  </a:lnTo>
                  <a:lnTo>
                    <a:pt x="61430" y="8434"/>
                  </a:lnTo>
                  <a:lnTo>
                    <a:pt x="49046" y="2151"/>
                  </a:lnTo>
                  <a:lnTo>
                    <a:pt x="35296" y="0"/>
                  </a:lnTo>
                  <a:lnTo>
                    <a:pt x="21164" y="2313"/>
                  </a:lnTo>
                  <a:lnTo>
                    <a:pt x="8899" y="8752"/>
                  </a:lnTo>
                  <a:lnTo>
                    <a:pt x="0" y="17807"/>
                  </a:lnTo>
                  <a:lnTo>
                    <a:pt x="1104" y="21839"/>
                  </a:lnTo>
                  <a:lnTo>
                    <a:pt x="340" y="19051"/>
                  </a:lnTo>
                  <a:lnTo>
                    <a:pt x="805" y="18187"/>
                  </a:lnTo>
                  <a:lnTo>
                    <a:pt x="10782" y="8734"/>
                  </a:lnTo>
                  <a:lnTo>
                    <a:pt x="23359" y="2819"/>
                  </a:lnTo>
                  <a:lnTo>
                    <a:pt x="35296" y="1155"/>
                  </a:lnTo>
                  <a:lnTo>
                    <a:pt x="49478" y="3501"/>
                  </a:lnTo>
                  <a:lnTo>
                    <a:pt x="61719" y="10023"/>
                  </a:lnTo>
                  <a:lnTo>
                    <a:pt x="71223" y="19944"/>
                  </a:lnTo>
                  <a:lnTo>
                    <a:pt x="77198" y="32491"/>
                  </a:lnTo>
                  <a:lnTo>
                    <a:pt x="77536" y="34886"/>
                  </a:lnTo>
                  <a:lnTo>
                    <a:pt x="78314" y="34886"/>
                  </a:lnTo>
                  <a:lnTo>
                    <a:pt x="77588" y="30403"/>
                  </a:lnTo>
                  <a:close/>
                </a:path>
              </a:pathLst>
            </a:custGeom>
            <a:solidFill>
              <a:srgbClr val="F2AB73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82" name="object 295">
              <a:extLst>
                <a:ext uri="{FF2B5EF4-FFF2-40B4-BE49-F238E27FC236}">
                  <a16:creationId xmlns:a16="http://schemas.microsoft.com/office/drawing/2014/main" id="{03589184-73DC-4F7F-8274-E07E56CFDF5B}"/>
                </a:ext>
              </a:extLst>
            </p:cNvPr>
            <p:cNvSpPr/>
            <p:nvPr/>
          </p:nvSpPr>
          <p:spPr>
            <a:xfrm>
              <a:off x="6467966" y="4083659"/>
              <a:ext cx="79281" cy="35471"/>
            </a:xfrm>
            <a:custGeom>
              <a:avLst/>
              <a:gdLst/>
              <a:ahLst/>
              <a:cxnLst/>
              <a:rect l="l" t="t" r="r" b="b"/>
              <a:pathLst>
                <a:path w="79281" h="35471">
                  <a:moveTo>
                    <a:pt x="0" y="17554"/>
                  </a:moveTo>
                  <a:lnTo>
                    <a:pt x="297" y="18640"/>
                  </a:lnTo>
                  <a:lnTo>
                    <a:pt x="10059" y="9128"/>
                  </a:lnTo>
                  <a:lnTo>
                    <a:pt x="22510" y="2975"/>
                  </a:lnTo>
                  <a:lnTo>
                    <a:pt x="35525" y="1015"/>
                  </a:lnTo>
                  <a:lnTo>
                    <a:pt x="49738" y="3333"/>
                  </a:lnTo>
                  <a:lnTo>
                    <a:pt x="62040" y="9777"/>
                  </a:lnTo>
                  <a:lnTo>
                    <a:pt x="71669" y="19585"/>
                  </a:lnTo>
                  <a:lnTo>
                    <a:pt x="77864" y="31996"/>
                  </a:lnTo>
                  <a:lnTo>
                    <a:pt x="78393" y="35471"/>
                  </a:lnTo>
                  <a:lnTo>
                    <a:pt x="79281" y="35471"/>
                  </a:lnTo>
                  <a:lnTo>
                    <a:pt x="78564" y="30999"/>
                  </a:lnTo>
                  <a:lnTo>
                    <a:pt x="72225" y="18667"/>
                  </a:lnTo>
                  <a:lnTo>
                    <a:pt x="62549" y="8905"/>
                  </a:lnTo>
                  <a:lnTo>
                    <a:pt x="50263" y="2441"/>
                  </a:lnTo>
                  <a:lnTo>
                    <a:pt x="36093" y="3"/>
                  </a:lnTo>
                  <a:lnTo>
                    <a:pt x="35525" y="0"/>
                  </a:lnTo>
                  <a:lnTo>
                    <a:pt x="21338" y="2278"/>
                  </a:lnTo>
                  <a:lnTo>
                    <a:pt x="8999" y="8625"/>
                  </a:lnTo>
                  <a:lnTo>
                    <a:pt x="0" y="17554"/>
                  </a:lnTo>
                  <a:close/>
                </a:path>
              </a:pathLst>
            </a:custGeom>
            <a:solidFill>
              <a:srgbClr val="F2A973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83" name="object 296">
              <a:extLst>
                <a:ext uri="{FF2B5EF4-FFF2-40B4-BE49-F238E27FC236}">
                  <a16:creationId xmlns:a16="http://schemas.microsoft.com/office/drawing/2014/main" id="{54EC21C5-52DF-49BF-A29A-D9C71AEA7C53}"/>
                </a:ext>
              </a:extLst>
            </p:cNvPr>
            <p:cNvSpPr/>
            <p:nvPr/>
          </p:nvSpPr>
          <p:spPr>
            <a:xfrm>
              <a:off x="6467746" y="4082973"/>
              <a:ext cx="80125" cy="36156"/>
            </a:xfrm>
            <a:custGeom>
              <a:avLst/>
              <a:gdLst/>
              <a:ahLst/>
              <a:cxnLst/>
              <a:rect l="l" t="t" r="r" b="b"/>
              <a:pathLst>
                <a:path w="80125" h="36156">
                  <a:moveTo>
                    <a:pt x="37371" y="28"/>
                  </a:moveTo>
                  <a:lnTo>
                    <a:pt x="35746" y="0"/>
                  </a:lnTo>
                  <a:lnTo>
                    <a:pt x="21603" y="2244"/>
                  </a:lnTo>
                  <a:lnTo>
                    <a:pt x="9223" y="8505"/>
                  </a:lnTo>
                  <a:lnTo>
                    <a:pt x="0" y="17434"/>
                  </a:lnTo>
                  <a:lnTo>
                    <a:pt x="1554" y="23109"/>
                  </a:lnTo>
                  <a:lnTo>
                    <a:pt x="316" y="18589"/>
                  </a:lnTo>
                  <a:lnTo>
                    <a:pt x="9296" y="9620"/>
                  </a:lnTo>
                  <a:lnTo>
                    <a:pt x="21626" y="3259"/>
                  </a:lnTo>
                  <a:lnTo>
                    <a:pt x="35746" y="990"/>
                  </a:lnTo>
                  <a:lnTo>
                    <a:pt x="49958" y="3277"/>
                  </a:lnTo>
                  <a:lnTo>
                    <a:pt x="62292" y="9647"/>
                  </a:lnTo>
                  <a:lnTo>
                    <a:pt x="72012" y="19361"/>
                  </a:lnTo>
                  <a:lnTo>
                    <a:pt x="78381" y="31681"/>
                  </a:lnTo>
                  <a:lnTo>
                    <a:pt x="79102" y="36156"/>
                  </a:lnTo>
                  <a:lnTo>
                    <a:pt x="80125" y="36156"/>
                  </a:lnTo>
                  <a:lnTo>
                    <a:pt x="79414" y="31649"/>
                  </a:lnTo>
                  <a:lnTo>
                    <a:pt x="73158" y="19256"/>
                  </a:lnTo>
                  <a:lnTo>
                    <a:pt x="63595" y="9385"/>
                  </a:lnTo>
                  <a:lnTo>
                    <a:pt x="51431" y="2741"/>
                  </a:lnTo>
                  <a:lnTo>
                    <a:pt x="37371" y="28"/>
                  </a:lnTo>
                  <a:close/>
                </a:path>
              </a:pathLst>
            </a:custGeom>
            <a:solidFill>
              <a:srgbClr val="F2A972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84" name="object 297">
              <a:extLst>
                <a:ext uri="{FF2B5EF4-FFF2-40B4-BE49-F238E27FC236}">
                  <a16:creationId xmlns:a16="http://schemas.microsoft.com/office/drawing/2014/main" id="{E774E0BB-9D3F-498C-A786-70370C56F1BB}"/>
                </a:ext>
              </a:extLst>
            </p:cNvPr>
            <p:cNvSpPr/>
            <p:nvPr/>
          </p:nvSpPr>
          <p:spPr>
            <a:xfrm>
              <a:off x="6467529" y="4082262"/>
              <a:ext cx="81065" cy="36868"/>
            </a:xfrm>
            <a:custGeom>
              <a:avLst/>
              <a:gdLst/>
              <a:ahLst/>
              <a:cxnLst/>
              <a:rect l="l" t="t" r="r" b="b"/>
              <a:pathLst>
                <a:path w="81065" h="36868">
                  <a:moveTo>
                    <a:pt x="373" y="18720"/>
                  </a:moveTo>
                  <a:lnTo>
                    <a:pt x="8749" y="10142"/>
                  </a:lnTo>
                  <a:lnTo>
                    <a:pt x="20950" y="3571"/>
                  </a:lnTo>
                  <a:lnTo>
                    <a:pt x="35011" y="1013"/>
                  </a:lnTo>
                  <a:lnTo>
                    <a:pt x="35962" y="1003"/>
                  </a:lnTo>
                  <a:lnTo>
                    <a:pt x="50201" y="3268"/>
                  </a:lnTo>
                  <a:lnTo>
                    <a:pt x="62585" y="9576"/>
                  </a:lnTo>
                  <a:lnTo>
                    <a:pt x="72408" y="19197"/>
                  </a:lnTo>
                  <a:lnTo>
                    <a:pt x="78962" y="31400"/>
                  </a:lnTo>
                  <a:lnTo>
                    <a:pt x="79966" y="36868"/>
                  </a:lnTo>
                  <a:lnTo>
                    <a:pt x="81065" y="36868"/>
                  </a:lnTo>
                  <a:lnTo>
                    <a:pt x="80369" y="32385"/>
                  </a:lnTo>
                  <a:lnTo>
                    <a:pt x="74212" y="19946"/>
                  </a:lnTo>
                  <a:lnTo>
                    <a:pt x="64774" y="9951"/>
                  </a:lnTo>
                  <a:lnTo>
                    <a:pt x="52729" y="3097"/>
                  </a:lnTo>
                  <a:lnTo>
                    <a:pt x="38752" y="81"/>
                  </a:lnTo>
                  <a:lnTo>
                    <a:pt x="35962" y="0"/>
                  </a:lnTo>
                  <a:lnTo>
                    <a:pt x="21773" y="2226"/>
                  </a:lnTo>
                  <a:lnTo>
                    <a:pt x="9354" y="8436"/>
                  </a:lnTo>
                  <a:lnTo>
                    <a:pt x="0" y="17355"/>
                  </a:lnTo>
                  <a:lnTo>
                    <a:pt x="1771" y="23820"/>
                  </a:lnTo>
                  <a:lnTo>
                    <a:pt x="373" y="18720"/>
                  </a:lnTo>
                  <a:close/>
                </a:path>
              </a:pathLst>
            </a:custGeom>
            <a:solidFill>
              <a:srgbClr val="F2A873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85" name="object 298">
              <a:extLst>
                <a:ext uri="{FF2B5EF4-FFF2-40B4-BE49-F238E27FC236}">
                  <a16:creationId xmlns:a16="http://schemas.microsoft.com/office/drawing/2014/main" id="{909542F8-99AB-442A-8CE7-3372D061C54D}"/>
                </a:ext>
              </a:extLst>
            </p:cNvPr>
            <p:cNvSpPr/>
            <p:nvPr/>
          </p:nvSpPr>
          <p:spPr>
            <a:xfrm>
              <a:off x="6467299" y="4081665"/>
              <a:ext cx="82004" cy="37465"/>
            </a:xfrm>
            <a:custGeom>
              <a:avLst/>
              <a:gdLst/>
              <a:ahLst/>
              <a:cxnLst/>
              <a:rect l="l" t="t" r="r" b="b"/>
              <a:pathLst>
                <a:path w="82004" h="37465">
                  <a:moveTo>
                    <a:pt x="397" y="18563"/>
                  </a:moveTo>
                  <a:lnTo>
                    <a:pt x="8034" y="10602"/>
                  </a:lnTo>
                  <a:lnTo>
                    <a:pt x="20142" y="3877"/>
                  </a:lnTo>
                  <a:lnTo>
                    <a:pt x="34134" y="1048"/>
                  </a:lnTo>
                  <a:lnTo>
                    <a:pt x="36192" y="1003"/>
                  </a:lnTo>
                  <a:lnTo>
                    <a:pt x="50480" y="3227"/>
                  </a:lnTo>
                  <a:lnTo>
                    <a:pt x="62927" y="9434"/>
                  </a:lnTo>
                  <a:lnTo>
                    <a:pt x="72852" y="18929"/>
                  </a:lnTo>
                  <a:lnTo>
                    <a:pt x="79577" y="31014"/>
                  </a:lnTo>
                  <a:lnTo>
                    <a:pt x="80889" y="37465"/>
                  </a:lnTo>
                  <a:lnTo>
                    <a:pt x="82004" y="37465"/>
                  </a:lnTo>
                  <a:lnTo>
                    <a:pt x="81314" y="32946"/>
                  </a:lnTo>
                  <a:lnTo>
                    <a:pt x="75229" y="20469"/>
                  </a:lnTo>
                  <a:lnTo>
                    <a:pt x="65886" y="10401"/>
                  </a:lnTo>
                  <a:lnTo>
                    <a:pt x="53938" y="3407"/>
                  </a:lnTo>
                  <a:lnTo>
                    <a:pt x="40037" y="152"/>
                  </a:lnTo>
                  <a:lnTo>
                    <a:pt x="36192" y="0"/>
                  </a:lnTo>
                  <a:lnTo>
                    <a:pt x="21975" y="2183"/>
                  </a:lnTo>
                  <a:lnTo>
                    <a:pt x="9493" y="8290"/>
                  </a:lnTo>
                  <a:lnTo>
                    <a:pt x="0" y="17112"/>
                  </a:lnTo>
                  <a:lnTo>
                    <a:pt x="397" y="18563"/>
                  </a:lnTo>
                  <a:close/>
                </a:path>
              </a:pathLst>
            </a:custGeom>
            <a:solidFill>
              <a:srgbClr val="F2A673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86" name="object 299">
              <a:extLst>
                <a:ext uri="{FF2B5EF4-FFF2-40B4-BE49-F238E27FC236}">
                  <a16:creationId xmlns:a16="http://schemas.microsoft.com/office/drawing/2014/main" id="{20A766C5-D24A-4466-AFD0-199EF4117CBA}"/>
                </a:ext>
              </a:extLst>
            </p:cNvPr>
            <p:cNvSpPr/>
            <p:nvPr/>
          </p:nvSpPr>
          <p:spPr>
            <a:xfrm>
              <a:off x="6467073" y="4080967"/>
              <a:ext cx="83005" cy="38163"/>
            </a:xfrm>
            <a:custGeom>
              <a:avLst/>
              <a:gdLst/>
              <a:ahLst/>
              <a:cxnLst/>
              <a:rect l="l" t="t" r="r" b="b"/>
              <a:pathLst>
                <a:path w="83005" h="38163">
                  <a:moveTo>
                    <a:pt x="421" y="18525"/>
                  </a:moveTo>
                  <a:lnTo>
                    <a:pt x="7377" y="11124"/>
                  </a:lnTo>
                  <a:lnTo>
                    <a:pt x="19370" y="4225"/>
                  </a:lnTo>
                  <a:lnTo>
                    <a:pt x="33246" y="1122"/>
                  </a:lnTo>
                  <a:lnTo>
                    <a:pt x="36418" y="1015"/>
                  </a:lnTo>
                  <a:lnTo>
                    <a:pt x="50651" y="3200"/>
                  </a:lnTo>
                  <a:lnTo>
                    <a:pt x="63149" y="9309"/>
                  </a:lnTo>
                  <a:lnTo>
                    <a:pt x="73225" y="18673"/>
                  </a:lnTo>
                  <a:lnTo>
                    <a:pt x="80192" y="30622"/>
                  </a:lnTo>
                  <a:lnTo>
                    <a:pt x="81917" y="38163"/>
                  </a:lnTo>
                  <a:lnTo>
                    <a:pt x="83005" y="38163"/>
                  </a:lnTo>
                  <a:lnTo>
                    <a:pt x="82319" y="33634"/>
                  </a:lnTo>
                  <a:lnTo>
                    <a:pt x="76286" y="21116"/>
                  </a:lnTo>
                  <a:lnTo>
                    <a:pt x="67027" y="10952"/>
                  </a:lnTo>
                  <a:lnTo>
                    <a:pt x="55192" y="3785"/>
                  </a:lnTo>
                  <a:lnTo>
                    <a:pt x="41431" y="256"/>
                  </a:lnTo>
                  <a:lnTo>
                    <a:pt x="36418" y="0"/>
                  </a:lnTo>
                  <a:lnTo>
                    <a:pt x="22210" y="2152"/>
                  </a:lnTo>
                  <a:lnTo>
                    <a:pt x="9687" y="8178"/>
                  </a:lnTo>
                  <a:lnTo>
                    <a:pt x="0" y="16986"/>
                  </a:lnTo>
                  <a:lnTo>
                    <a:pt x="2226" y="25116"/>
                  </a:lnTo>
                  <a:lnTo>
                    <a:pt x="421" y="18525"/>
                  </a:lnTo>
                  <a:close/>
                </a:path>
              </a:pathLst>
            </a:custGeom>
            <a:solidFill>
              <a:srgbClr val="F2A672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87" name="object 300">
              <a:extLst>
                <a:ext uri="{FF2B5EF4-FFF2-40B4-BE49-F238E27FC236}">
                  <a16:creationId xmlns:a16="http://schemas.microsoft.com/office/drawing/2014/main" id="{4E7BE794-E410-43C5-9C8D-97D2A398F067}"/>
                </a:ext>
              </a:extLst>
            </p:cNvPr>
            <p:cNvSpPr/>
            <p:nvPr/>
          </p:nvSpPr>
          <p:spPr>
            <a:xfrm>
              <a:off x="6466871" y="4080255"/>
              <a:ext cx="83792" cy="38874"/>
            </a:xfrm>
            <a:custGeom>
              <a:avLst/>
              <a:gdLst/>
              <a:ahLst/>
              <a:cxnLst/>
              <a:rect l="l" t="t" r="r" b="b"/>
              <a:pathLst>
                <a:path w="83792" h="38874">
                  <a:moveTo>
                    <a:pt x="442" y="18574"/>
                  </a:moveTo>
                  <a:lnTo>
                    <a:pt x="6775" y="11658"/>
                  </a:lnTo>
                  <a:lnTo>
                    <a:pt x="18642" y="4561"/>
                  </a:lnTo>
                  <a:lnTo>
                    <a:pt x="32417" y="1188"/>
                  </a:lnTo>
                  <a:lnTo>
                    <a:pt x="36620" y="1003"/>
                  </a:lnTo>
                  <a:lnTo>
                    <a:pt x="50900" y="3175"/>
                  </a:lnTo>
                  <a:lnTo>
                    <a:pt x="63426" y="9247"/>
                  </a:lnTo>
                  <a:lnTo>
                    <a:pt x="73552" y="18552"/>
                  </a:lnTo>
                  <a:lnTo>
                    <a:pt x="80632" y="30422"/>
                  </a:lnTo>
                  <a:lnTo>
                    <a:pt x="82712" y="38874"/>
                  </a:lnTo>
                  <a:lnTo>
                    <a:pt x="83792" y="38874"/>
                  </a:lnTo>
                  <a:lnTo>
                    <a:pt x="83119" y="34350"/>
                  </a:lnTo>
                  <a:lnTo>
                    <a:pt x="77181" y="21779"/>
                  </a:lnTo>
                  <a:lnTo>
                    <a:pt x="68046" y="11500"/>
                  </a:lnTo>
                  <a:lnTo>
                    <a:pt x="56334" y="4151"/>
                  </a:lnTo>
                  <a:lnTo>
                    <a:pt x="42667" y="370"/>
                  </a:lnTo>
                  <a:lnTo>
                    <a:pt x="36620" y="0"/>
                  </a:lnTo>
                  <a:lnTo>
                    <a:pt x="22388" y="2137"/>
                  </a:lnTo>
                  <a:lnTo>
                    <a:pt x="9839" y="8123"/>
                  </a:lnTo>
                  <a:lnTo>
                    <a:pt x="0" y="16959"/>
                  </a:lnTo>
                  <a:lnTo>
                    <a:pt x="2429" y="25827"/>
                  </a:lnTo>
                  <a:lnTo>
                    <a:pt x="442" y="18574"/>
                  </a:lnTo>
                  <a:close/>
                </a:path>
              </a:pathLst>
            </a:custGeom>
            <a:solidFill>
              <a:srgbClr val="F1A372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88" name="object 301">
              <a:extLst>
                <a:ext uri="{FF2B5EF4-FFF2-40B4-BE49-F238E27FC236}">
                  <a16:creationId xmlns:a16="http://schemas.microsoft.com/office/drawing/2014/main" id="{375A7F3D-DF63-4C7A-9010-25498A9D4E02}"/>
                </a:ext>
              </a:extLst>
            </p:cNvPr>
            <p:cNvSpPr/>
            <p:nvPr/>
          </p:nvSpPr>
          <p:spPr>
            <a:xfrm>
              <a:off x="6466657" y="4079684"/>
              <a:ext cx="84717" cy="39446"/>
            </a:xfrm>
            <a:custGeom>
              <a:avLst/>
              <a:gdLst/>
              <a:ahLst/>
              <a:cxnLst/>
              <a:rect l="l" t="t" r="r" b="b"/>
              <a:pathLst>
                <a:path w="84717" h="39446">
                  <a:moveTo>
                    <a:pt x="43883" y="498"/>
                  </a:moveTo>
                  <a:lnTo>
                    <a:pt x="36834" y="0"/>
                  </a:lnTo>
                  <a:lnTo>
                    <a:pt x="22619" y="2097"/>
                  </a:lnTo>
                  <a:lnTo>
                    <a:pt x="10019" y="7983"/>
                  </a:lnTo>
                  <a:lnTo>
                    <a:pt x="0" y="16750"/>
                  </a:lnTo>
                  <a:lnTo>
                    <a:pt x="2643" y="26398"/>
                  </a:lnTo>
                  <a:lnTo>
                    <a:pt x="447" y="18385"/>
                  </a:lnTo>
                  <a:lnTo>
                    <a:pt x="6121" y="12107"/>
                  </a:lnTo>
                  <a:lnTo>
                    <a:pt x="17903" y="4885"/>
                  </a:lnTo>
                  <a:lnTo>
                    <a:pt x="31583" y="1288"/>
                  </a:lnTo>
                  <a:lnTo>
                    <a:pt x="36834" y="1003"/>
                  </a:lnTo>
                  <a:lnTo>
                    <a:pt x="51097" y="3134"/>
                  </a:lnTo>
                  <a:lnTo>
                    <a:pt x="63674" y="9104"/>
                  </a:lnTo>
                  <a:lnTo>
                    <a:pt x="73921" y="18279"/>
                  </a:lnTo>
                  <a:lnTo>
                    <a:pt x="81191" y="30027"/>
                  </a:lnTo>
                  <a:lnTo>
                    <a:pt x="83703" y="39446"/>
                  </a:lnTo>
                  <a:lnTo>
                    <a:pt x="84717" y="39446"/>
                  </a:lnTo>
                  <a:lnTo>
                    <a:pt x="84044" y="34888"/>
                  </a:lnTo>
                  <a:lnTo>
                    <a:pt x="78146" y="22285"/>
                  </a:lnTo>
                  <a:lnTo>
                    <a:pt x="69073" y="11947"/>
                  </a:lnTo>
                  <a:lnTo>
                    <a:pt x="57446" y="4482"/>
                  </a:lnTo>
                  <a:lnTo>
                    <a:pt x="43883" y="498"/>
                  </a:lnTo>
                  <a:close/>
                </a:path>
              </a:pathLst>
            </a:custGeom>
            <a:solidFill>
              <a:srgbClr val="F0A371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89" name="object 302">
              <a:extLst>
                <a:ext uri="{FF2B5EF4-FFF2-40B4-BE49-F238E27FC236}">
                  <a16:creationId xmlns:a16="http://schemas.microsoft.com/office/drawing/2014/main" id="{A3DE7D2E-E07B-4C28-A9EA-E3E00429A065}"/>
                </a:ext>
              </a:extLst>
            </p:cNvPr>
            <p:cNvSpPr/>
            <p:nvPr/>
          </p:nvSpPr>
          <p:spPr>
            <a:xfrm>
              <a:off x="6466429" y="4078973"/>
              <a:ext cx="85630" cy="40157"/>
            </a:xfrm>
            <a:custGeom>
              <a:avLst/>
              <a:gdLst/>
              <a:ahLst/>
              <a:cxnLst/>
              <a:rect l="l" t="t" r="r" b="b"/>
              <a:pathLst>
                <a:path w="85630" h="40157">
                  <a:moveTo>
                    <a:pt x="45228" y="660"/>
                  </a:moveTo>
                  <a:lnTo>
                    <a:pt x="37063" y="0"/>
                  </a:lnTo>
                  <a:lnTo>
                    <a:pt x="22810" y="2076"/>
                  </a:lnTo>
                  <a:lnTo>
                    <a:pt x="10159" y="7902"/>
                  </a:lnTo>
                  <a:lnTo>
                    <a:pt x="0" y="16627"/>
                  </a:lnTo>
                  <a:lnTo>
                    <a:pt x="2871" y="27109"/>
                  </a:lnTo>
                  <a:lnTo>
                    <a:pt x="459" y="18305"/>
                  </a:lnTo>
                  <a:lnTo>
                    <a:pt x="5407" y="12707"/>
                  </a:lnTo>
                  <a:lnTo>
                    <a:pt x="17075" y="5295"/>
                  </a:lnTo>
                  <a:lnTo>
                    <a:pt x="30657" y="1423"/>
                  </a:lnTo>
                  <a:lnTo>
                    <a:pt x="37063" y="1003"/>
                  </a:lnTo>
                  <a:lnTo>
                    <a:pt x="51342" y="3114"/>
                  </a:lnTo>
                  <a:lnTo>
                    <a:pt x="63962" y="9029"/>
                  </a:lnTo>
                  <a:lnTo>
                    <a:pt x="74301" y="18120"/>
                  </a:lnTo>
                  <a:lnTo>
                    <a:pt x="81733" y="29758"/>
                  </a:lnTo>
                  <a:lnTo>
                    <a:pt x="84725" y="40157"/>
                  </a:lnTo>
                  <a:lnTo>
                    <a:pt x="85630" y="40157"/>
                  </a:lnTo>
                  <a:lnTo>
                    <a:pt x="84971" y="35619"/>
                  </a:lnTo>
                  <a:lnTo>
                    <a:pt x="79167" y="22976"/>
                  </a:lnTo>
                  <a:lnTo>
                    <a:pt x="70216" y="12534"/>
                  </a:lnTo>
                  <a:lnTo>
                    <a:pt x="58706" y="4894"/>
                  </a:lnTo>
                  <a:lnTo>
                    <a:pt x="45228" y="660"/>
                  </a:lnTo>
                  <a:close/>
                </a:path>
              </a:pathLst>
            </a:custGeom>
            <a:solidFill>
              <a:srgbClr val="F1A171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90" name="object 303">
              <a:extLst>
                <a:ext uri="{FF2B5EF4-FFF2-40B4-BE49-F238E27FC236}">
                  <a16:creationId xmlns:a16="http://schemas.microsoft.com/office/drawing/2014/main" id="{DB81B301-5FCD-427E-BEE1-84CD49B589D9}"/>
                </a:ext>
              </a:extLst>
            </p:cNvPr>
            <p:cNvSpPr/>
            <p:nvPr/>
          </p:nvSpPr>
          <p:spPr>
            <a:xfrm>
              <a:off x="6466215" y="4096516"/>
              <a:ext cx="3085" cy="27808"/>
            </a:xfrm>
            <a:custGeom>
              <a:avLst/>
              <a:gdLst/>
              <a:ahLst/>
              <a:cxnLst/>
              <a:rect l="l" t="t" r="r" b="b"/>
              <a:pathLst>
                <a:path w="3085" h="27808">
                  <a:moveTo>
                    <a:pt x="3085" y="9567"/>
                  </a:moveTo>
                  <a:lnTo>
                    <a:pt x="464" y="0"/>
                  </a:lnTo>
                  <a:lnTo>
                    <a:pt x="3085" y="9567"/>
                  </a:lnTo>
                  <a:close/>
                </a:path>
                <a:path w="3085" h="27808">
                  <a:moveTo>
                    <a:pt x="29854" y="-16682"/>
                  </a:moveTo>
                  <a:lnTo>
                    <a:pt x="37276" y="-17237"/>
                  </a:lnTo>
                  <a:lnTo>
                    <a:pt x="51596" y="-15153"/>
                  </a:lnTo>
                  <a:lnTo>
                    <a:pt x="64254" y="-9307"/>
                  </a:lnTo>
                  <a:lnTo>
                    <a:pt x="74656" y="-307"/>
                  </a:lnTo>
                  <a:lnTo>
                    <a:pt x="82209" y="11236"/>
                  </a:lnTo>
                  <a:lnTo>
                    <a:pt x="85676" y="22614"/>
                  </a:lnTo>
                  <a:lnTo>
                    <a:pt x="86471" y="22614"/>
                  </a:lnTo>
                  <a:lnTo>
                    <a:pt x="85815" y="18037"/>
                  </a:lnTo>
                  <a:lnTo>
                    <a:pt x="80069" y="5342"/>
                  </a:lnTo>
                  <a:lnTo>
                    <a:pt x="71204" y="-5185"/>
                  </a:lnTo>
                  <a:lnTo>
                    <a:pt x="59803" y="-12964"/>
                  </a:lnTo>
                  <a:lnTo>
                    <a:pt x="46450" y="-17412"/>
                  </a:lnTo>
                  <a:lnTo>
                    <a:pt x="37276" y="-18241"/>
                  </a:lnTo>
                  <a:lnTo>
                    <a:pt x="22995" y="-16190"/>
                  </a:lnTo>
                  <a:lnTo>
                    <a:pt x="10316" y="-10428"/>
                  </a:lnTo>
                  <a:lnTo>
                    <a:pt x="0" y="-1694"/>
                  </a:lnTo>
                  <a:lnTo>
                    <a:pt x="464" y="0"/>
                  </a:lnTo>
                  <a:lnTo>
                    <a:pt x="4810" y="-5029"/>
                  </a:lnTo>
                  <a:lnTo>
                    <a:pt x="16359" y="-12588"/>
                  </a:lnTo>
                  <a:lnTo>
                    <a:pt x="29854" y="-16682"/>
                  </a:lnTo>
                  <a:close/>
                </a:path>
              </a:pathLst>
            </a:custGeom>
            <a:solidFill>
              <a:srgbClr val="F1A171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91" name="object 304">
              <a:extLst>
                <a:ext uri="{FF2B5EF4-FFF2-40B4-BE49-F238E27FC236}">
                  <a16:creationId xmlns:a16="http://schemas.microsoft.com/office/drawing/2014/main" id="{57CA24A1-5CE3-4684-A125-0C60B86EABAA}"/>
                </a:ext>
              </a:extLst>
            </p:cNvPr>
            <p:cNvSpPr/>
            <p:nvPr/>
          </p:nvSpPr>
          <p:spPr>
            <a:xfrm>
              <a:off x="6465998" y="4077550"/>
              <a:ext cx="87420" cy="41579"/>
            </a:xfrm>
            <a:custGeom>
              <a:avLst/>
              <a:gdLst/>
              <a:ahLst/>
              <a:cxnLst/>
              <a:rect l="l" t="t" r="r" b="b"/>
              <a:pathLst>
                <a:path w="87420" h="41579">
                  <a:moveTo>
                    <a:pt x="47803" y="1033"/>
                  </a:moveTo>
                  <a:lnTo>
                    <a:pt x="37493" y="0"/>
                  </a:lnTo>
                  <a:lnTo>
                    <a:pt x="23247" y="2024"/>
                  </a:lnTo>
                  <a:lnTo>
                    <a:pt x="10544" y="7719"/>
                  </a:lnTo>
                  <a:lnTo>
                    <a:pt x="0" y="16478"/>
                  </a:lnTo>
                  <a:lnTo>
                    <a:pt x="3302" y="28532"/>
                  </a:lnTo>
                  <a:lnTo>
                    <a:pt x="456" y="18144"/>
                  </a:lnTo>
                  <a:lnTo>
                    <a:pt x="4160" y="13774"/>
                  </a:lnTo>
                  <a:lnTo>
                    <a:pt x="15597" y="6060"/>
                  </a:lnTo>
                  <a:lnTo>
                    <a:pt x="28971" y="1730"/>
                  </a:lnTo>
                  <a:lnTo>
                    <a:pt x="37493" y="1003"/>
                  </a:lnTo>
                  <a:lnTo>
                    <a:pt x="51786" y="3059"/>
                  </a:lnTo>
                  <a:lnTo>
                    <a:pt x="64473" y="8833"/>
                  </a:lnTo>
                  <a:lnTo>
                    <a:pt x="74966" y="17736"/>
                  </a:lnTo>
                  <a:lnTo>
                    <a:pt x="82682" y="29177"/>
                  </a:lnTo>
                  <a:lnTo>
                    <a:pt x="86713" y="41579"/>
                  </a:lnTo>
                  <a:lnTo>
                    <a:pt x="87420" y="41579"/>
                  </a:lnTo>
                  <a:lnTo>
                    <a:pt x="86773" y="36989"/>
                  </a:lnTo>
                  <a:lnTo>
                    <a:pt x="81103" y="24251"/>
                  </a:lnTo>
                  <a:lnTo>
                    <a:pt x="72342" y="13636"/>
                  </a:lnTo>
                  <a:lnTo>
                    <a:pt x="61054" y="5708"/>
                  </a:lnTo>
                  <a:lnTo>
                    <a:pt x="47803" y="1033"/>
                  </a:lnTo>
                  <a:close/>
                </a:path>
              </a:pathLst>
            </a:custGeom>
            <a:solidFill>
              <a:srgbClr val="F0A071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92" name="object 305">
              <a:extLst>
                <a:ext uri="{FF2B5EF4-FFF2-40B4-BE49-F238E27FC236}">
                  <a16:creationId xmlns:a16="http://schemas.microsoft.com/office/drawing/2014/main" id="{7B41AD6E-13DE-49FC-A571-2D537E000AC7}"/>
                </a:ext>
              </a:extLst>
            </p:cNvPr>
            <p:cNvSpPr/>
            <p:nvPr/>
          </p:nvSpPr>
          <p:spPr>
            <a:xfrm>
              <a:off x="6465796" y="4094894"/>
              <a:ext cx="3503" cy="29091"/>
            </a:xfrm>
            <a:custGeom>
              <a:avLst/>
              <a:gdLst/>
              <a:ahLst/>
              <a:cxnLst/>
              <a:rect l="l" t="t" r="r" b="b"/>
              <a:pathLst>
                <a:path w="3503" h="29091">
                  <a:moveTo>
                    <a:pt x="3503" y="11189"/>
                  </a:moveTo>
                  <a:lnTo>
                    <a:pt x="438" y="0"/>
                  </a:lnTo>
                  <a:lnTo>
                    <a:pt x="3503" y="11189"/>
                  </a:lnTo>
                  <a:close/>
                </a:path>
                <a:path w="3503" h="29091">
                  <a:moveTo>
                    <a:pt x="28115" y="-16003"/>
                  </a:moveTo>
                  <a:lnTo>
                    <a:pt x="37707" y="-16911"/>
                  </a:lnTo>
                  <a:lnTo>
                    <a:pt x="52030" y="-14880"/>
                  </a:lnTo>
                  <a:lnTo>
                    <a:pt x="64768" y="-9172"/>
                  </a:lnTo>
                  <a:lnTo>
                    <a:pt x="75353" y="-365"/>
                  </a:lnTo>
                  <a:lnTo>
                    <a:pt x="83211" y="10964"/>
                  </a:lnTo>
                  <a:lnTo>
                    <a:pt x="87770" y="24236"/>
                  </a:lnTo>
                  <a:lnTo>
                    <a:pt x="88346" y="24236"/>
                  </a:lnTo>
                  <a:lnTo>
                    <a:pt x="87708" y="19662"/>
                  </a:lnTo>
                  <a:lnTo>
                    <a:pt x="82094" y="6910"/>
                  </a:lnTo>
                  <a:lnTo>
                    <a:pt x="73409" y="-3765"/>
                  </a:lnTo>
                  <a:lnTo>
                    <a:pt x="62202" y="-11810"/>
                  </a:lnTo>
                  <a:lnTo>
                    <a:pt x="49023" y="-16673"/>
                  </a:lnTo>
                  <a:lnTo>
                    <a:pt x="37707" y="-17901"/>
                  </a:lnTo>
                  <a:lnTo>
                    <a:pt x="23413" y="-15903"/>
                  </a:lnTo>
                  <a:lnTo>
                    <a:pt x="10651" y="-10277"/>
                  </a:lnTo>
                  <a:lnTo>
                    <a:pt x="0" y="-1600"/>
                  </a:lnTo>
                  <a:lnTo>
                    <a:pt x="438" y="0"/>
                  </a:lnTo>
                  <a:lnTo>
                    <a:pt x="3460" y="-3614"/>
                  </a:lnTo>
                  <a:lnTo>
                    <a:pt x="14818" y="-11460"/>
                  </a:lnTo>
                  <a:lnTo>
                    <a:pt x="28115" y="-16003"/>
                  </a:lnTo>
                  <a:close/>
                </a:path>
              </a:pathLst>
            </a:custGeom>
            <a:solidFill>
              <a:srgbClr val="EFA070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93" name="object 306">
              <a:extLst>
                <a:ext uri="{FF2B5EF4-FFF2-40B4-BE49-F238E27FC236}">
                  <a16:creationId xmlns:a16="http://schemas.microsoft.com/office/drawing/2014/main" id="{B57ED0E1-1AEE-482D-A921-C2FD9419D4E8}"/>
                </a:ext>
              </a:extLst>
            </p:cNvPr>
            <p:cNvSpPr/>
            <p:nvPr/>
          </p:nvSpPr>
          <p:spPr>
            <a:xfrm>
              <a:off x="6465582" y="4094037"/>
              <a:ext cx="3718" cy="29815"/>
            </a:xfrm>
            <a:custGeom>
              <a:avLst/>
              <a:gdLst/>
              <a:ahLst/>
              <a:cxnLst/>
              <a:rect l="l" t="t" r="r" b="b"/>
              <a:pathLst>
                <a:path w="3718" h="29815">
                  <a:moveTo>
                    <a:pt x="3718" y="12045"/>
                  </a:moveTo>
                  <a:lnTo>
                    <a:pt x="418" y="0"/>
                  </a:lnTo>
                  <a:lnTo>
                    <a:pt x="3718" y="12045"/>
                  </a:lnTo>
                  <a:close/>
                </a:path>
                <a:path w="3718" h="29815">
                  <a:moveTo>
                    <a:pt x="0" y="-1526"/>
                  </a:moveTo>
                  <a:lnTo>
                    <a:pt x="418" y="0"/>
                  </a:lnTo>
                  <a:lnTo>
                    <a:pt x="2816" y="-2919"/>
                  </a:lnTo>
                  <a:lnTo>
                    <a:pt x="14068" y="-10904"/>
                  </a:lnTo>
                  <a:lnTo>
                    <a:pt x="27244" y="-15663"/>
                  </a:lnTo>
                  <a:lnTo>
                    <a:pt x="37909" y="-16778"/>
                  </a:lnTo>
                  <a:lnTo>
                    <a:pt x="52223" y="-14773"/>
                  </a:lnTo>
                  <a:lnTo>
                    <a:pt x="64981" y="-9129"/>
                  </a:lnTo>
                  <a:lnTo>
                    <a:pt x="75628" y="-405"/>
                  </a:lnTo>
                  <a:lnTo>
                    <a:pt x="83607" y="10838"/>
                  </a:lnTo>
                  <a:lnTo>
                    <a:pt x="88365" y="24043"/>
                  </a:lnTo>
                  <a:lnTo>
                    <a:pt x="88474" y="25092"/>
                  </a:lnTo>
                  <a:lnTo>
                    <a:pt x="89300" y="25092"/>
                  </a:lnTo>
                  <a:lnTo>
                    <a:pt x="88667" y="20500"/>
                  </a:lnTo>
                  <a:lnTo>
                    <a:pt x="83109" y="7707"/>
                  </a:lnTo>
                  <a:lnTo>
                    <a:pt x="74508" y="-3045"/>
                  </a:lnTo>
                  <a:lnTo>
                    <a:pt x="63405" y="-11226"/>
                  </a:lnTo>
                  <a:lnTo>
                    <a:pt x="50340" y="-16299"/>
                  </a:lnTo>
                  <a:lnTo>
                    <a:pt x="37909" y="-17769"/>
                  </a:lnTo>
                  <a:lnTo>
                    <a:pt x="23644" y="-15799"/>
                  </a:lnTo>
                  <a:lnTo>
                    <a:pt x="10853" y="-10249"/>
                  </a:lnTo>
                  <a:lnTo>
                    <a:pt x="84" y="-1655"/>
                  </a:lnTo>
                  <a:lnTo>
                    <a:pt x="0" y="-1526"/>
                  </a:lnTo>
                  <a:close/>
                </a:path>
              </a:pathLst>
            </a:custGeom>
            <a:solidFill>
              <a:srgbClr val="F19F70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94" name="object 307">
              <a:extLst>
                <a:ext uri="{FF2B5EF4-FFF2-40B4-BE49-F238E27FC236}">
                  <a16:creationId xmlns:a16="http://schemas.microsoft.com/office/drawing/2014/main" id="{85A0289F-950C-4DB3-B20F-A0437BAB6786}"/>
                </a:ext>
              </a:extLst>
            </p:cNvPr>
            <p:cNvSpPr/>
            <p:nvPr/>
          </p:nvSpPr>
          <p:spPr>
            <a:xfrm>
              <a:off x="6465582" y="4093293"/>
              <a:ext cx="3718" cy="30513"/>
            </a:xfrm>
            <a:custGeom>
              <a:avLst/>
              <a:gdLst/>
              <a:ahLst/>
              <a:cxnLst/>
              <a:rect l="l" t="t" r="r" b="b"/>
              <a:pathLst>
                <a:path w="3718" h="30513">
                  <a:moveTo>
                    <a:pt x="3718" y="12790"/>
                  </a:moveTo>
                  <a:lnTo>
                    <a:pt x="214" y="0"/>
                  </a:lnTo>
                  <a:lnTo>
                    <a:pt x="3718" y="12790"/>
                  </a:lnTo>
                  <a:close/>
                </a:path>
                <a:path w="3718" h="30513">
                  <a:moveTo>
                    <a:pt x="0" y="-781"/>
                  </a:moveTo>
                  <a:lnTo>
                    <a:pt x="214" y="0"/>
                  </a:lnTo>
                  <a:lnTo>
                    <a:pt x="2068" y="-2304"/>
                  </a:lnTo>
                  <a:lnTo>
                    <a:pt x="13209" y="-10438"/>
                  </a:lnTo>
                  <a:lnTo>
                    <a:pt x="26289" y="-15403"/>
                  </a:lnTo>
                  <a:lnTo>
                    <a:pt x="37909" y="-16720"/>
                  </a:lnTo>
                  <a:lnTo>
                    <a:pt x="52243" y="-14734"/>
                  </a:lnTo>
                  <a:lnTo>
                    <a:pt x="65046" y="-9144"/>
                  </a:lnTo>
                  <a:lnTo>
                    <a:pt x="75779" y="-504"/>
                  </a:lnTo>
                  <a:lnTo>
                    <a:pt x="83901" y="10632"/>
                  </a:lnTo>
                  <a:lnTo>
                    <a:pt x="88873" y="23714"/>
                  </a:lnTo>
                  <a:lnTo>
                    <a:pt x="89115" y="25837"/>
                  </a:lnTo>
                  <a:lnTo>
                    <a:pt x="89919" y="25837"/>
                  </a:lnTo>
                  <a:lnTo>
                    <a:pt x="89297" y="21255"/>
                  </a:lnTo>
                  <a:lnTo>
                    <a:pt x="83825" y="8427"/>
                  </a:lnTo>
                  <a:lnTo>
                    <a:pt x="75336" y="-2414"/>
                  </a:lnTo>
                  <a:lnTo>
                    <a:pt x="64346" y="-10739"/>
                  </a:lnTo>
                  <a:lnTo>
                    <a:pt x="51373" y="-16015"/>
                  </a:lnTo>
                  <a:lnTo>
                    <a:pt x="37909" y="-17723"/>
                  </a:lnTo>
                  <a:lnTo>
                    <a:pt x="23625" y="-15766"/>
                  </a:lnTo>
                  <a:lnTo>
                    <a:pt x="10811" y="-10250"/>
                  </a:lnTo>
                  <a:lnTo>
                    <a:pt x="0" y="-1712"/>
                  </a:lnTo>
                  <a:lnTo>
                    <a:pt x="0" y="-781"/>
                  </a:lnTo>
                  <a:close/>
                </a:path>
              </a:pathLst>
            </a:custGeom>
            <a:solidFill>
              <a:srgbClr val="F09C6F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95" name="object 308">
              <a:extLst>
                <a:ext uri="{FF2B5EF4-FFF2-40B4-BE49-F238E27FC236}">
                  <a16:creationId xmlns:a16="http://schemas.microsoft.com/office/drawing/2014/main" id="{24871FBA-4A3E-4DDF-90E1-5536333FEE69}"/>
                </a:ext>
              </a:extLst>
            </p:cNvPr>
            <p:cNvSpPr/>
            <p:nvPr/>
          </p:nvSpPr>
          <p:spPr>
            <a:xfrm>
              <a:off x="6465582" y="4074998"/>
              <a:ext cx="90616" cy="44132"/>
            </a:xfrm>
            <a:custGeom>
              <a:avLst/>
              <a:gdLst/>
              <a:ahLst/>
              <a:cxnLst/>
              <a:rect l="l" t="t" r="r" b="b"/>
              <a:pathLst>
                <a:path w="90616" h="44132">
                  <a:moveTo>
                    <a:pt x="1147" y="15889"/>
                  </a:moveTo>
                  <a:lnTo>
                    <a:pt x="12201" y="7660"/>
                  </a:lnTo>
                  <a:lnTo>
                    <a:pt x="25219" y="2526"/>
                  </a:lnTo>
                  <a:lnTo>
                    <a:pt x="37922" y="990"/>
                  </a:lnTo>
                  <a:lnTo>
                    <a:pt x="52306" y="2943"/>
                  </a:lnTo>
                  <a:lnTo>
                    <a:pt x="65160" y="8450"/>
                  </a:lnTo>
                  <a:lnTo>
                    <a:pt x="75965" y="16982"/>
                  </a:lnTo>
                  <a:lnTo>
                    <a:pt x="84200" y="28010"/>
                  </a:lnTo>
                  <a:lnTo>
                    <a:pt x="89346" y="41006"/>
                  </a:lnTo>
                  <a:lnTo>
                    <a:pt x="89726" y="44132"/>
                  </a:lnTo>
                  <a:lnTo>
                    <a:pt x="90616" y="44132"/>
                  </a:lnTo>
                  <a:lnTo>
                    <a:pt x="89995" y="39515"/>
                  </a:lnTo>
                  <a:lnTo>
                    <a:pt x="84555" y="26657"/>
                  </a:lnTo>
                  <a:lnTo>
                    <a:pt x="76119" y="15769"/>
                  </a:lnTo>
                  <a:lnTo>
                    <a:pt x="65202" y="7358"/>
                  </a:lnTo>
                  <a:lnTo>
                    <a:pt x="52318" y="1932"/>
                  </a:lnTo>
                  <a:lnTo>
                    <a:pt x="37922" y="0"/>
                  </a:lnTo>
                  <a:lnTo>
                    <a:pt x="23603" y="1923"/>
                  </a:lnTo>
                  <a:lnTo>
                    <a:pt x="10736" y="7352"/>
                  </a:lnTo>
                  <a:lnTo>
                    <a:pt x="0" y="15652"/>
                  </a:lnTo>
                  <a:lnTo>
                    <a:pt x="0" y="17513"/>
                  </a:lnTo>
                  <a:lnTo>
                    <a:pt x="1147" y="15889"/>
                  </a:lnTo>
                  <a:close/>
                </a:path>
              </a:pathLst>
            </a:custGeom>
            <a:solidFill>
              <a:srgbClr val="F09B70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96" name="object 309">
              <a:extLst>
                <a:ext uri="{FF2B5EF4-FFF2-40B4-BE49-F238E27FC236}">
                  <a16:creationId xmlns:a16="http://schemas.microsoft.com/office/drawing/2014/main" id="{BF567EA8-B26D-4B1C-90F9-192D2C667781}"/>
                </a:ext>
              </a:extLst>
            </p:cNvPr>
            <p:cNvSpPr/>
            <p:nvPr/>
          </p:nvSpPr>
          <p:spPr>
            <a:xfrm>
              <a:off x="6465582" y="4074274"/>
              <a:ext cx="91335" cy="44856"/>
            </a:xfrm>
            <a:custGeom>
              <a:avLst/>
              <a:gdLst/>
              <a:ahLst/>
              <a:cxnLst/>
              <a:rect l="l" t="t" r="r" b="b"/>
              <a:pathLst>
                <a:path w="91335" h="44856">
                  <a:moveTo>
                    <a:pt x="24134" y="2792"/>
                  </a:moveTo>
                  <a:lnTo>
                    <a:pt x="37922" y="990"/>
                  </a:lnTo>
                  <a:lnTo>
                    <a:pt x="52248" y="2918"/>
                  </a:lnTo>
                  <a:lnTo>
                    <a:pt x="65124" y="8357"/>
                  </a:lnTo>
                  <a:lnTo>
                    <a:pt x="76025" y="16793"/>
                  </a:lnTo>
                  <a:lnTo>
                    <a:pt x="84428" y="27712"/>
                  </a:lnTo>
                  <a:lnTo>
                    <a:pt x="89813" y="40600"/>
                  </a:lnTo>
                  <a:lnTo>
                    <a:pt x="90374" y="44856"/>
                  </a:lnTo>
                  <a:lnTo>
                    <a:pt x="91335" y="44856"/>
                  </a:lnTo>
                  <a:lnTo>
                    <a:pt x="90720" y="40217"/>
                  </a:lnTo>
                  <a:lnTo>
                    <a:pt x="85350" y="27318"/>
                  </a:lnTo>
                  <a:lnTo>
                    <a:pt x="77010" y="16356"/>
                  </a:lnTo>
                  <a:lnTo>
                    <a:pt x="66199" y="7823"/>
                  </a:lnTo>
                  <a:lnTo>
                    <a:pt x="53416" y="2211"/>
                  </a:lnTo>
                  <a:lnTo>
                    <a:pt x="39159" y="13"/>
                  </a:lnTo>
                  <a:lnTo>
                    <a:pt x="37922" y="0"/>
                  </a:lnTo>
                  <a:lnTo>
                    <a:pt x="23619" y="1896"/>
                  </a:lnTo>
                  <a:lnTo>
                    <a:pt x="10724" y="7255"/>
                  </a:lnTo>
                  <a:lnTo>
                    <a:pt x="0" y="15390"/>
                  </a:lnTo>
                  <a:lnTo>
                    <a:pt x="0" y="18237"/>
                  </a:lnTo>
                  <a:lnTo>
                    <a:pt x="274" y="16495"/>
                  </a:lnTo>
                  <a:lnTo>
                    <a:pt x="11232" y="8132"/>
                  </a:lnTo>
                  <a:lnTo>
                    <a:pt x="24134" y="2792"/>
                  </a:lnTo>
                  <a:close/>
                </a:path>
              </a:pathLst>
            </a:custGeom>
            <a:solidFill>
              <a:srgbClr val="EF986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97" name="object 310">
              <a:extLst>
                <a:ext uri="{FF2B5EF4-FFF2-40B4-BE49-F238E27FC236}">
                  <a16:creationId xmlns:a16="http://schemas.microsoft.com/office/drawing/2014/main" id="{AC181982-EDDA-4AFB-9304-720C34141481}"/>
                </a:ext>
              </a:extLst>
            </p:cNvPr>
            <p:cNvSpPr/>
            <p:nvPr/>
          </p:nvSpPr>
          <p:spPr>
            <a:xfrm>
              <a:off x="6465582" y="4073563"/>
              <a:ext cx="91937" cy="45567"/>
            </a:xfrm>
            <a:custGeom>
              <a:avLst/>
              <a:gdLst/>
              <a:ahLst/>
              <a:cxnLst/>
              <a:rect l="l" t="t" r="r" b="b"/>
              <a:pathLst>
                <a:path w="91937" h="45567">
                  <a:moveTo>
                    <a:pt x="37419" y="1005"/>
                  </a:moveTo>
                  <a:lnTo>
                    <a:pt x="52274" y="2917"/>
                  </a:lnTo>
                  <a:lnTo>
                    <a:pt x="65181" y="8317"/>
                  </a:lnTo>
                  <a:lnTo>
                    <a:pt x="76130" y="16695"/>
                  </a:lnTo>
                  <a:lnTo>
                    <a:pt x="84621" y="27538"/>
                  </a:lnTo>
                  <a:lnTo>
                    <a:pt x="90156" y="40337"/>
                  </a:lnTo>
                  <a:lnTo>
                    <a:pt x="90920" y="45567"/>
                  </a:lnTo>
                  <a:lnTo>
                    <a:pt x="91937" y="45567"/>
                  </a:lnTo>
                  <a:lnTo>
                    <a:pt x="91333" y="40949"/>
                  </a:lnTo>
                  <a:lnTo>
                    <a:pt x="86039" y="28019"/>
                  </a:lnTo>
                  <a:lnTo>
                    <a:pt x="77801" y="16973"/>
                  </a:lnTo>
                  <a:lnTo>
                    <a:pt x="67101" y="8302"/>
                  </a:lnTo>
                  <a:lnTo>
                    <a:pt x="54416" y="2496"/>
                  </a:lnTo>
                  <a:lnTo>
                    <a:pt x="40228" y="47"/>
                  </a:lnTo>
                  <a:lnTo>
                    <a:pt x="37909" y="0"/>
                  </a:lnTo>
                  <a:lnTo>
                    <a:pt x="23567" y="1886"/>
                  </a:lnTo>
                  <a:lnTo>
                    <a:pt x="10646" y="7218"/>
                  </a:lnTo>
                  <a:lnTo>
                    <a:pt x="0" y="15223"/>
                  </a:lnTo>
                  <a:lnTo>
                    <a:pt x="0" y="16693"/>
                  </a:lnTo>
                  <a:lnTo>
                    <a:pt x="10347" y="8581"/>
                  </a:lnTo>
                  <a:lnTo>
                    <a:pt x="23155" y="3051"/>
                  </a:lnTo>
                  <a:lnTo>
                    <a:pt x="37419" y="1005"/>
                  </a:lnTo>
                  <a:close/>
                </a:path>
              </a:pathLst>
            </a:custGeom>
            <a:solidFill>
              <a:srgbClr val="EE976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98" name="object 311">
              <a:extLst>
                <a:ext uri="{FF2B5EF4-FFF2-40B4-BE49-F238E27FC236}">
                  <a16:creationId xmlns:a16="http://schemas.microsoft.com/office/drawing/2014/main" id="{BD732820-7C04-4CBB-B561-5F8A9A9CEEFE}"/>
                </a:ext>
              </a:extLst>
            </p:cNvPr>
            <p:cNvSpPr/>
            <p:nvPr/>
          </p:nvSpPr>
          <p:spPr>
            <a:xfrm>
              <a:off x="6465582" y="4072991"/>
              <a:ext cx="92684" cy="46139"/>
            </a:xfrm>
            <a:custGeom>
              <a:avLst/>
              <a:gdLst/>
              <a:ahLst/>
              <a:cxnLst/>
              <a:rect l="l" t="t" r="r" b="b"/>
              <a:pathLst>
                <a:path w="92684" h="46139">
                  <a:moveTo>
                    <a:pt x="36387" y="1024"/>
                  </a:moveTo>
                  <a:lnTo>
                    <a:pt x="52275" y="2885"/>
                  </a:lnTo>
                  <a:lnTo>
                    <a:pt x="65214" y="8207"/>
                  </a:lnTo>
                  <a:lnTo>
                    <a:pt x="76241" y="16481"/>
                  </a:lnTo>
                  <a:lnTo>
                    <a:pt x="84862" y="27217"/>
                  </a:lnTo>
                  <a:lnTo>
                    <a:pt x="90580" y="39927"/>
                  </a:lnTo>
                  <a:lnTo>
                    <a:pt x="91595" y="46139"/>
                  </a:lnTo>
                  <a:lnTo>
                    <a:pt x="92684" y="46139"/>
                  </a:lnTo>
                  <a:lnTo>
                    <a:pt x="92082" y="41493"/>
                  </a:lnTo>
                  <a:lnTo>
                    <a:pt x="86821" y="28540"/>
                  </a:lnTo>
                  <a:lnTo>
                    <a:pt x="78636" y="17454"/>
                  </a:lnTo>
                  <a:lnTo>
                    <a:pt x="68003" y="8704"/>
                  </a:lnTo>
                  <a:lnTo>
                    <a:pt x="55399" y="2763"/>
                  </a:lnTo>
                  <a:lnTo>
                    <a:pt x="41299" y="99"/>
                  </a:lnTo>
                  <a:lnTo>
                    <a:pt x="37922" y="0"/>
                  </a:lnTo>
                  <a:lnTo>
                    <a:pt x="23610" y="1856"/>
                  </a:lnTo>
                  <a:lnTo>
                    <a:pt x="10662" y="7111"/>
                  </a:lnTo>
                  <a:lnTo>
                    <a:pt x="0" y="14968"/>
                  </a:lnTo>
                  <a:lnTo>
                    <a:pt x="0" y="16517"/>
                  </a:lnTo>
                  <a:lnTo>
                    <a:pt x="9477" y="8967"/>
                  </a:lnTo>
                  <a:lnTo>
                    <a:pt x="22206" y="3295"/>
                  </a:lnTo>
                  <a:lnTo>
                    <a:pt x="36387" y="1024"/>
                  </a:lnTo>
                  <a:close/>
                </a:path>
              </a:pathLst>
            </a:custGeom>
            <a:solidFill>
              <a:srgbClr val="ED966D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299" name="object 312">
              <a:extLst>
                <a:ext uri="{FF2B5EF4-FFF2-40B4-BE49-F238E27FC236}">
                  <a16:creationId xmlns:a16="http://schemas.microsoft.com/office/drawing/2014/main" id="{46EA2A05-9CE7-4F62-B9A8-EB79FD204424}"/>
                </a:ext>
              </a:extLst>
            </p:cNvPr>
            <p:cNvSpPr/>
            <p:nvPr/>
          </p:nvSpPr>
          <p:spPr>
            <a:xfrm>
              <a:off x="6465582" y="4072280"/>
              <a:ext cx="93359" cy="46850"/>
            </a:xfrm>
            <a:custGeom>
              <a:avLst/>
              <a:gdLst/>
              <a:ahLst/>
              <a:cxnLst/>
              <a:rect l="l" t="t" r="r" b="b"/>
              <a:pathLst>
                <a:path w="93359" h="46850">
                  <a:moveTo>
                    <a:pt x="35200" y="1068"/>
                  </a:moveTo>
                  <a:lnTo>
                    <a:pt x="37909" y="1003"/>
                  </a:lnTo>
                  <a:lnTo>
                    <a:pt x="52275" y="2870"/>
                  </a:lnTo>
                  <a:lnTo>
                    <a:pt x="65246" y="8149"/>
                  </a:lnTo>
                  <a:lnTo>
                    <a:pt x="76340" y="16356"/>
                  </a:lnTo>
                  <a:lnTo>
                    <a:pt x="85075" y="27004"/>
                  </a:lnTo>
                  <a:lnTo>
                    <a:pt x="90968" y="39610"/>
                  </a:lnTo>
                  <a:lnTo>
                    <a:pt x="92290" y="46850"/>
                  </a:lnTo>
                  <a:lnTo>
                    <a:pt x="93359" y="46850"/>
                  </a:lnTo>
                  <a:lnTo>
                    <a:pt x="92767" y="42226"/>
                  </a:lnTo>
                  <a:lnTo>
                    <a:pt x="87571" y="29249"/>
                  </a:lnTo>
                  <a:lnTo>
                    <a:pt x="79475" y="18089"/>
                  </a:lnTo>
                  <a:lnTo>
                    <a:pt x="68944" y="9212"/>
                  </a:lnTo>
                  <a:lnTo>
                    <a:pt x="56437" y="3086"/>
                  </a:lnTo>
                  <a:lnTo>
                    <a:pt x="42419" y="176"/>
                  </a:lnTo>
                  <a:lnTo>
                    <a:pt x="37909" y="0"/>
                  </a:lnTo>
                  <a:lnTo>
                    <a:pt x="23572" y="1840"/>
                  </a:lnTo>
                  <a:lnTo>
                    <a:pt x="10587" y="7050"/>
                  </a:lnTo>
                  <a:lnTo>
                    <a:pt x="0" y="14742"/>
                  </a:lnTo>
                  <a:lnTo>
                    <a:pt x="0" y="16400"/>
                  </a:lnTo>
                  <a:lnTo>
                    <a:pt x="8474" y="9479"/>
                  </a:lnTo>
                  <a:lnTo>
                    <a:pt x="21104" y="3607"/>
                  </a:lnTo>
                  <a:lnTo>
                    <a:pt x="35200" y="1068"/>
                  </a:lnTo>
                  <a:close/>
                </a:path>
              </a:pathLst>
            </a:custGeom>
            <a:solidFill>
              <a:srgbClr val="EC946D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00" name="object 313">
              <a:extLst>
                <a:ext uri="{FF2B5EF4-FFF2-40B4-BE49-F238E27FC236}">
                  <a16:creationId xmlns:a16="http://schemas.microsoft.com/office/drawing/2014/main" id="{2FBCFBF1-EAB9-4E92-ACAA-41CCBF546E5D}"/>
                </a:ext>
              </a:extLst>
            </p:cNvPr>
            <p:cNvSpPr/>
            <p:nvPr/>
          </p:nvSpPr>
          <p:spPr>
            <a:xfrm>
              <a:off x="6465582" y="4071581"/>
              <a:ext cx="93985" cy="47548"/>
            </a:xfrm>
            <a:custGeom>
              <a:avLst/>
              <a:gdLst/>
              <a:ahLst/>
              <a:cxnLst/>
              <a:rect l="l" t="t" r="r" b="b"/>
              <a:pathLst>
                <a:path w="93985" h="47548">
                  <a:moveTo>
                    <a:pt x="34132" y="1115"/>
                  </a:moveTo>
                  <a:lnTo>
                    <a:pt x="37909" y="990"/>
                  </a:lnTo>
                  <a:lnTo>
                    <a:pt x="52314" y="2837"/>
                  </a:lnTo>
                  <a:lnTo>
                    <a:pt x="65317" y="8064"/>
                  </a:lnTo>
                  <a:lnTo>
                    <a:pt x="76456" y="16197"/>
                  </a:lnTo>
                  <a:lnTo>
                    <a:pt x="85270" y="26764"/>
                  </a:lnTo>
                  <a:lnTo>
                    <a:pt x="91300" y="39291"/>
                  </a:lnTo>
                  <a:lnTo>
                    <a:pt x="92941" y="47548"/>
                  </a:lnTo>
                  <a:lnTo>
                    <a:pt x="93985" y="47548"/>
                  </a:lnTo>
                  <a:lnTo>
                    <a:pt x="93397" y="42895"/>
                  </a:lnTo>
                  <a:lnTo>
                    <a:pt x="88255" y="29876"/>
                  </a:lnTo>
                  <a:lnTo>
                    <a:pt x="80239" y="18650"/>
                  </a:lnTo>
                  <a:lnTo>
                    <a:pt x="69802" y="9670"/>
                  </a:lnTo>
                  <a:lnTo>
                    <a:pt x="57396" y="3391"/>
                  </a:lnTo>
                  <a:lnTo>
                    <a:pt x="43474" y="266"/>
                  </a:lnTo>
                  <a:lnTo>
                    <a:pt x="37909" y="0"/>
                  </a:lnTo>
                  <a:lnTo>
                    <a:pt x="23555" y="1815"/>
                  </a:lnTo>
                  <a:lnTo>
                    <a:pt x="10535" y="6960"/>
                  </a:lnTo>
                  <a:lnTo>
                    <a:pt x="0" y="14483"/>
                  </a:lnTo>
                  <a:lnTo>
                    <a:pt x="0" y="16235"/>
                  </a:lnTo>
                  <a:lnTo>
                    <a:pt x="7554" y="9919"/>
                  </a:lnTo>
                  <a:lnTo>
                    <a:pt x="20089" y="3882"/>
                  </a:lnTo>
                  <a:lnTo>
                    <a:pt x="34132" y="1115"/>
                  </a:lnTo>
                  <a:close/>
                </a:path>
              </a:pathLst>
            </a:custGeom>
            <a:solidFill>
              <a:srgbClr val="EC936C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01" name="object 314">
              <a:extLst>
                <a:ext uri="{FF2B5EF4-FFF2-40B4-BE49-F238E27FC236}">
                  <a16:creationId xmlns:a16="http://schemas.microsoft.com/office/drawing/2014/main" id="{557377A1-9795-4638-B5A0-9CFD22475320}"/>
                </a:ext>
              </a:extLst>
            </p:cNvPr>
            <p:cNvSpPr/>
            <p:nvPr/>
          </p:nvSpPr>
          <p:spPr>
            <a:xfrm>
              <a:off x="6465582" y="4070870"/>
              <a:ext cx="94686" cy="48260"/>
            </a:xfrm>
            <a:custGeom>
              <a:avLst/>
              <a:gdLst/>
              <a:ahLst/>
              <a:cxnLst/>
              <a:rect l="l" t="t" r="r" b="b"/>
              <a:pathLst>
                <a:path w="94686" h="48260">
                  <a:moveTo>
                    <a:pt x="33004" y="1200"/>
                  </a:moveTo>
                  <a:lnTo>
                    <a:pt x="37909" y="990"/>
                  </a:lnTo>
                  <a:lnTo>
                    <a:pt x="52279" y="2813"/>
                  </a:lnTo>
                  <a:lnTo>
                    <a:pt x="65299" y="7975"/>
                  </a:lnTo>
                  <a:lnTo>
                    <a:pt x="76509" y="16020"/>
                  </a:lnTo>
                  <a:lnTo>
                    <a:pt x="85453" y="26487"/>
                  </a:lnTo>
                  <a:lnTo>
                    <a:pt x="91671" y="38919"/>
                  </a:lnTo>
                  <a:lnTo>
                    <a:pt x="93705" y="48260"/>
                  </a:lnTo>
                  <a:lnTo>
                    <a:pt x="94686" y="48260"/>
                  </a:lnTo>
                  <a:lnTo>
                    <a:pt x="94108" y="43629"/>
                  </a:lnTo>
                  <a:lnTo>
                    <a:pt x="89032" y="30590"/>
                  </a:lnTo>
                  <a:lnTo>
                    <a:pt x="81107" y="19296"/>
                  </a:lnTo>
                  <a:lnTo>
                    <a:pt x="70771" y="10197"/>
                  </a:lnTo>
                  <a:lnTo>
                    <a:pt x="58460" y="3742"/>
                  </a:lnTo>
                  <a:lnTo>
                    <a:pt x="44613" y="382"/>
                  </a:lnTo>
                  <a:lnTo>
                    <a:pt x="37909" y="0"/>
                  </a:lnTo>
                  <a:lnTo>
                    <a:pt x="23585" y="1805"/>
                  </a:lnTo>
                  <a:lnTo>
                    <a:pt x="10563" y="6921"/>
                  </a:lnTo>
                  <a:lnTo>
                    <a:pt x="0" y="14393"/>
                  </a:lnTo>
                  <a:lnTo>
                    <a:pt x="0" y="16079"/>
                  </a:lnTo>
                  <a:lnTo>
                    <a:pt x="6654" y="10402"/>
                  </a:lnTo>
                  <a:lnTo>
                    <a:pt x="19084" y="4202"/>
                  </a:lnTo>
                  <a:lnTo>
                    <a:pt x="33004" y="1200"/>
                  </a:lnTo>
                  <a:close/>
                </a:path>
              </a:pathLst>
            </a:custGeom>
            <a:solidFill>
              <a:srgbClr val="EC916C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02" name="object 315">
              <a:extLst>
                <a:ext uri="{FF2B5EF4-FFF2-40B4-BE49-F238E27FC236}">
                  <a16:creationId xmlns:a16="http://schemas.microsoft.com/office/drawing/2014/main" id="{F167427A-C343-4CF3-BF6F-C2219BFF5921}"/>
                </a:ext>
              </a:extLst>
            </p:cNvPr>
            <p:cNvSpPr/>
            <p:nvPr/>
          </p:nvSpPr>
          <p:spPr>
            <a:xfrm>
              <a:off x="6465582" y="4070286"/>
              <a:ext cx="95421" cy="48844"/>
            </a:xfrm>
            <a:custGeom>
              <a:avLst/>
              <a:gdLst/>
              <a:ahLst/>
              <a:cxnLst/>
              <a:rect l="l" t="t" r="r" b="b"/>
              <a:pathLst>
                <a:path w="95421" h="48844">
                  <a:moveTo>
                    <a:pt x="31985" y="1305"/>
                  </a:moveTo>
                  <a:lnTo>
                    <a:pt x="37909" y="1003"/>
                  </a:lnTo>
                  <a:lnTo>
                    <a:pt x="52313" y="2806"/>
                  </a:lnTo>
                  <a:lnTo>
                    <a:pt x="65376" y="7916"/>
                  </a:lnTo>
                  <a:lnTo>
                    <a:pt x="76652" y="15884"/>
                  </a:lnTo>
                  <a:lnTo>
                    <a:pt x="85694" y="26260"/>
                  </a:lnTo>
                  <a:lnTo>
                    <a:pt x="92058" y="38593"/>
                  </a:lnTo>
                  <a:lnTo>
                    <a:pt x="94456" y="48844"/>
                  </a:lnTo>
                  <a:lnTo>
                    <a:pt x="95421" y="48844"/>
                  </a:lnTo>
                  <a:lnTo>
                    <a:pt x="94846" y="44188"/>
                  </a:lnTo>
                  <a:lnTo>
                    <a:pt x="89807" y="31126"/>
                  </a:lnTo>
                  <a:lnTo>
                    <a:pt x="81937" y="19795"/>
                  </a:lnTo>
                  <a:lnTo>
                    <a:pt x="71668" y="10626"/>
                  </a:lnTo>
                  <a:lnTo>
                    <a:pt x="59433" y="4052"/>
                  </a:lnTo>
                  <a:lnTo>
                    <a:pt x="45663" y="504"/>
                  </a:lnTo>
                  <a:lnTo>
                    <a:pt x="37909" y="0"/>
                  </a:lnTo>
                  <a:lnTo>
                    <a:pt x="23538" y="1777"/>
                  </a:lnTo>
                  <a:lnTo>
                    <a:pt x="10466" y="6820"/>
                  </a:lnTo>
                  <a:lnTo>
                    <a:pt x="0" y="14090"/>
                  </a:lnTo>
                  <a:lnTo>
                    <a:pt x="0" y="15848"/>
                  </a:lnTo>
                  <a:lnTo>
                    <a:pt x="5753" y="10852"/>
                  </a:lnTo>
                  <a:lnTo>
                    <a:pt x="18113" y="4510"/>
                  </a:lnTo>
                  <a:lnTo>
                    <a:pt x="31985" y="1305"/>
                  </a:lnTo>
                  <a:close/>
                </a:path>
              </a:pathLst>
            </a:custGeom>
            <a:solidFill>
              <a:srgbClr val="EC906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03" name="object 316">
              <a:extLst>
                <a:ext uri="{FF2B5EF4-FFF2-40B4-BE49-F238E27FC236}">
                  <a16:creationId xmlns:a16="http://schemas.microsoft.com/office/drawing/2014/main" id="{8B2B3751-13DD-4121-8A7B-96914E7E1985}"/>
                </a:ext>
              </a:extLst>
            </p:cNvPr>
            <p:cNvSpPr/>
            <p:nvPr/>
          </p:nvSpPr>
          <p:spPr>
            <a:xfrm>
              <a:off x="6465582" y="4069588"/>
              <a:ext cx="96120" cy="49542"/>
            </a:xfrm>
            <a:custGeom>
              <a:avLst/>
              <a:gdLst/>
              <a:ahLst/>
              <a:cxnLst/>
              <a:rect l="l" t="t" r="r" b="b"/>
              <a:pathLst>
                <a:path w="96120" h="49542">
                  <a:moveTo>
                    <a:pt x="30785" y="1411"/>
                  </a:moveTo>
                  <a:lnTo>
                    <a:pt x="37909" y="977"/>
                  </a:lnTo>
                  <a:lnTo>
                    <a:pt x="52302" y="2762"/>
                  </a:lnTo>
                  <a:lnTo>
                    <a:pt x="65373" y="7822"/>
                  </a:lnTo>
                  <a:lnTo>
                    <a:pt x="76688" y="15723"/>
                  </a:lnTo>
                  <a:lnTo>
                    <a:pt x="85811" y="26025"/>
                  </a:lnTo>
                  <a:lnTo>
                    <a:pt x="92308" y="38291"/>
                  </a:lnTo>
                  <a:lnTo>
                    <a:pt x="95109" y="49542"/>
                  </a:lnTo>
                  <a:lnTo>
                    <a:pt x="96120" y="49542"/>
                  </a:lnTo>
                  <a:lnTo>
                    <a:pt x="95549" y="44867"/>
                  </a:lnTo>
                  <a:lnTo>
                    <a:pt x="90557" y="31773"/>
                  </a:lnTo>
                  <a:lnTo>
                    <a:pt x="82757" y="20384"/>
                  </a:lnTo>
                  <a:lnTo>
                    <a:pt x="72574" y="11121"/>
                  </a:lnTo>
                  <a:lnTo>
                    <a:pt x="60433" y="4404"/>
                  </a:lnTo>
                  <a:lnTo>
                    <a:pt x="46759" y="652"/>
                  </a:lnTo>
                  <a:lnTo>
                    <a:pt x="37909" y="0"/>
                  </a:lnTo>
                  <a:lnTo>
                    <a:pt x="23565" y="1755"/>
                  </a:lnTo>
                  <a:lnTo>
                    <a:pt x="10479" y="6742"/>
                  </a:lnTo>
                  <a:lnTo>
                    <a:pt x="0" y="13908"/>
                  </a:lnTo>
                  <a:lnTo>
                    <a:pt x="0" y="15562"/>
                  </a:lnTo>
                  <a:lnTo>
                    <a:pt x="4759" y="11350"/>
                  </a:lnTo>
                  <a:lnTo>
                    <a:pt x="17021" y="4848"/>
                  </a:lnTo>
                  <a:lnTo>
                    <a:pt x="30785" y="1411"/>
                  </a:lnTo>
                  <a:close/>
                </a:path>
              </a:pathLst>
            </a:custGeom>
            <a:solidFill>
              <a:srgbClr val="EB8E6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04" name="object 317">
              <a:extLst>
                <a:ext uri="{FF2B5EF4-FFF2-40B4-BE49-F238E27FC236}">
                  <a16:creationId xmlns:a16="http://schemas.microsoft.com/office/drawing/2014/main" id="{C3461DCB-EC39-4B9D-9FC0-669F2E30018F}"/>
                </a:ext>
              </a:extLst>
            </p:cNvPr>
            <p:cNvSpPr/>
            <p:nvPr/>
          </p:nvSpPr>
          <p:spPr>
            <a:xfrm>
              <a:off x="6465582" y="4068864"/>
              <a:ext cx="96735" cy="50266"/>
            </a:xfrm>
            <a:custGeom>
              <a:avLst/>
              <a:gdLst/>
              <a:ahLst/>
              <a:cxnLst/>
              <a:rect l="l" t="t" r="r" b="b"/>
              <a:pathLst>
                <a:path w="96735" h="50266">
                  <a:moveTo>
                    <a:pt x="29792" y="1551"/>
                  </a:moveTo>
                  <a:lnTo>
                    <a:pt x="37909" y="990"/>
                  </a:lnTo>
                  <a:lnTo>
                    <a:pt x="52314" y="2758"/>
                  </a:lnTo>
                  <a:lnTo>
                    <a:pt x="65421" y="7775"/>
                  </a:lnTo>
                  <a:lnTo>
                    <a:pt x="76804" y="15605"/>
                  </a:lnTo>
                  <a:lnTo>
                    <a:pt x="86040" y="25816"/>
                  </a:lnTo>
                  <a:lnTo>
                    <a:pt x="92702" y="37975"/>
                  </a:lnTo>
                  <a:lnTo>
                    <a:pt x="95996" y="50266"/>
                  </a:lnTo>
                  <a:lnTo>
                    <a:pt x="96735" y="50266"/>
                  </a:lnTo>
                  <a:lnTo>
                    <a:pt x="96174" y="45604"/>
                  </a:lnTo>
                  <a:lnTo>
                    <a:pt x="91256" y="32484"/>
                  </a:lnTo>
                  <a:lnTo>
                    <a:pt x="83556" y="21027"/>
                  </a:lnTo>
                  <a:lnTo>
                    <a:pt x="73481" y="11650"/>
                  </a:lnTo>
                  <a:lnTo>
                    <a:pt x="61438" y="4773"/>
                  </a:lnTo>
                  <a:lnTo>
                    <a:pt x="47834" y="813"/>
                  </a:lnTo>
                  <a:lnTo>
                    <a:pt x="37909" y="0"/>
                  </a:lnTo>
                  <a:lnTo>
                    <a:pt x="23548" y="1745"/>
                  </a:lnTo>
                  <a:lnTo>
                    <a:pt x="10443" y="6702"/>
                  </a:lnTo>
                  <a:lnTo>
                    <a:pt x="0" y="13780"/>
                  </a:lnTo>
                  <a:lnTo>
                    <a:pt x="0" y="15438"/>
                  </a:lnTo>
                  <a:lnTo>
                    <a:pt x="3951" y="11861"/>
                  </a:lnTo>
                  <a:lnTo>
                    <a:pt x="16114" y="5197"/>
                  </a:lnTo>
                  <a:lnTo>
                    <a:pt x="29792" y="1551"/>
                  </a:lnTo>
                  <a:close/>
                </a:path>
              </a:pathLst>
            </a:custGeom>
            <a:solidFill>
              <a:srgbClr val="EB8B6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05" name="object 318">
              <a:extLst>
                <a:ext uri="{FF2B5EF4-FFF2-40B4-BE49-F238E27FC236}">
                  <a16:creationId xmlns:a16="http://schemas.microsoft.com/office/drawing/2014/main" id="{29101CBC-42BD-40AB-B872-895D92162A0F}"/>
                </a:ext>
              </a:extLst>
            </p:cNvPr>
            <p:cNvSpPr/>
            <p:nvPr/>
          </p:nvSpPr>
          <p:spPr>
            <a:xfrm>
              <a:off x="6465582" y="4068279"/>
              <a:ext cx="97477" cy="50850"/>
            </a:xfrm>
            <a:custGeom>
              <a:avLst/>
              <a:gdLst/>
              <a:ahLst/>
              <a:cxnLst/>
              <a:rect l="l" t="t" r="r" b="b"/>
              <a:pathLst>
                <a:path w="97477" h="50850">
                  <a:moveTo>
                    <a:pt x="28755" y="1715"/>
                  </a:moveTo>
                  <a:lnTo>
                    <a:pt x="37909" y="1016"/>
                  </a:lnTo>
                  <a:lnTo>
                    <a:pt x="52341" y="2758"/>
                  </a:lnTo>
                  <a:lnTo>
                    <a:pt x="65486" y="7708"/>
                  </a:lnTo>
                  <a:lnTo>
                    <a:pt x="76930" y="15448"/>
                  </a:lnTo>
                  <a:lnTo>
                    <a:pt x="86257" y="25561"/>
                  </a:lnTo>
                  <a:lnTo>
                    <a:pt x="93052" y="37629"/>
                  </a:lnTo>
                  <a:lnTo>
                    <a:pt x="96791" y="50850"/>
                  </a:lnTo>
                  <a:lnTo>
                    <a:pt x="97477" y="50850"/>
                  </a:lnTo>
                  <a:lnTo>
                    <a:pt x="96916" y="46169"/>
                  </a:lnTo>
                  <a:lnTo>
                    <a:pt x="92015" y="33030"/>
                  </a:lnTo>
                  <a:lnTo>
                    <a:pt x="84348" y="21539"/>
                  </a:lnTo>
                  <a:lnTo>
                    <a:pt x="74324" y="12098"/>
                  </a:lnTo>
                  <a:lnTo>
                    <a:pt x="62353" y="5111"/>
                  </a:lnTo>
                  <a:lnTo>
                    <a:pt x="48845" y="981"/>
                  </a:lnTo>
                  <a:lnTo>
                    <a:pt x="37909" y="0"/>
                  </a:lnTo>
                  <a:lnTo>
                    <a:pt x="23522" y="1720"/>
                  </a:lnTo>
                  <a:lnTo>
                    <a:pt x="10378" y="6611"/>
                  </a:lnTo>
                  <a:lnTo>
                    <a:pt x="0" y="13524"/>
                  </a:lnTo>
                  <a:lnTo>
                    <a:pt x="0" y="15085"/>
                  </a:lnTo>
                  <a:lnTo>
                    <a:pt x="3027" y="12306"/>
                  </a:lnTo>
                  <a:lnTo>
                    <a:pt x="15123" y="5533"/>
                  </a:lnTo>
                  <a:lnTo>
                    <a:pt x="28755" y="1715"/>
                  </a:lnTo>
                  <a:close/>
                </a:path>
              </a:pathLst>
            </a:custGeom>
            <a:solidFill>
              <a:srgbClr val="EB8A6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06" name="object 319">
              <a:extLst>
                <a:ext uri="{FF2B5EF4-FFF2-40B4-BE49-F238E27FC236}">
                  <a16:creationId xmlns:a16="http://schemas.microsoft.com/office/drawing/2014/main" id="{8C0BE1EA-629B-4D3E-A04D-4A3FAD164D4F}"/>
                </a:ext>
              </a:extLst>
            </p:cNvPr>
            <p:cNvSpPr/>
            <p:nvPr/>
          </p:nvSpPr>
          <p:spPr>
            <a:xfrm>
              <a:off x="6465582" y="4067568"/>
              <a:ext cx="98176" cy="51562"/>
            </a:xfrm>
            <a:custGeom>
              <a:avLst/>
              <a:gdLst/>
              <a:ahLst/>
              <a:cxnLst/>
              <a:rect l="l" t="t" r="r" b="b"/>
              <a:pathLst>
                <a:path w="98176" h="51562">
                  <a:moveTo>
                    <a:pt x="0" y="13389"/>
                  </a:moveTo>
                  <a:lnTo>
                    <a:pt x="0" y="14778"/>
                  </a:lnTo>
                  <a:lnTo>
                    <a:pt x="2091" y="12822"/>
                  </a:lnTo>
                  <a:lnTo>
                    <a:pt x="14092" y="5904"/>
                  </a:lnTo>
                  <a:lnTo>
                    <a:pt x="27624" y="1880"/>
                  </a:lnTo>
                  <a:lnTo>
                    <a:pt x="37909" y="1003"/>
                  </a:lnTo>
                  <a:lnTo>
                    <a:pt x="52309" y="2725"/>
                  </a:lnTo>
                  <a:lnTo>
                    <a:pt x="65466" y="7621"/>
                  </a:lnTo>
                  <a:lnTo>
                    <a:pt x="76967" y="15284"/>
                  </a:lnTo>
                  <a:lnTo>
                    <a:pt x="86401" y="25308"/>
                  </a:lnTo>
                  <a:lnTo>
                    <a:pt x="93355" y="37286"/>
                  </a:lnTo>
                  <a:lnTo>
                    <a:pt x="97418" y="50812"/>
                  </a:lnTo>
                  <a:lnTo>
                    <a:pt x="97483" y="51562"/>
                  </a:lnTo>
                  <a:lnTo>
                    <a:pt x="98176" y="51562"/>
                  </a:lnTo>
                  <a:lnTo>
                    <a:pt x="97624" y="46903"/>
                  </a:lnTo>
                  <a:lnTo>
                    <a:pt x="92783" y="33748"/>
                  </a:lnTo>
                  <a:lnTo>
                    <a:pt x="85200" y="22199"/>
                  </a:lnTo>
                  <a:lnTo>
                    <a:pt x="75271" y="12655"/>
                  </a:lnTo>
                  <a:lnTo>
                    <a:pt x="63392" y="5516"/>
                  </a:lnTo>
                  <a:lnTo>
                    <a:pt x="49961" y="1181"/>
                  </a:lnTo>
                  <a:lnTo>
                    <a:pt x="37909" y="0"/>
                  </a:lnTo>
                  <a:lnTo>
                    <a:pt x="23549" y="1706"/>
                  </a:lnTo>
                  <a:lnTo>
                    <a:pt x="10390" y="6558"/>
                  </a:lnTo>
                  <a:lnTo>
                    <a:pt x="0" y="13389"/>
                  </a:lnTo>
                  <a:close/>
                </a:path>
              </a:pathLst>
            </a:custGeom>
            <a:solidFill>
              <a:srgbClr val="EB8869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07" name="object 320">
              <a:extLst>
                <a:ext uri="{FF2B5EF4-FFF2-40B4-BE49-F238E27FC236}">
                  <a16:creationId xmlns:a16="http://schemas.microsoft.com/office/drawing/2014/main" id="{2E75FA23-C77A-4919-86C7-7813B16E9B46}"/>
                </a:ext>
              </a:extLst>
            </p:cNvPr>
            <p:cNvSpPr/>
            <p:nvPr/>
          </p:nvSpPr>
          <p:spPr>
            <a:xfrm>
              <a:off x="6465582" y="4066870"/>
              <a:ext cx="98742" cy="52260"/>
            </a:xfrm>
            <a:custGeom>
              <a:avLst/>
              <a:gdLst/>
              <a:ahLst/>
              <a:cxnLst/>
              <a:rect l="l" t="t" r="r" b="b"/>
              <a:pathLst>
                <a:path w="98742" h="52260">
                  <a:moveTo>
                    <a:pt x="0" y="13210"/>
                  </a:moveTo>
                  <a:lnTo>
                    <a:pt x="0" y="14500"/>
                  </a:lnTo>
                  <a:lnTo>
                    <a:pt x="1222" y="13331"/>
                  </a:lnTo>
                  <a:lnTo>
                    <a:pt x="13126" y="6259"/>
                  </a:lnTo>
                  <a:lnTo>
                    <a:pt x="26579" y="2035"/>
                  </a:lnTo>
                  <a:lnTo>
                    <a:pt x="37909" y="977"/>
                  </a:lnTo>
                  <a:lnTo>
                    <a:pt x="52346" y="2690"/>
                  </a:lnTo>
                  <a:lnTo>
                    <a:pt x="65529" y="7558"/>
                  </a:lnTo>
                  <a:lnTo>
                    <a:pt x="77062" y="15177"/>
                  </a:lnTo>
                  <a:lnTo>
                    <a:pt x="86553" y="25142"/>
                  </a:lnTo>
                  <a:lnTo>
                    <a:pt x="93608" y="37049"/>
                  </a:lnTo>
                  <a:lnTo>
                    <a:pt x="97831" y="50494"/>
                  </a:lnTo>
                  <a:lnTo>
                    <a:pt x="97997" y="52260"/>
                  </a:lnTo>
                  <a:lnTo>
                    <a:pt x="98742" y="52260"/>
                  </a:lnTo>
                  <a:lnTo>
                    <a:pt x="98195" y="47571"/>
                  </a:lnTo>
                  <a:lnTo>
                    <a:pt x="93419" y="34376"/>
                  </a:lnTo>
                  <a:lnTo>
                    <a:pt x="85925" y="22767"/>
                  </a:lnTo>
                  <a:lnTo>
                    <a:pt x="76096" y="13136"/>
                  </a:lnTo>
                  <a:lnTo>
                    <a:pt x="64312" y="5873"/>
                  </a:lnTo>
                  <a:lnTo>
                    <a:pt x="50957" y="1370"/>
                  </a:lnTo>
                  <a:lnTo>
                    <a:pt x="37909" y="0"/>
                  </a:lnTo>
                  <a:lnTo>
                    <a:pt x="23514" y="1689"/>
                  </a:lnTo>
                  <a:lnTo>
                    <a:pt x="10328" y="6496"/>
                  </a:lnTo>
                  <a:lnTo>
                    <a:pt x="0" y="13210"/>
                  </a:lnTo>
                  <a:close/>
                </a:path>
              </a:pathLst>
            </a:custGeom>
            <a:solidFill>
              <a:srgbClr val="EA8769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08" name="object 321">
              <a:extLst>
                <a:ext uri="{FF2B5EF4-FFF2-40B4-BE49-F238E27FC236}">
                  <a16:creationId xmlns:a16="http://schemas.microsoft.com/office/drawing/2014/main" id="{E1201BCD-3770-43B3-A403-2DC4B106BD29}"/>
                </a:ext>
              </a:extLst>
            </p:cNvPr>
            <p:cNvSpPr/>
            <p:nvPr/>
          </p:nvSpPr>
          <p:spPr>
            <a:xfrm>
              <a:off x="6465582" y="4066311"/>
              <a:ext cx="99472" cy="52819"/>
            </a:xfrm>
            <a:custGeom>
              <a:avLst/>
              <a:gdLst/>
              <a:ahLst/>
              <a:cxnLst/>
              <a:rect l="l" t="t" r="r" b="b"/>
              <a:pathLst>
                <a:path w="99472" h="52819">
                  <a:moveTo>
                    <a:pt x="37909" y="0"/>
                  </a:moveTo>
                  <a:lnTo>
                    <a:pt x="23529" y="1665"/>
                  </a:lnTo>
                  <a:lnTo>
                    <a:pt x="10322" y="6408"/>
                  </a:lnTo>
                  <a:lnTo>
                    <a:pt x="0" y="13006"/>
                  </a:lnTo>
                  <a:lnTo>
                    <a:pt x="0" y="14140"/>
                  </a:lnTo>
                  <a:lnTo>
                    <a:pt x="399" y="13754"/>
                  </a:lnTo>
                  <a:lnTo>
                    <a:pt x="12236" y="6586"/>
                  </a:lnTo>
                  <a:lnTo>
                    <a:pt x="25611" y="2210"/>
                  </a:lnTo>
                  <a:lnTo>
                    <a:pt x="37909" y="977"/>
                  </a:lnTo>
                  <a:lnTo>
                    <a:pt x="52324" y="2663"/>
                  </a:lnTo>
                  <a:lnTo>
                    <a:pt x="65530" y="7463"/>
                  </a:lnTo>
                  <a:lnTo>
                    <a:pt x="77132" y="14986"/>
                  </a:lnTo>
                  <a:lnTo>
                    <a:pt x="86737" y="24846"/>
                  </a:lnTo>
                  <a:lnTo>
                    <a:pt x="93948" y="36653"/>
                  </a:lnTo>
                  <a:lnTo>
                    <a:pt x="98371" y="50019"/>
                  </a:lnTo>
                  <a:lnTo>
                    <a:pt x="98656" y="52819"/>
                  </a:lnTo>
                  <a:lnTo>
                    <a:pt x="99472" y="52819"/>
                  </a:lnTo>
                  <a:lnTo>
                    <a:pt x="98926" y="48105"/>
                  </a:lnTo>
                  <a:lnTo>
                    <a:pt x="94172" y="34890"/>
                  </a:lnTo>
                  <a:lnTo>
                    <a:pt x="86714" y="23253"/>
                  </a:lnTo>
                  <a:lnTo>
                    <a:pt x="76934" y="13570"/>
                  </a:lnTo>
                  <a:lnTo>
                    <a:pt x="65215" y="6216"/>
                  </a:lnTo>
                  <a:lnTo>
                    <a:pt x="51937" y="1568"/>
                  </a:lnTo>
                  <a:lnTo>
                    <a:pt x="37909" y="0"/>
                  </a:lnTo>
                  <a:close/>
                </a:path>
              </a:pathLst>
            </a:custGeom>
            <a:solidFill>
              <a:srgbClr val="E98669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09" name="object 322">
              <a:extLst>
                <a:ext uri="{FF2B5EF4-FFF2-40B4-BE49-F238E27FC236}">
                  <a16:creationId xmlns:a16="http://schemas.microsoft.com/office/drawing/2014/main" id="{01916970-072C-4BFA-9584-DEB4840AEACF}"/>
                </a:ext>
              </a:extLst>
            </p:cNvPr>
            <p:cNvSpPr/>
            <p:nvPr/>
          </p:nvSpPr>
          <p:spPr>
            <a:xfrm>
              <a:off x="6465582" y="4065587"/>
              <a:ext cx="100221" cy="53543"/>
            </a:xfrm>
            <a:custGeom>
              <a:avLst/>
              <a:gdLst/>
              <a:ahLst/>
              <a:cxnLst/>
              <a:rect l="l" t="t" r="r" b="b"/>
              <a:pathLst>
                <a:path w="100221" h="53543">
                  <a:moveTo>
                    <a:pt x="11221" y="7026"/>
                  </a:moveTo>
                  <a:lnTo>
                    <a:pt x="24519" y="2454"/>
                  </a:lnTo>
                  <a:lnTo>
                    <a:pt x="37909" y="1003"/>
                  </a:lnTo>
                  <a:lnTo>
                    <a:pt x="52344" y="2676"/>
                  </a:lnTo>
                  <a:lnTo>
                    <a:pt x="65580" y="7440"/>
                  </a:lnTo>
                  <a:lnTo>
                    <a:pt x="77232" y="14908"/>
                  </a:lnTo>
                  <a:lnTo>
                    <a:pt x="86917" y="24695"/>
                  </a:lnTo>
                  <a:lnTo>
                    <a:pt x="94252" y="36415"/>
                  </a:lnTo>
                  <a:lnTo>
                    <a:pt x="98853" y="49683"/>
                  </a:lnTo>
                  <a:lnTo>
                    <a:pt x="99277" y="53543"/>
                  </a:lnTo>
                  <a:lnTo>
                    <a:pt x="100221" y="53543"/>
                  </a:lnTo>
                  <a:lnTo>
                    <a:pt x="99685" y="48858"/>
                  </a:lnTo>
                  <a:lnTo>
                    <a:pt x="94987" y="35633"/>
                  </a:lnTo>
                  <a:lnTo>
                    <a:pt x="87610" y="23944"/>
                  </a:lnTo>
                  <a:lnTo>
                    <a:pt x="77922" y="14164"/>
                  </a:lnTo>
                  <a:lnTo>
                    <a:pt x="66293" y="6666"/>
                  </a:lnTo>
                  <a:lnTo>
                    <a:pt x="53094" y="1822"/>
                  </a:lnTo>
                  <a:lnTo>
                    <a:pt x="38694" y="4"/>
                  </a:lnTo>
                  <a:lnTo>
                    <a:pt x="37909" y="0"/>
                  </a:lnTo>
                  <a:lnTo>
                    <a:pt x="23504" y="1653"/>
                  </a:lnTo>
                  <a:lnTo>
                    <a:pt x="10267" y="6362"/>
                  </a:lnTo>
                  <a:lnTo>
                    <a:pt x="0" y="12851"/>
                  </a:lnTo>
                  <a:lnTo>
                    <a:pt x="0" y="14011"/>
                  </a:lnTo>
                  <a:lnTo>
                    <a:pt x="11221" y="7026"/>
                  </a:lnTo>
                  <a:close/>
                </a:path>
              </a:pathLst>
            </a:custGeom>
            <a:solidFill>
              <a:srgbClr val="E98569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10" name="object 323">
              <a:extLst>
                <a:ext uri="{FF2B5EF4-FFF2-40B4-BE49-F238E27FC236}">
                  <a16:creationId xmlns:a16="http://schemas.microsoft.com/office/drawing/2014/main" id="{17B30A6E-0745-4AEA-94A6-BBB28FDCAF84}"/>
                </a:ext>
              </a:extLst>
            </p:cNvPr>
            <p:cNvSpPr/>
            <p:nvPr/>
          </p:nvSpPr>
          <p:spPr>
            <a:xfrm>
              <a:off x="6465582" y="4064863"/>
              <a:ext cx="100793" cy="54267"/>
            </a:xfrm>
            <a:custGeom>
              <a:avLst/>
              <a:gdLst/>
              <a:ahLst/>
              <a:cxnLst/>
              <a:rect l="l" t="t" r="r" b="b"/>
              <a:pathLst>
                <a:path w="100793" h="54267">
                  <a:moveTo>
                    <a:pt x="10256" y="7423"/>
                  </a:moveTo>
                  <a:lnTo>
                    <a:pt x="23477" y="2682"/>
                  </a:lnTo>
                  <a:lnTo>
                    <a:pt x="37909" y="1016"/>
                  </a:lnTo>
                  <a:lnTo>
                    <a:pt x="52376" y="2674"/>
                  </a:lnTo>
                  <a:lnTo>
                    <a:pt x="65632" y="7399"/>
                  </a:lnTo>
                  <a:lnTo>
                    <a:pt x="77309" y="14812"/>
                  </a:lnTo>
                  <a:lnTo>
                    <a:pt x="87040" y="24536"/>
                  </a:lnTo>
                  <a:lnTo>
                    <a:pt x="94456" y="36195"/>
                  </a:lnTo>
                  <a:lnTo>
                    <a:pt x="99191" y="49411"/>
                  </a:lnTo>
                  <a:lnTo>
                    <a:pt x="99759" y="54267"/>
                  </a:lnTo>
                  <a:lnTo>
                    <a:pt x="100793" y="54267"/>
                  </a:lnTo>
                  <a:lnTo>
                    <a:pt x="100260" y="49555"/>
                  </a:lnTo>
                  <a:lnTo>
                    <a:pt x="95608" y="36292"/>
                  </a:lnTo>
                  <a:lnTo>
                    <a:pt x="88298" y="24545"/>
                  </a:lnTo>
                  <a:lnTo>
                    <a:pt x="78694" y="14679"/>
                  </a:lnTo>
                  <a:lnTo>
                    <a:pt x="67159" y="7060"/>
                  </a:lnTo>
                  <a:lnTo>
                    <a:pt x="54057" y="2054"/>
                  </a:lnTo>
                  <a:lnTo>
                    <a:pt x="39750" y="25"/>
                  </a:lnTo>
                  <a:lnTo>
                    <a:pt x="37909" y="0"/>
                  </a:lnTo>
                  <a:lnTo>
                    <a:pt x="23503" y="1635"/>
                  </a:lnTo>
                  <a:lnTo>
                    <a:pt x="10245" y="6296"/>
                  </a:lnTo>
                  <a:lnTo>
                    <a:pt x="0" y="12684"/>
                  </a:lnTo>
                  <a:lnTo>
                    <a:pt x="0" y="13966"/>
                  </a:lnTo>
                  <a:lnTo>
                    <a:pt x="10256" y="7423"/>
                  </a:lnTo>
                  <a:close/>
                </a:path>
              </a:pathLst>
            </a:custGeom>
            <a:solidFill>
              <a:srgbClr val="E8836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11" name="object 324">
              <a:extLst>
                <a:ext uri="{FF2B5EF4-FFF2-40B4-BE49-F238E27FC236}">
                  <a16:creationId xmlns:a16="http://schemas.microsoft.com/office/drawing/2014/main" id="{509AA264-C8E1-4CF9-BAEC-49BA24BA3CD6}"/>
                </a:ext>
              </a:extLst>
            </p:cNvPr>
            <p:cNvSpPr/>
            <p:nvPr/>
          </p:nvSpPr>
          <p:spPr>
            <a:xfrm>
              <a:off x="6465582" y="4064152"/>
              <a:ext cx="101517" cy="54978"/>
            </a:xfrm>
            <a:custGeom>
              <a:avLst/>
              <a:gdLst/>
              <a:ahLst/>
              <a:cxnLst/>
              <a:rect l="l" t="t" r="r" b="b"/>
              <a:pathLst>
                <a:path w="101517" h="54978">
                  <a:moveTo>
                    <a:pt x="36700" y="1014"/>
                  </a:moveTo>
                  <a:lnTo>
                    <a:pt x="52335" y="2641"/>
                  </a:lnTo>
                  <a:lnTo>
                    <a:pt x="65598" y="7312"/>
                  </a:lnTo>
                  <a:lnTo>
                    <a:pt x="77329" y="14649"/>
                  </a:lnTo>
                  <a:lnTo>
                    <a:pt x="87161" y="24284"/>
                  </a:lnTo>
                  <a:lnTo>
                    <a:pt x="94729" y="35851"/>
                  </a:lnTo>
                  <a:lnTo>
                    <a:pt x="99663" y="48982"/>
                  </a:lnTo>
                  <a:lnTo>
                    <a:pt x="100473" y="54978"/>
                  </a:lnTo>
                  <a:lnTo>
                    <a:pt x="101517" y="54978"/>
                  </a:lnTo>
                  <a:lnTo>
                    <a:pt x="100991" y="50284"/>
                  </a:lnTo>
                  <a:lnTo>
                    <a:pt x="96391" y="37008"/>
                  </a:lnTo>
                  <a:lnTo>
                    <a:pt x="89156" y="25213"/>
                  </a:lnTo>
                  <a:lnTo>
                    <a:pt x="79639" y="15261"/>
                  </a:lnTo>
                  <a:lnTo>
                    <a:pt x="68193" y="7512"/>
                  </a:lnTo>
                  <a:lnTo>
                    <a:pt x="55170" y="2327"/>
                  </a:lnTo>
                  <a:lnTo>
                    <a:pt x="40923" y="68"/>
                  </a:lnTo>
                  <a:lnTo>
                    <a:pt x="37909" y="0"/>
                  </a:lnTo>
                  <a:lnTo>
                    <a:pt x="23516" y="1625"/>
                  </a:lnTo>
                  <a:lnTo>
                    <a:pt x="10255" y="6258"/>
                  </a:lnTo>
                  <a:lnTo>
                    <a:pt x="0" y="12601"/>
                  </a:lnTo>
                  <a:lnTo>
                    <a:pt x="0" y="13900"/>
                  </a:lnTo>
                  <a:lnTo>
                    <a:pt x="9279" y="7836"/>
                  </a:lnTo>
                  <a:lnTo>
                    <a:pt x="22399" y="2920"/>
                  </a:lnTo>
                  <a:lnTo>
                    <a:pt x="36700" y="1014"/>
                  </a:lnTo>
                  <a:close/>
                </a:path>
              </a:pathLst>
            </a:custGeom>
            <a:solidFill>
              <a:srgbClr val="E8836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12" name="object 325">
              <a:extLst>
                <a:ext uri="{FF2B5EF4-FFF2-40B4-BE49-F238E27FC236}">
                  <a16:creationId xmlns:a16="http://schemas.microsoft.com/office/drawing/2014/main" id="{4B57D0A3-0F5A-41D8-845F-C18490F58200}"/>
                </a:ext>
              </a:extLst>
            </p:cNvPr>
            <p:cNvSpPr/>
            <p:nvPr/>
          </p:nvSpPr>
          <p:spPr>
            <a:xfrm>
              <a:off x="6465582" y="4063593"/>
              <a:ext cx="102213" cy="55537"/>
            </a:xfrm>
            <a:custGeom>
              <a:avLst/>
              <a:gdLst/>
              <a:ahLst/>
              <a:cxnLst/>
              <a:rect l="l" t="t" r="r" b="b"/>
              <a:pathLst>
                <a:path w="102213" h="55537">
                  <a:moveTo>
                    <a:pt x="35674" y="1028"/>
                  </a:moveTo>
                  <a:lnTo>
                    <a:pt x="37909" y="990"/>
                  </a:lnTo>
                  <a:lnTo>
                    <a:pt x="52379" y="2613"/>
                  </a:lnTo>
                  <a:lnTo>
                    <a:pt x="65687" y="7240"/>
                  </a:lnTo>
                  <a:lnTo>
                    <a:pt x="77474" y="14510"/>
                  </a:lnTo>
                  <a:lnTo>
                    <a:pt x="87385" y="24064"/>
                  </a:lnTo>
                  <a:lnTo>
                    <a:pt x="95063" y="35538"/>
                  </a:lnTo>
                  <a:lnTo>
                    <a:pt x="100150" y="48574"/>
                  </a:lnTo>
                  <a:lnTo>
                    <a:pt x="101197" y="55537"/>
                  </a:lnTo>
                  <a:lnTo>
                    <a:pt x="102213" y="55537"/>
                  </a:lnTo>
                  <a:lnTo>
                    <a:pt x="101690" y="50814"/>
                  </a:lnTo>
                  <a:lnTo>
                    <a:pt x="97124" y="37516"/>
                  </a:lnTo>
                  <a:lnTo>
                    <a:pt x="89939" y="25694"/>
                  </a:lnTo>
                  <a:lnTo>
                    <a:pt x="80482" y="15695"/>
                  </a:lnTo>
                  <a:lnTo>
                    <a:pt x="69099" y="7868"/>
                  </a:lnTo>
                  <a:lnTo>
                    <a:pt x="56138" y="2561"/>
                  </a:lnTo>
                  <a:lnTo>
                    <a:pt x="41946" y="121"/>
                  </a:lnTo>
                  <a:lnTo>
                    <a:pt x="37909" y="0"/>
                  </a:lnTo>
                  <a:lnTo>
                    <a:pt x="23474" y="1601"/>
                  </a:lnTo>
                  <a:lnTo>
                    <a:pt x="10169" y="6174"/>
                  </a:lnTo>
                  <a:lnTo>
                    <a:pt x="0" y="12362"/>
                  </a:lnTo>
                  <a:lnTo>
                    <a:pt x="0" y="13768"/>
                  </a:lnTo>
                  <a:lnTo>
                    <a:pt x="8349" y="8203"/>
                  </a:lnTo>
                  <a:lnTo>
                    <a:pt x="21411" y="3135"/>
                  </a:lnTo>
                  <a:lnTo>
                    <a:pt x="35674" y="1028"/>
                  </a:lnTo>
                  <a:close/>
                </a:path>
              </a:pathLst>
            </a:custGeom>
            <a:solidFill>
              <a:srgbClr val="E7816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13" name="object 326">
              <a:extLst>
                <a:ext uri="{FF2B5EF4-FFF2-40B4-BE49-F238E27FC236}">
                  <a16:creationId xmlns:a16="http://schemas.microsoft.com/office/drawing/2014/main" id="{0C88F2E8-2EAD-40CD-9AEA-62DCEA550451}"/>
                </a:ext>
              </a:extLst>
            </p:cNvPr>
            <p:cNvSpPr/>
            <p:nvPr/>
          </p:nvSpPr>
          <p:spPr>
            <a:xfrm>
              <a:off x="6465582" y="4062882"/>
              <a:ext cx="102981" cy="56248"/>
            </a:xfrm>
            <a:custGeom>
              <a:avLst/>
              <a:gdLst/>
              <a:ahLst/>
              <a:cxnLst/>
              <a:rect l="l" t="t" r="r" b="b"/>
              <a:pathLst>
                <a:path w="102981" h="56248">
                  <a:moveTo>
                    <a:pt x="0" y="12217"/>
                  </a:moveTo>
                  <a:lnTo>
                    <a:pt x="0" y="13669"/>
                  </a:lnTo>
                  <a:lnTo>
                    <a:pt x="7375" y="8648"/>
                  </a:lnTo>
                  <a:lnTo>
                    <a:pt x="20344" y="3420"/>
                  </a:lnTo>
                  <a:lnTo>
                    <a:pt x="34500" y="1091"/>
                  </a:lnTo>
                  <a:lnTo>
                    <a:pt x="37909" y="1003"/>
                  </a:lnTo>
                  <a:lnTo>
                    <a:pt x="52359" y="2609"/>
                  </a:lnTo>
                  <a:lnTo>
                    <a:pt x="65668" y="7192"/>
                  </a:lnTo>
                  <a:lnTo>
                    <a:pt x="77486" y="14402"/>
                  </a:lnTo>
                  <a:lnTo>
                    <a:pt x="87461" y="23887"/>
                  </a:lnTo>
                  <a:lnTo>
                    <a:pt x="95242" y="35294"/>
                  </a:lnTo>
                  <a:lnTo>
                    <a:pt x="100477" y="48273"/>
                  </a:lnTo>
                  <a:lnTo>
                    <a:pt x="101791" y="56248"/>
                  </a:lnTo>
                  <a:lnTo>
                    <a:pt x="102981" y="56228"/>
                  </a:lnTo>
                  <a:lnTo>
                    <a:pt x="102463" y="51517"/>
                  </a:lnTo>
                  <a:lnTo>
                    <a:pt x="97931" y="38199"/>
                  </a:lnTo>
                  <a:lnTo>
                    <a:pt x="90797" y="26335"/>
                  </a:lnTo>
                  <a:lnTo>
                    <a:pt x="81407" y="16264"/>
                  </a:lnTo>
                  <a:lnTo>
                    <a:pt x="70104" y="8326"/>
                  </a:lnTo>
                  <a:lnTo>
                    <a:pt x="57232" y="2859"/>
                  </a:lnTo>
                  <a:lnTo>
                    <a:pt x="43137" y="203"/>
                  </a:lnTo>
                  <a:lnTo>
                    <a:pt x="37909" y="0"/>
                  </a:lnTo>
                  <a:lnTo>
                    <a:pt x="23505" y="1583"/>
                  </a:lnTo>
                  <a:lnTo>
                    <a:pt x="10192" y="6105"/>
                  </a:lnTo>
                  <a:lnTo>
                    <a:pt x="0" y="12217"/>
                  </a:lnTo>
                  <a:close/>
                </a:path>
              </a:pathLst>
            </a:custGeom>
            <a:solidFill>
              <a:srgbClr val="E78167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14" name="object 327">
              <a:extLst>
                <a:ext uri="{FF2B5EF4-FFF2-40B4-BE49-F238E27FC236}">
                  <a16:creationId xmlns:a16="http://schemas.microsoft.com/office/drawing/2014/main" id="{FA9E090C-286F-4E9A-BBC5-645880D4587F}"/>
                </a:ext>
              </a:extLst>
            </p:cNvPr>
            <p:cNvSpPr/>
            <p:nvPr/>
          </p:nvSpPr>
          <p:spPr>
            <a:xfrm>
              <a:off x="6465582" y="4062171"/>
              <a:ext cx="103515" cy="56959"/>
            </a:xfrm>
            <a:custGeom>
              <a:avLst/>
              <a:gdLst/>
              <a:ahLst/>
              <a:cxnLst/>
              <a:rect l="l" t="t" r="r" b="b"/>
              <a:pathLst>
                <a:path w="103515" h="56959">
                  <a:moveTo>
                    <a:pt x="0" y="12123"/>
                  </a:moveTo>
                  <a:lnTo>
                    <a:pt x="0" y="13580"/>
                  </a:lnTo>
                  <a:lnTo>
                    <a:pt x="6448" y="9079"/>
                  </a:lnTo>
                  <a:lnTo>
                    <a:pt x="19335" y="3682"/>
                  </a:lnTo>
                  <a:lnTo>
                    <a:pt x="33431" y="1142"/>
                  </a:lnTo>
                  <a:lnTo>
                    <a:pt x="37909" y="990"/>
                  </a:lnTo>
                  <a:lnTo>
                    <a:pt x="52373" y="2586"/>
                  </a:lnTo>
                  <a:lnTo>
                    <a:pt x="65704" y="7141"/>
                  </a:lnTo>
                  <a:lnTo>
                    <a:pt x="77562" y="14305"/>
                  </a:lnTo>
                  <a:lnTo>
                    <a:pt x="87604" y="23728"/>
                  </a:lnTo>
                  <a:lnTo>
                    <a:pt x="95489" y="35061"/>
                  </a:lnTo>
                  <a:lnTo>
                    <a:pt x="100875" y="47953"/>
                  </a:lnTo>
                  <a:lnTo>
                    <a:pt x="102501" y="56959"/>
                  </a:lnTo>
                  <a:lnTo>
                    <a:pt x="102908" y="56959"/>
                  </a:lnTo>
                  <a:lnTo>
                    <a:pt x="103515" y="56793"/>
                  </a:lnTo>
                  <a:lnTo>
                    <a:pt x="103021" y="52239"/>
                  </a:lnTo>
                  <a:lnTo>
                    <a:pt x="98553" y="38899"/>
                  </a:lnTo>
                  <a:lnTo>
                    <a:pt x="91509" y="26981"/>
                  </a:lnTo>
                  <a:lnTo>
                    <a:pt x="82218" y="16822"/>
                  </a:lnTo>
                  <a:lnTo>
                    <a:pt x="71011" y="8762"/>
                  </a:lnTo>
                  <a:lnTo>
                    <a:pt x="58217" y="3138"/>
                  </a:lnTo>
                  <a:lnTo>
                    <a:pt x="44165" y="288"/>
                  </a:lnTo>
                  <a:lnTo>
                    <a:pt x="37909" y="0"/>
                  </a:lnTo>
                  <a:lnTo>
                    <a:pt x="23492" y="1575"/>
                  </a:lnTo>
                  <a:lnTo>
                    <a:pt x="10164" y="6074"/>
                  </a:lnTo>
                  <a:lnTo>
                    <a:pt x="0" y="12123"/>
                  </a:lnTo>
                  <a:close/>
                </a:path>
              </a:pathLst>
            </a:custGeom>
            <a:solidFill>
              <a:srgbClr val="E67F67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15" name="object 328">
              <a:extLst>
                <a:ext uri="{FF2B5EF4-FFF2-40B4-BE49-F238E27FC236}">
                  <a16:creationId xmlns:a16="http://schemas.microsoft.com/office/drawing/2014/main" id="{A25DA172-60A9-4EF2-8448-CFF53EA6B8FB}"/>
                </a:ext>
              </a:extLst>
            </p:cNvPr>
            <p:cNvSpPr/>
            <p:nvPr/>
          </p:nvSpPr>
          <p:spPr>
            <a:xfrm>
              <a:off x="6465582" y="4061599"/>
              <a:ext cx="104223" cy="57531"/>
            </a:xfrm>
            <a:custGeom>
              <a:avLst/>
              <a:gdLst/>
              <a:ahLst/>
              <a:cxnLst/>
              <a:rect l="l" t="t" r="r" b="b"/>
              <a:pathLst>
                <a:path w="104223" h="57531">
                  <a:moveTo>
                    <a:pt x="5491" y="9455"/>
                  </a:moveTo>
                  <a:lnTo>
                    <a:pt x="18324" y="3933"/>
                  </a:lnTo>
                  <a:lnTo>
                    <a:pt x="32393" y="1216"/>
                  </a:lnTo>
                  <a:lnTo>
                    <a:pt x="37909" y="990"/>
                  </a:lnTo>
                  <a:lnTo>
                    <a:pt x="52408" y="2565"/>
                  </a:lnTo>
                  <a:lnTo>
                    <a:pt x="65779" y="7064"/>
                  </a:lnTo>
                  <a:lnTo>
                    <a:pt x="77691" y="14148"/>
                  </a:lnTo>
                  <a:lnTo>
                    <a:pt x="87809" y="23479"/>
                  </a:lnTo>
                  <a:lnTo>
                    <a:pt x="95799" y="34719"/>
                  </a:lnTo>
                  <a:lnTo>
                    <a:pt x="101330" y="47529"/>
                  </a:lnTo>
                  <a:lnTo>
                    <a:pt x="103260" y="57434"/>
                  </a:lnTo>
                  <a:lnTo>
                    <a:pt x="102908" y="57531"/>
                  </a:lnTo>
                  <a:lnTo>
                    <a:pt x="104223" y="57172"/>
                  </a:lnTo>
                  <a:lnTo>
                    <a:pt x="103749" y="52787"/>
                  </a:lnTo>
                  <a:lnTo>
                    <a:pt x="99295" y="39429"/>
                  </a:lnTo>
                  <a:lnTo>
                    <a:pt x="92276" y="27485"/>
                  </a:lnTo>
                  <a:lnTo>
                    <a:pt x="83025" y="17283"/>
                  </a:lnTo>
                  <a:lnTo>
                    <a:pt x="71872" y="9149"/>
                  </a:lnTo>
                  <a:lnTo>
                    <a:pt x="59150" y="3408"/>
                  </a:lnTo>
                  <a:lnTo>
                    <a:pt x="45191" y="388"/>
                  </a:lnTo>
                  <a:lnTo>
                    <a:pt x="37909" y="0"/>
                  </a:lnTo>
                  <a:lnTo>
                    <a:pt x="23506" y="1553"/>
                  </a:lnTo>
                  <a:lnTo>
                    <a:pt x="10160" y="5997"/>
                  </a:lnTo>
                  <a:lnTo>
                    <a:pt x="0" y="11952"/>
                  </a:lnTo>
                  <a:lnTo>
                    <a:pt x="0" y="13349"/>
                  </a:lnTo>
                  <a:lnTo>
                    <a:pt x="5491" y="9455"/>
                  </a:lnTo>
                  <a:close/>
                </a:path>
              </a:pathLst>
            </a:custGeom>
            <a:solidFill>
              <a:srgbClr val="E77F66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16" name="object 329">
              <a:extLst>
                <a:ext uri="{FF2B5EF4-FFF2-40B4-BE49-F238E27FC236}">
                  <a16:creationId xmlns:a16="http://schemas.microsoft.com/office/drawing/2014/main" id="{518220AC-1D9A-4C6C-B9B3-C87C559C8ADA}"/>
                </a:ext>
              </a:extLst>
            </p:cNvPr>
            <p:cNvSpPr/>
            <p:nvPr/>
          </p:nvSpPr>
          <p:spPr>
            <a:xfrm>
              <a:off x="6465582" y="4060888"/>
              <a:ext cx="104961" cy="57937"/>
            </a:xfrm>
            <a:custGeom>
              <a:avLst/>
              <a:gdLst/>
              <a:ahLst/>
              <a:cxnLst/>
              <a:rect l="l" t="t" r="r" b="b"/>
              <a:pathLst>
                <a:path w="104961" h="57937">
                  <a:moveTo>
                    <a:pt x="31272" y="1316"/>
                  </a:moveTo>
                  <a:lnTo>
                    <a:pt x="37909" y="990"/>
                  </a:lnTo>
                  <a:lnTo>
                    <a:pt x="52365" y="2546"/>
                  </a:lnTo>
                  <a:lnTo>
                    <a:pt x="65739" y="6994"/>
                  </a:lnTo>
                  <a:lnTo>
                    <a:pt x="77697" y="14005"/>
                  </a:lnTo>
                  <a:lnTo>
                    <a:pt x="87905" y="23250"/>
                  </a:lnTo>
                  <a:lnTo>
                    <a:pt x="96029" y="34401"/>
                  </a:lnTo>
                  <a:lnTo>
                    <a:pt x="101738" y="47129"/>
                  </a:lnTo>
                  <a:lnTo>
                    <a:pt x="104025" y="57937"/>
                  </a:lnTo>
                  <a:lnTo>
                    <a:pt x="104961" y="57682"/>
                  </a:lnTo>
                  <a:lnTo>
                    <a:pt x="104517" y="53530"/>
                  </a:lnTo>
                  <a:lnTo>
                    <a:pt x="100111" y="40170"/>
                  </a:lnTo>
                  <a:lnTo>
                    <a:pt x="93162" y="28188"/>
                  </a:lnTo>
                  <a:lnTo>
                    <a:pt x="83992" y="17908"/>
                  </a:lnTo>
                  <a:lnTo>
                    <a:pt x="72924" y="9654"/>
                  </a:lnTo>
                  <a:lnTo>
                    <a:pt x="60278" y="3750"/>
                  </a:lnTo>
                  <a:lnTo>
                    <a:pt x="46379" y="520"/>
                  </a:lnTo>
                  <a:lnTo>
                    <a:pt x="37909" y="0"/>
                  </a:lnTo>
                  <a:lnTo>
                    <a:pt x="23475" y="1544"/>
                  </a:lnTo>
                  <a:lnTo>
                    <a:pt x="10102" y="5959"/>
                  </a:lnTo>
                  <a:lnTo>
                    <a:pt x="0" y="11825"/>
                  </a:lnTo>
                  <a:lnTo>
                    <a:pt x="0" y="13187"/>
                  </a:lnTo>
                  <a:lnTo>
                    <a:pt x="4546" y="9897"/>
                  </a:lnTo>
                  <a:lnTo>
                    <a:pt x="17293" y="4230"/>
                  </a:lnTo>
                  <a:lnTo>
                    <a:pt x="31272" y="1316"/>
                  </a:lnTo>
                  <a:close/>
                </a:path>
              </a:pathLst>
            </a:custGeom>
            <a:solidFill>
              <a:srgbClr val="E67B66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17" name="object 330">
              <a:extLst>
                <a:ext uri="{FF2B5EF4-FFF2-40B4-BE49-F238E27FC236}">
                  <a16:creationId xmlns:a16="http://schemas.microsoft.com/office/drawing/2014/main" id="{59997C71-B2C6-4B83-BFB4-8773CB91BA6F}"/>
                </a:ext>
              </a:extLst>
            </p:cNvPr>
            <p:cNvSpPr/>
            <p:nvPr/>
          </p:nvSpPr>
          <p:spPr>
            <a:xfrm>
              <a:off x="6465582" y="4060190"/>
              <a:ext cx="104617" cy="58940"/>
            </a:xfrm>
            <a:custGeom>
              <a:avLst/>
              <a:gdLst/>
              <a:ahLst/>
              <a:cxnLst/>
              <a:rect l="l" t="t" r="r" b="b"/>
              <a:pathLst>
                <a:path w="104617" h="58940">
                  <a:moveTo>
                    <a:pt x="104617" y="58474"/>
                  </a:moveTo>
                  <a:lnTo>
                    <a:pt x="102908" y="58940"/>
                  </a:lnTo>
                  <a:lnTo>
                    <a:pt x="104617" y="58474"/>
                  </a:lnTo>
                  <a:close/>
                </a:path>
                <a:path w="104617" h="58940">
                  <a:moveTo>
                    <a:pt x="30222" y="1413"/>
                  </a:moveTo>
                  <a:lnTo>
                    <a:pt x="37909" y="977"/>
                  </a:lnTo>
                  <a:lnTo>
                    <a:pt x="52399" y="2526"/>
                  </a:lnTo>
                  <a:lnTo>
                    <a:pt x="65794" y="6954"/>
                  </a:lnTo>
                  <a:lnTo>
                    <a:pt x="77774" y="13933"/>
                  </a:lnTo>
                  <a:lnTo>
                    <a:pt x="88019" y="23135"/>
                  </a:lnTo>
                  <a:lnTo>
                    <a:pt x="96208" y="34233"/>
                  </a:lnTo>
                  <a:lnTo>
                    <a:pt x="102021" y="46897"/>
                  </a:lnTo>
                  <a:lnTo>
                    <a:pt x="104617" y="58474"/>
                  </a:lnTo>
                  <a:lnTo>
                    <a:pt x="105508" y="58231"/>
                  </a:lnTo>
                  <a:lnTo>
                    <a:pt x="105084" y="54198"/>
                  </a:lnTo>
                  <a:lnTo>
                    <a:pt x="100732" y="40802"/>
                  </a:lnTo>
                  <a:lnTo>
                    <a:pt x="93860" y="28771"/>
                  </a:lnTo>
                  <a:lnTo>
                    <a:pt x="84778" y="18423"/>
                  </a:lnTo>
                  <a:lnTo>
                    <a:pt x="73799" y="10074"/>
                  </a:lnTo>
                  <a:lnTo>
                    <a:pt x="61233" y="4043"/>
                  </a:lnTo>
                  <a:lnTo>
                    <a:pt x="47392" y="645"/>
                  </a:lnTo>
                  <a:lnTo>
                    <a:pt x="37909" y="0"/>
                  </a:lnTo>
                  <a:lnTo>
                    <a:pt x="23444" y="1530"/>
                  </a:lnTo>
                  <a:lnTo>
                    <a:pt x="10050" y="5910"/>
                  </a:lnTo>
                  <a:lnTo>
                    <a:pt x="0" y="11693"/>
                  </a:lnTo>
                  <a:lnTo>
                    <a:pt x="0" y="13053"/>
                  </a:lnTo>
                  <a:lnTo>
                    <a:pt x="3658" y="10346"/>
                  </a:lnTo>
                  <a:lnTo>
                    <a:pt x="16319" y="4523"/>
                  </a:lnTo>
                  <a:lnTo>
                    <a:pt x="30222" y="1413"/>
                  </a:lnTo>
                  <a:close/>
                </a:path>
              </a:pathLst>
            </a:custGeom>
            <a:solidFill>
              <a:srgbClr val="E67C65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18" name="object 331">
              <a:extLst>
                <a:ext uri="{FF2B5EF4-FFF2-40B4-BE49-F238E27FC236}">
                  <a16:creationId xmlns:a16="http://schemas.microsoft.com/office/drawing/2014/main" id="{59868EFC-4D54-400C-84C8-4977AC9CDC94}"/>
                </a:ext>
              </a:extLst>
            </p:cNvPr>
            <p:cNvSpPr/>
            <p:nvPr/>
          </p:nvSpPr>
          <p:spPr>
            <a:xfrm>
              <a:off x="6465582" y="4059605"/>
              <a:ext cx="106182" cy="59524"/>
            </a:xfrm>
            <a:custGeom>
              <a:avLst/>
              <a:gdLst/>
              <a:ahLst/>
              <a:cxnLst/>
              <a:rect l="l" t="t" r="r" b="b"/>
              <a:pathLst>
                <a:path w="106182" h="59524">
                  <a:moveTo>
                    <a:pt x="2747" y="10753"/>
                  </a:moveTo>
                  <a:lnTo>
                    <a:pt x="15345" y="4818"/>
                  </a:lnTo>
                  <a:lnTo>
                    <a:pt x="29181" y="1545"/>
                  </a:lnTo>
                  <a:lnTo>
                    <a:pt x="37909" y="990"/>
                  </a:lnTo>
                  <a:lnTo>
                    <a:pt x="52379" y="2517"/>
                  </a:lnTo>
                  <a:lnTo>
                    <a:pt x="65790" y="6887"/>
                  </a:lnTo>
                  <a:lnTo>
                    <a:pt x="77822" y="13784"/>
                  </a:lnTo>
                  <a:lnTo>
                    <a:pt x="88154" y="22892"/>
                  </a:lnTo>
                  <a:lnTo>
                    <a:pt x="96466" y="33894"/>
                  </a:lnTo>
                  <a:lnTo>
                    <a:pt x="102437" y="46476"/>
                  </a:lnTo>
                  <a:lnTo>
                    <a:pt x="105395" y="58846"/>
                  </a:lnTo>
                  <a:lnTo>
                    <a:pt x="102908" y="59524"/>
                  </a:lnTo>
                  <a:lnTo>
                    <a:pt x="106182" y="58632"/>
                  </a:lnTo>
                  <a:lnTo>
                    <a:pt x="105777" y="54757"/>
                  </a:lnTo>
                  <a:lnTo>
                    <a:pt x="101446" y="41339"/>
                  </a:lnTo>
                  <a:lnTo>
                    <a:pt x="94609" y="29281"/>
                  </a:lnTo>
                  <a:lnTo>
                    <a:pt x="85574" y="18889"/>
                  </a:lnTo>
                  <a:lnTo>
                    <a:pt x="74652" y="10471"/>
                  </a:lnTo>
                  <a:lnTo>
                    <a:pt x="62154" y="4333"/>
                  </a:lnTo>
                  <a:lnTo>
                    <a:pt x="48390" y="782"/>
                  </a:lnTo>
                  <a:lnTo>
                    <a:pt x="37909" y="0"/>
                  </a:lnTo>
                  <a:lnTo>
                    <a:pt x="23475" y="1509"/>
                  </a:lnTo>
                  <a:lnTo>
                    <a:pt x="10068" y="5831"/>
                  </a:lnTo>
                  <a:lnTo>
                    <a:pt x="0" y="11529"/>
                  </a:lnTo>
                  <a:lnTo>
                    <a:pt x="0" y="12814"/>
                  </a:lnTo>
                  <a:lnTo>
                    <a:pt x="2747" y="10753"/>
                  </a:lnTo>
                  <a:close/>
                </a:path>
              </a:pathLst>
            </a:custGeom>
            <a:solidFill>
              <a:srgbClr val="E77965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19" name="object 332">
              <a:extLst>
                <a:ext uri="{FF2B5EF4-FFF2-40B4-BE49-F238E27FC236}">
                  <a16:creationId xmlns:a16="http://schemas.microsoft.com/office/drawing/2014/main" id="{F3F0D968-46CF-4B02-96DD-150DED2474F0}"/>
                </a:ext>
              </a:extLst>
            </p:cNvPr>
            <p:cNvSpPr/>
            <p:nvPr/>
          </p:nvSpPr>
          <p:spPr>
            <a:xfrm>
              <a:off x="6465582" y="4058881"/>
              <a:ext cx="106908" cy="60248"/>
            </a:xfrm>
            <a:custGeom>
              <a:avLst/>
              <a:gdLst/>
              <a:ahLst/>
              <a:cxnLst/>
              <a:rect l="l" t="t" r="r" b="b"/>
              <a:pathLst>
                <a:path w="106908" h="60248">
                  <a:moveTo>
                    <a:pt x="1764" y="11267"/>
                  </a:moveTo>
                  <a:lnTo>
                    <a:pt x="14284" y="5176"/>
                  </a:lnTo>
                  <a:lnTo>
                    <a:pt x="28056" y="1705"/>
                  </a:lnTo>
                  <a:lnTo>
                    <a:pt x="37909" y="1003"/>
                  </a:lnTo>
                  <a:lnTo>
                    <a:pt x="52387" y="2520"/>
                  </a:lnTo>
                  <a:lnTo>
                    <a:pt x="65819" y="6861"/>
                  </a:lnTo>
                  <a:lnTo>
                    <a:pt x="77892" y="13713"/>
                  </a:lnTo>
                  <a:lnTo>
                    <a:pt x="88292" y="22759"/>
                  </a:lnTo>
                  <a:lnTo>
                    <a:pt x="96706" y="33687"/>
                  </a:lnTo>
                  <a:lnTo>
                    <a:pt x="102820" y="46180"/>
                  </a:lnTo>
                  <a:lnTo>
                    <a:pt x="106176" y="59357"/>
                  </a:lnTo>
                  <a:lnTo>
                    <a:pt x="102908" y="60248"/>
                  </a:lnTo>
                  <a:lnTo>
                    <a:pt x="106908" y="59158"/>
                  </a:lnTo>
                  <a:lnTo>
                    <a:pt x="106530" y="55508"/>
                  </a:lnTo>
                  <a:lnTo>
                    <a:pt x="102245" y="42087"/>
                  </a:lnTo>
                  <a:lnTo>
                    <a:pt x="95472" y="29992"/>
                  </a:lnTo>
                  <a:lnTo>
                    <a:pt x="86515" y="19526"/>
                  </a:lnTo>
                  <a:lnTo>
                    <a:pt x="75676" y="10996"/>
                  </a:lnTo>
                  <a:lnTo>
                    <a:pt x="63258" y="4706"/>
                  </a:lnTo>
                  <a:lnTo>
                    <a:pt x="49562" y="960"/>
                  </a:lnTo>
                  <a:lnTo>
                    <a:pt x="37909" y="0"/>
                  </a:lnTo>
                  <a:lnTo>
                    <a:pt x="23452" y="1499"/>
                  </a:lnTo>
                  <a:lnTo>
                    <a:pt x="10020" y="5793"/>
                  </a:lnTo>
                  <a:lnTo>
                    <a:pt x="0" y="11409"/>
                  </a:lnTo>
                  <a:lnTo>
                    <a:pt x="0" y="12619"/>
                  </a:lnTo>
                  <a:lnTo>
                    <a:pt x="1764" y="11267"/>
                  </a:lnTo>
                  <a:close/>
                </a:path>
              </a:pathLst>
            </a:custGeom>
            <a:solidFill>
              <a:srgbClr val="E67764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20" name="object 333">
              <a:extLst>
                <a:ext uri="{FF2B5EF4-FFF2-40B4-BE49-F238E27FC236}">
                  <a16:creationId xmlns:a16="http://schemas.microsoft.com/office/drawing/2014/main" id="{1FF938E5-BE94-487B-96C4-6FD09B0E3473}"/>
                </a:ext>
              </a:extLst>
            </p:cNvPr>
            <p:cNvSpPr/>
            <p:nvPr/>
          </p:nvSpPr>
          <p:spPr>
            <a:xfrm>
              <a:off x="6465582" y="4058183"/>
              <a:ext cx="107438" cy="59901"/>
            </a:xfrm>
            <a:custGeom>
              <a:avLst/>
              <a:gdLst/>
              <a:ahLst/>
              <a:cxnLst/>
              <a:rect l="l" t="t" r="r" b="b"/>
              <a:pathLst>
                <a:path w="107438" h="59901">
                  <a:moveTo>
                    <a:pt x="0" y="11318"/>
                  </a:moveTo>
                  <a:lnTo>
                    <a:pt x="0" y="12389"/>
                  </a:lnTo>
                  <a:lnTo>
                    <a:pt x="896" y="11689"/>
                  </a:lnTo>
                  <a:lnTo>
                    <a:pt x="13335" y="5472"/>
                  </a:lnTo>
                  <a:lnTo>
                    <a:pt x="27043" y="1837"/>
                  </a:lnTo>
                  <a:lnTo>
                    <a:pt x="37909" y="990"/>
                  </a:lnTo>
                  <a:lnTo>
                    <a:pt x="52379" y="2495"/>
                  </a:lnTo>
                  <a:lnTo>
                    <a:pt x="65813" y="6802"/>
                  </a:lnTo>
                  <a:lnTo>
                    <a:pt x="77906" y="13606"/>
                  </a:lnTo>
                  <a:lnTo>
                    <a:pt x="88351" y="22596"/>
                  </a:lnTo>
                  <a:lnTo>
                    <a:pt x="96839" y="33465"/>
                  </a:lnTo>
                  <a:lnTo>
                    <a:pt x="103065" y="45904"/>
                  </a:lnTo>
                  <a:lnTo>
                    <a:pt x="106722" y="59606"/>
                  </a:lnTo>
                  <a:lnTo>
                    <a:pt x="106745" y="59901"/>
                  </a:lnTo>
                  <a:lnTo>
                    <a:pt x="107438" y="59712"/>
                  </a:lnTo>
                  <a:lnTo>
                    <a:pt x="107077" y="56180"/>
                  </a:lnTo>
                  <a:lnTo>
                    <a:pt x="102828" y="42724"/>
                  </a:lnTo>
                  <a:lnTo>
                    <a:pt x="96111" y="30582"/>
                  </a:lnTo>
                  <a:lnTo>
                    <a:pt x="87223" y="20051"/>
                  </a:lnTo>
                  <a:lnTo>
                    <a:pt x="76463" y="11432"/>
                  </a:lnTo>
                  <a:lnTo>
                    <a:pt x="64128" y="5022"/>
                  </a:lnTo>
                  <a:lnTo>
                    <a:pt x="50517" y="1120"/>
                  </a:lnTo>
                  <a:lnTo>
                    <a:pt x="37909" y="0"/>
                  </a:lnTo>
                  <a:lnTo>
                    <a:pt x="23491" y="1484"/>
                  </a:lnTo>
                  <a:lnTo>
                    <a:pt x="10063" y="5739"/>
                  </a:lnTo>
                  <a:lnTo>
                    <a:pt x="0" y="11318"/>
                  </a:lnTo>
                  <a:close/>
                </a:path>
              </a:pathLst>
            </a:custGeom>
            <a:solidFill>
              <a:srgbClr val="E57664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21" name="object 334">
              <a:extLst>
                <a:ext uri="{FF2B5EF4-FFF2-40B4-BE49-F238E27FC236}">
                  <a16:creationId xmlns:a16="http://schemas.microsoft.com/office/drawing/2014/main" id="{E77E246B-5449-4A82-BB0B-888B46D875EA}"/>
                </a:ext>
              </a:extLst>
            </p:cNvPr>
            <p:cNvSpPr/>
            <p:nvPr/>
          </p:nvSpPr>
          <p:spPr>
            <a:xfrm>
              <a:off x="6465582" y="4057484"/>
              <a:ext cx="108178" cy="61645"/>
            </a:xfrm>
            <a:custGeom>
              <a:avLst/>
              <a:gdLst/>
              <a:ahLst/>
              <a:cxnLst/>
              <a:rect l="l" t="t" r="r" b="b"/>
              <a:pathLst>
                <a:path w="108178" h="61645">
                  <a:moveTo>
                    <a:pt x="37909" y="0"/>
                  </a:moveTo>
                  <a:lnTo>
                    <a:pt x="23464" y="1475"/>
                  </a:lnTo>
                  <a:lnTo>
                    <a:pt x="10014" y="5705"/>
                  </a:lnTo>
                  <a:lnTo>
                    <a:pt x="0" y="11212"/>
                  </a:lnTo>
                  <a:lnTo>
                    <a:pt x="0" y="12126"/>
                  </a:lnTo>
                  <a:lnTo>
                    <a:pt x="12258" y="5827"/>
                  </a:lnTo>
                  <a:lnTo>
                    <a:pt x="25878" y="2008"/>
                  </a:lnTo>
                  <a:lnTo>
                    <a:pt x="37909" y="977"/>
                  </a:lnTo>
                  <a:lnTo>
                    <a:pt x="52381" y="2466"/>
                  </a:lnTo>
                  <a:lnTo>
                    <a:pt x="65831" y="6730"/>
                  </a:lnTo>
                  <a:lnTo>
                    <a:pt x="77961" y="13471"/>
                  </a:lnTo>
                  <a:lnTo>
                    <a:pt x="88468" y="22386"/>
                  </a:lnTo>
                  <a:lnTo>
                    <a:pt x="97051" y="33176"/>
                  </a:lnTo>
                  <a:lnTo>
                    <a:pt x="103410" y="45540"/>
                  </a:lnTo>
                  <a:lnTo>
                    <a:pt x="107244" y="59176"/>
                  </a:lnTo>
                  <a:lnTo>
                    <a:pt x="102908" y="61645"/>
                  </a:lnTo>
                  <a:lnTo>
                    <a:pt x="108178" y="60209"/>
                  </a:lnTo>
                  <a:lnTo>
                    <a:pt x="107842" y="56899"/>
                  </a:lnTo>
                  <a:lnTo>
                    <a:pt x="103637" y="43439"/>
                  </a:lnTo>
                  <a:lnTo>
                    <a:pt x="96983" y="31265"/>
                  </a:lnTo>
                  <a:lnTo>
                    <a:pt x="88170" y="20671"/>
                  </a:lnTo>
                  <a:lnTo>
                    <a:pt x="77488" y="11953"/>
                  </a:lnTo>
                  <a:lnTo>
                    <a:pt x="65228" y="5405"/>
                  </a:lnTo>
                  <a:lnTo>
                    <a:pt x="51679" y="1324"/>
                  </a:lnTo>
                  <a:lnTo>
                    <a:pt x="37909" y="0"/>
                  </a:lnTo>
                  <a:close/>
                </a:path>
              </a:pathLst>
            </a:custGeom>
            <a:solidFill>
              <a:srgbClr val="E57363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22" name="object 335">
              <a:extLst>
                <a:ext uri="{FF2B5EF4-FFF2-40B4-BE49-F238E27FC236}">
                  <a16:creationId xmlns:a16="http://schemas.microsoft.com/office/drawing/2014/main" id="{309F3177-6467-4B9E-80C3-9299C9A7B88B}"/>
                </a:ext>
              </a:extLst>
            </p:cNvPr>
            <p:cNvSpPr/>
            <p:nvPr/>
          </p:nvSpPr>
          <p:spPr>
            <a:xfrm>
              <a:off x="6465582" y="4056888"/>
              <a:ext cx="108879" cy="60857"/>
            </a:xfrm>
            <a:custGeom>
              <a:avLst/>
              <a:gdLst/>
              <a:ahLst/>
              <a:cxnLst/>
              <a:rect l="l" t="t" r="r" b="b"/>
              <a:pathLst>
                <a:path w="108879" h="60857">
                  <a:moveTo>
                    <a:pt x="11301" y="6171"/>
                  </a:moveTo>
                  <a:lnTo>
                    <a:pt x="24875" y="2200"/>
                  </a:lnTo>
                  <a:lnTo>
                    <a:pt x="37909" y="1003"/>
                  </a:lnTo>
                  <a:lnTo>
                    <a:pt x="52417" y="2477"/>
                  </a:lnTo>
                  <a:lnTo>
                    <a:pt x="65906" y="6704"/>
                  </a:lnTo>
                  <a:lnTo>
                    <a:pt x="78083" y="13388"/>
                  </a:lnTo>
                  <a:lnTo>
                    <a:pt x="88654" y="22232"/>
                  </a:lnTo>
                  <a:lnTo>
                    <a:pt x="97325" y="32940"/>
                  </a:lnTo>
                  <a:lnTo>
                    <a:pt x="103803" y="45219"/>
                  </a:lnTo>
                  <a:lnTo>
                    <a:pt x="107794" y="58770"/>
                  </a:lnTo>
                  <a:lnTo>
                    <a:pt x="107988" y="60857"/>
                  </a:lnTo>
                  <a:lnTo>
                    <a:pt x="108879" y="60614"/>
                  </a:lnTo>
                  <a:lnTo>
                    <a:pt x="104388" y="44006"/>
                  </a:lnTo>
                  <a:lnTo>
                    <a:pt x="97778" y="31807"/>
                  </a:lnTo>
                  <a:lnTo>
                    <a:pt x="89020" y="21171"/>
                  </a:lnTo>
                  <a:lnTo>
                    <a:pt x="78398" y="12386"/>
                  </a:lnTo>
                  <a:lnTo>
                    <a:pt x="66200" y="5738"/>
                  </a:lnTo>
                  <a:lnTo>
                    <a:pt x="52712" y="1513"/>
                  </a:lnTo>
                  <a:lnTo>
                    <a:pt x="38218" y="0"/>
                  </a:lnTo>
                  <a:lnTo>
                    <a:pt x="37909" y="0"/>
                  </a:lnTo>
                  <a:lnTo>
                    <a:pt x="23427" y="1457"/>
                  </a:lnTo>
                  <a:lnTo>
                    <a:pt x="9939" y="5639"/>
                  </a:lnTo>
                  <a:lnTo>
                    <a:pt x="0" y="11028"/>
                  </a:lnTo>
                  <a:lnTo>
                    <a:pt x="0" y="12110"/>
                  </a:lnTo>
                  <a:lnTo>
                    <a:pt x="11301" y="6171"/>
                  </a:lnTo>
                  <a:close/>
                </a:path>
              </a:pathLst>
            </a:custGeom>
            <a:solidFill>
              <a:srgbClr val="E47463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23" name="object 336">
              <a:extLst>
                <a:ext uri="{FF2B5EF4-FFF2-40B4-BE49-F238E27FC236}">
                  <a16:creationId xmlns:a16="http://schemas.microsoft.com/office/drawing/2014/main" id="{D244305E-D78A-48E5-91F5-8B02C57C1E89}"/>
                </a:ext>
              </a:extLst>
            </p:cNvPr>
            <p:cNvSpPr/>
            <p:nvPr/>
          </p:nvSpPr>
          <p:spPr>
            <a:xfrm>
              <a:off x="6465582" y="4056189"/>
              <a:ext cx="109605" cy="61425"/>
            </a:xfrm>
            <a:custGeom>
              <a:avLst/>
              <a:gdLst/>
              <a:ahLst/>
              <a:cxnLst/>
              <a:rect l="l" t="t" r="r" b="b"/>
              <a:pathLst>
                <a:path w="109605" h="61425">
                  <a:moveTo>
                    <a:pt x="10334" y="6519"/>
                  </a:moveTo>
                  <a:lnTo>
                    <a:pt x="23819" y="2385"/>
                  </a:lnTo>
                  <a:lnTo>
                    <a:pt x="37922" y="990"/>
                  </a:lnTo>
                  <a:lnTo>
                    <a:pt x="52421" y="2452"/>
                  </a:lnTo>
                  <a:lnTo>
                    <a:pt x="65912" y="6644"/>
                  </a:lnTo>
                  <a:lnTo>
                    <a:pt x="78108" y="13278"/>
                  </a:lnTo>
                  <a:lnTo>
                    <a:pt x="88719" y="22065"/>
                  </a:lnTo>
                  <a:lnTo>
                    <a:pt x="97459" y="32715"/>
                  </a:lnTo>
                  <a:lnTo>
                    <a:pt x="104040" y="44940"/>
                  </a:lnTo>
                  <a:lnTo>
                    <a:pt x="108175" y="58450"/>
                  </a:lnTo>
                  <a:lnTo>
                    <a:pt x="108468" y="61425"/>
                  </a:lnTo>
                  <a:lnTo>
                    <a:pt x="109605" y="61115"/>
                  </a:lnTo>
                  <a:lnTo>
                    <a:pt x="105164" y="44668"/>
                  </a:lnTo>
                  <a:lnTo>
                    <a:pt x="98599" y="32436"/>
                  </a:lnTo>
                  <a:lnTo>
                    <a:pt x="89898" y="21746"/>
                  </a:lnTo>
                  <a:lnTo>
                    <a:pt x="79345" y="12880"/>
                  </a:lnTo>
                  <a:lnTo>
                    <a:pt x="67223" y="6116"/>
                  </a:lnTo>
                  <a:lnTo>
                    <a:pt x="53816" y="1734"/>
                  </a:lnTo>
                  <a:lnTo>
                    <a:pt x="39406" y="14"/>
                  </a:lnTo>
                  <a:lnTo>
                    <a:pt x="37922" y="0"/>
                  </a:lnTo>
                  <a:lnTo>
                    <a:pt x="23488" y="1442"/>
                  </a:lnTo>
                  <a:lnTo>
                    <a:pt x="10008" y="5582"/>
                  </a:lnTo>
                  <a:lnTo>
                    <a:pt x="0" y="10945"/>
                  </a:lnTo>
                  <a:lnTo>
                    <a:pt x="0" y="12086"/>
                  </a:lnTo>
                  <a:lnTo>
                    <a:pt x="10334" y="6519"/>
                  </a:lnTo>
                  <a:close/>
                </a:path>
              </a:pathLst>
            </a:custGeom>
            <a:solidFill>
              <a:srgbClr val="E47163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24" name="object 337">
              <a:extLst>
                <a:ext uri="{FF2B5EF4-FFF2-40B4-BE49-F238E27FC236}">
                  <a16:creationId xmlns:a16="http://schemas.microsoft.com/office/drawing/2014/main" id="{044EF2CB-840F-468A-A214-93A61FEA9BED}"/>
                </a:ext>
              </a:extLst>
            </p:cNvPr>
            <p:cNvSpPr/>
            <p:nvPr/>
          </p:nvSpPr>
          <p:spPr>
            <a:xfrm>
              <a:off x="6465582" y="4055478"/>
              <a:ext cx="110139" cy="63652"/>
            </a:xfrm>
            <a:custGeom>
              <a:avLst/>
              <a:gdLst/>
              <a:ahLst/>
              <a:cxnLst/>
              <a:rect l="l" t="t" r="r" b="b"/>
              <a:pathLst>
                <a:path w="110139" h="63652">
                  <a:moveTo>
                    <a:pt x="9392" y="6889"/>
                  </a:moveTo>
                  <a:lnTo>
                    <a:pt x="22812" y="2594"/>
                  </a:lnTo>
                  <a:lnTo>
                    <a:pt x="37224" y="1006"/>
                  </a:lnTo>
                  <a:lnTo>
                    <a:pt x="37909" y="1003"/>
                  </a:lnTo>
                  <a:lnTo>
                    <a:pt x="52414" y="2455"/>
                  </a:lnTo>
                  <a:lnTo>
                    <a:pt x="65924" y="6620"/>
                  </a:lnTo>
                  <a:lnTo>
                    <a:pt x="78155" y="13211"/>
                  </a:lnTo>
                  <a:lnTo>
                    <a:pt x="88827" y="21940"/>
                  </a:lnTo>
                  <a:lnTo>
                    <a:pt x="97656" y="32521"/>
                  </a:lnTo>
                  <a:lnTo>
                    <a:pt x="104361" y="44666"/>
                  </a:lnTo>
                  <a:lnTo>
                    <a:pt x="108659" y="58089"/>
                  </a:lnTo>
                  <a:lnTo>
                    <a:pt x="109092" y="61966"/>
                  </a:lnTo>
                  <a:lnTo>
                    <a:pt x="102908" y="63652"/>
                  </a:lnTo>
                  <a:lnTo>
                    <a:pt x="110139" y="61681"/>
                  </a:lnTo>
                  <a:lnTo>
                    <a:pt x="105768" y="45377"/>
                  </a:lnTo>
                  <a:lnTo>
                    <a:pt x="99276" y="33103"/>
                  </a:lnTo>
                  <a:lnTo>
                    <a:pt x="90660" y="22344"/>
                  </a:lnTo>
                  <a:lnTo>
                    <a:pt x="80195" y="13379"/>
                  </a:lnTo>
                  <a:lnTo>
                    <a:pt x="68154" y="6488"/>
                  </a:lnTo>
                  <a:lnTo>
                    <a:pt x="54809" y="1949"/>
                  </a:lnTo>
                  <a:lnTo>
                    <a:pt x="40434" y="42"/>
                  </a:lnTo>
                  <a:lnTo>
                    <a:pt x="37909" y="0"/>
                  </a:lnTo>
                  <a:lnTo>
                    <a:pt x="23435" y="1436"/>
                  </a:lnTo>
                  <a:lnTo>
                    <a:pt x="9932" y="5560"/>
                  </a:lnTo>
                  <a:lnTo>
                    <a:pt x="0" y="10852"/>
                  </a:lnTo>
                  <a:lnTo>
                    <a:pt x="0" y="12082"/>
                  </a:lnTo>
                  <a:lnTo>
                    <a:pt x="9392" y="6889"/>
                  </a:lnTo>
                  <a:close/>
                </a:path>
              </a:pathLst>
            </a:custGeom>
            <a:solidFill>
              <a:srgbClr val="E57162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25" name="object 338">
              <a:extLst>
                <a:ext uri="{FF2B5EF4-FFF2-40B4-BE49-F238E27FC236}">
                  <a16:creationId xmlns:a16="http://schemas.microsoft.com/office/drawing/2014/main" id="{4FF4FEBB-EA3D-4FC2-A711-4A471E55636B}"/>
                </a:ext>
              </a:extLst>
            </p:cNvPr>
            <p:cNvSpPr/>
            <p:nvPr/>
          </p:nvSpPr>
          <p:spPr>
            <a:xfrm>
              <a:off x="6465582" y="4054906"/>
              <a:ext cx="110850" cy="64223"/>
            </a:xfrm>
            <a:custGeom>
              <a:avLst/>
              <a:gdLst/>
              <a:ahLst/>
              <a:cxnLst/>
              <a:rect l="l" t="t" r="r" b="b"/>
              <a:pathLst>
                <a:path w="110850" h="64223">
                  <a:moveTo>
                    <a:pt x="8359" y="7221"/>
                  </a:moveTo>
                  <a:lnTo>
                    <a:pt x="21732" y="2789"/>
                  </a:lnTo>
                  <a:lnTo>
                    <a:pt x="36112" y="1012"/>
                  </a:lnTo>
                  <a:lnTo>
                    <a:pt x="37909" y="990"/>
                  </a:lnTo>
                  <a:lnTo>
                    <a:pt x="52402" y="2424"/>
                  </a:lnTo>
                  <a:lnTo>
                    <a:pt x="65925" y="6541"/>
                  </a:lnTo>
                  <a:lnTo>
                    <a:pt x="78196" y="13062"/>
                  </a:lnTo>
                  <a:lnTo>
                    <a:pt x="88936" y="21710"/>
                  </a:lnTo>
                  <a:lnTo>
                    <a:pt x="97863" y="32206"/>
                  </a:lnTo>
                  <a:lnTo>
                    <a:pt x="104697" y="44273"/>
                  </a:lnTo>
                  <a:lnTo>
                    <a:pt x="109156" y="57631"/>
                  </a:lnTo>
                  <a:lnTo>
                    <a:pt x="109749" y="62358"/>
                  </a:lnTo>
                  <a:lnTo>
                    <a:pt x="102908" y="64223"/>
                  </a:lnTo>
                  <a:lnTo>
                    <a:pt x="110850" y="62058"/>
                  </a:lnTo>
                  <a:lnTo>
                    <a:pt x="106512" y="45905"/>
                  </a:lnTo>
                  <a:lnTo>
                    <a:pt x="100045" y="33610"/>
                  </a:lnTo>
                  <a:lnTo>
                    <a:pt x="91465" y="22819"/>
                  </a:lnTo>
                  <a:lnTo>
                    <a:pt x="81046" y="13801"/>
                  </a:lnTo>
                  <a:lnTo>
                    <a:pt x="69062" y="6826"/>
                  </a:lnTo>
                  <a:lnTo>
                    <a:pt x="55786" y="2164"/>
                  </a:lnTo>
                  <a:lnTo>
                    <a:pt x="41491" y="84"/>
                  </a:lnTo>
                  <a:lnTo>
                    <a:pt x="37909" y="0"/>
                  </a:lnTo>
                  <a:lnTo>
                    <a:pt x="23454" y="1418"/>
                  </a:lnTo>
                  <a:lnTo>
                    <a:pt x="9940" y="5491"/>
                  </a:lnTo>
                  <a:lnTo>
                    <a:pt x="0" y="10713"/>
                  </a:lnTo>
                  <a:lnTo>
                    <a:pt x="0" y="11930"/>
                  </a:lnTo>
                  <a:lnTo>
                    <a:pt x="8359" y="7221"/>
                  </a:lnTo>
                  <a:close/>
                </a:path>
              </a:pathLst>
            </a:custGeom>
            <a:solidFill>
              <a:srgbClr val="E46F62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26" name="object 339">
              <a:extLst>
                <a:ext uri="{FF2B5EF4-FFF2-40B4-BE49-F238E27FC236}">
                  <a16:creationId xmlns:a16="http://schemas.microsoft.com/office/drawing/2014/main" id="{63CF77FB-EABD-4A8E-8809-F61C9CB5A496}"/>
                </a:ext>
              </a:extLst>
            </p:cNvPr>
            <p:cNvSpPr/>
            <p:nvPr/>
          </p:nvSpPr>
          <p:spPr>
            <a:xfrm>
              <a:off x="6465582" y="4054195"/>
              <a:ext cx="111552" cy="62884"/>
            </a:xfrm>
            <a:custGeom>
              <a:avLst/>
              <a:gdLst/>
              <a:ahLst/>
              <a:cxnLst/>
              <a:rect l="l" t="t" r="r" b="b"/>
              <a:pathLst>
                <a:path w="111552" h="62884">
                  <a:moveTo>
                    <a:pt x="34967" y="1061"/>
                  </a:moveTo>
                  <a:lnTo>
                    <a:pt x="37909" y="1003"/>
                  </a:lnTo>
                  <a:lnTo>
                    <a:pt x="52414" y="2422"/>
                  </a:lnTo>
                  <a:lnTo>
                    <a:pt x="65958" y="6500"/>
                  </a:lnTo>
                  <a:lnTo>
                    <a:pt x="78266" y="12963"/>
                  </a:lnTo>
                  <a:lnTo>
                    <a:pt x="89063" y="21540"/>
                  </a:lnTo>
                  <a:lnTo>
                    <a:pt x="98074" y="31959"/>
                  </a:lnTo>
                  <a:lnTo>
                    <a:pt x="105025" y="43948"/>
                  </a:lnTo>
                  <a:lnTo>
                    <a:pt x="109640" y="57234"/>
                  </a:lnTo>
                  <a:lnTo>
                    <a:pt x="110431" y="62884"/>
                  </a:lnTo>
                  <a:lnTo>
                    <a:pt x="111552" y="62578"/>
                  </a:lnTo>
                  <a:lnTo>
                    <a:pt x="107279" y="46654"/>
                  </a:lnTo>
                  <a:lnTo>
                    <a:pt x="100871" y="34330"/>
                  </a:lnTo>
                  <a:lnTo>
                    <a:pt x="92363" y="23476"/>
                  </a:lnTo>
                  <a:lnTo>
                    <a:pt x="82021" y="14362"/>
                  </a:lnTo>
                  <a:lnTo>
                    <a:pt x="70112" y="7257"/>
                  </a:lnTo>
                  <a:lnTo>
                    <a:pt x="56903" y="2429"/>
                  </a:lnTo>
                  <a:lnTo>
                    <a:pt x="42660" y="148"/>
                  </a:lnTo>
                  <a:lnTo>
                    <a:pt x="37909" y="0"/>
                  </a:lnTo>
                  <a:lnTo>
                    <a:pt x="23433" y="1409"/>
                  </a:lnTo>
                  <a:lnTo>
                    <a:pt x="9894" y="5458"/>
                  </a:lnTo>
                  <a:lnTo>
                    <a:pt x="0" y="10607"/>
                  </a:lnTo>
                  <a:lnTo>
                    <a:pt x="0" y="11863"/>
                  </a:lnTo>
                  <a:lnTo>
                    <a:pt x="7363" y="7620"/>
                  </a:lnTo>
                  <a:lnTo>
                    <a:pt x="20660" y="3035"/>
                  </a:lnTo>
                  <a:lnTo>
                    <a:pt x="34967" y="1061"/>
                  </a:lnTo>
                  <a:close/>
                </a:path>
              </a:pathLst>
            </a:custGeom>
            <a:solidFill>
              <a:srgbClr val="E46D62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27" name="object 340">
              <a:extLst>
                <a:ext uri="{FF2B5EF4-FFF2-40B4-BE49-F238E27FC236}">
                  <a16:creationId xmlns:a16="http://schemas.microsoft.com/office/drawing/2014/main" id="{EEFE93CA-ED71-4E03-A7B8-C8ADA2EDD9B2}"/>
                </a:ext>
              </a:extLst>
            </p:cNvPr>
            <p:cNvSpPr/>
            <p:nvPr/>
          </p:nvSpPr>
          <p:spPr>
            <a:xfrm>
              <a:off x="6465582" y="4053471"/>
              <a:ext cx="112101" cy="65659"/>
            </a:xfrm>
            <a:custGeom>
              <a:avLst/>
              <a:gdLst/>
              <a:ahLst/>
              <a:cxnLst/>
              <a:rect l="l" t="t" r="r" b="b"/>
              <a:pathLst>
                <a:path w="112101" h="65659">
                  <a:moveTo>
                    <a:pt x="6479" y="8012"/>
                  </a:moveTo>
                  <a:lnTo>
                    <a:pt x="19702" y="3276"/>
                  </a:lnTo>
                  <a:lnTo>
                    <a:pt x="33949" y="1120"/>
                  </a:lnTo>
                  <a:lnTo>
                    <a:pt x="37909" y="1015"/>
                  </a:lnTo>
                  <a:lnTo>
                    <a:pt x="52441" y="2429"/>
                  </a:lnTo>
                  <a:lnTo>
                    <a:pt x="66004" y="6490"/>
                  </a:lnTo>
                  <a:lnTo>
                    <a:pt x="78332" y="12925"/>
                  </a:lnTo>
                  <a:lnTo>
                    <a:pt x="89159" y="21465"/>
                  </a:lnTo>
                  <a:lnTo>
                    <a:pt x="98221" y="31837"/>
                  </a:lnTo>
                  <a:lnTo>
                    <a:pt x="105251" y="43770"/>
                  </a:lnTo>
                  <a:lnTo>
                    <a:pt x="109984" y="56993"/>
                  </a:lnTo>
                  <a:lnTo>
                    <a:pt x="110970" y="63461"/>
                  </a:lnTo>
                  <a:lnTo>
                    <a:pt x="102908" y="65659"/>
                  </a:lnTo>
                  <a:lnTo>
                    <a:pt x="112101" y="63152"/>
                  </a:lnTo>
                  <a:lnTo>
                    <a:pt x="107889" y="47308"/>
                  </a:lnTo>
                  <a:lnTo>
                    <a:pt x="101550" y="34940"/>
                  </a:lnTo>
                  <a:lnTo>
                    <a:pt x="93123" y="24028"/>
                  </a:lnTo>
                  <a:lnTo>
                    <a:pt x="82866" y="14837"/>
                  </a:lnTo>
                  <a:lnTo>
                    <a:pt x="71039" y="7629"/>
                  </a:lnTo>
                  <a:lnTo>
                    <a:pt x="57898" y="2668"/>
                  </a:lnTo>
                  <a:lnTo>
                    <a:pt x="43704" y="218"/>
                  </a:lnTo>
                  <a:lnTo>
                    <a:pt x="37909" y="0"/>
                  </a:lnTo>
                  <a:lnTo>
                    <a:pt x="23418" y="1398"/>
                  </a:lnTo>
                  <a:lnTo>
                    <a:pt x="9866" y="5416"/>
                  </a:lnTo>
                  <a:lnTo>
                    <a:pt x="0" y="10507"/>
                  </a:lnTo>
                  <a:lnTo>
                    <a:pt x="0" y="11838"/>
                  </a:lnTo>
                  <a:lnTo>
                    <a:pt x="6479" y="8012"/>
                  </a:lnTo>
                  <a:close/>
                </a:path>
              </a:pathLst>
            </a:custGeom>
            <a:solidFill>
              <a:srgbClr val="E26D62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28" name="object 341">
              <a:extLst>
                <a:ext uri="{FF2B5EF4-FFF2-40B4-BE49-F238E27FC236}">
                  <a16:creationId xmlns:a16="http://schemas.microsoft.com/office/drawing/2014/main" id="{7F485DBA-7666-410D-915D-94B6BB19A979}"/>
                </a:ext>
              </a:extLst>
            </p:cNvPr>
            <p:cNvSpPr/>
            <p:nvPr/>
          </p:nvSpPr>
          <p:spPr>
            <a:xfrm>
              <a:off x="6465582" y="4052773"/>
              <a:ext cx="112814" cy="63968"/>
            </a:xfrm>
            <a:custGeom>
              <a:avLst/>
              <a:gdLst/>
              <a:ahLst/>
              <a:cxnLst/>
              <a:rect l="l" t="t" r="r" b="b"/>
              <a:pathLst>
                <a:path w="112814" h="63968">
                  <a:moveTo>
                    <a:pt x="32886" y="1309"/>
                  </a:moveTo>
                  <a:lnTo>
                    <a:pt x="37909" y="1143"/>
                  </a:lnTo>
                  <a:lnTo>
                    <a:pt x="52440" y="2538"/>
                  </a:lnTo>
                  <a:lnTo>
                    <a:pt x="66021" y="6548"/>
                  </a:lnTo>
                  <a:lnTo>
                    <a:pt x="78389" y="12913"/>
                  </a:lnTo>
                  <a:lnTo>
                    <a:pt x="89281" y="21368"/>
                  </a:lnTo>
                  <a:lnTo>
                    <a:pt x="98433" y="31654"/>
                  </a:lnTo>
                  <a:lnTo>
                    <a:pt x="105581" y="43506"/>
                  </a:lnTo>
                  <a:lnTo>
                    <a:pt x="110463" y="56665"/>
                  </a:lnTo>
                  <a:lnTo>
                    <a:pt x="111672" y="63968"/>
                  </a:lnTo>
                  <a:lnTo>
                    <a:pt x="112814" y="63657"/>
                  </a:lnTo>
                  <a:lnTo>
                    <a:pt x="108642" y="47973"/>
                  </a:lnTo>
                  <a:lnTo>
                    <a:pt x="102338" y="35574"/>
                  </a:lnTo>
                  <a:lnTo>
                    <a:pt x="93959" y="24615"/>
                  </a:lnTo>
                  <a:lnTo>
                    <a:pt x="83762" y="15352"/>
                  </a:lnTo>
                  <a:lnTo>
                    <a:pt x="72005" y="8042"/>
                  </a:lnTo>
                  <a:lnTo>
                    <a:pt x="58946" y="2943"/>
                  </a:lnTo>
                  <a:lnTo>
                    <a:pt x="44842" y="311"/>
                  </a:lnTo>
                  <a:lnTo>
                    <a:pt x="37909" y="0"/>
                  </a:lnTo>
                  <a:lnTo>
                    <a:pt x="23442" y="1384"/>
                  </a:lnTo>
                  <a:lnTo>
                    <a:pt x="9891" y="5364"/>
                  </a:lnTo>
                  <a:lnTo>
                    <a:pt x="0" y="10413"/>
                  </a:lnTo>
                  <a:lnTo>
                    <a:pt x="0" y="11809"/>
                  </a:lnTo>
                  <a:lnTo>
                    <a:pt x="5539" y="8485"/>
                  </a:lnTo>
                  <a:lnTo>
                    <a:pt x="18703" y="3631"/>
                  </a:lnTo>
                  <a:lnTo>
                    <a:pt x="32886" y="1309"/>
                  </a:lnTo>
                  <a:close/>
                </a:path>
              </a:pathLst>
            </a:custGeom>
            <a:solidFill>
              <a:srgbClr val="E36A61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29" name="object 342">
              <a:extLst>
                <a:ext uri="{FF2B5EF4-FFF2-40B4-BE49-F238E27FC236}">
                  <a16:creationId xmlns:a16="http://schemas.microsoft.com/office/drawing/2014/main" id="{7B275CAF-15C6-4BA3-85A2-7FF280B1406D}"/>
                </a:ext>
              </a:extLst>
            </p:cNvPr>
            <p:cNvSpPr/>
            <p:nvPr/>
          </p:nvSpPr>
          <p:spPr>
            <a:xfrm>
              <a:off x="6465582" y="4052214"/>
              <a:ext cx="113504" cy="64330"/>
            </a:xfrm>
            <a:custGeom>
              <a:avLst/>
              <a:gdLst/>
              <a:ahLst/>
              <a:cxnLst/>
              <a:rect l="l" t="t" r="r" b="b"/>
              <a:pathLst>
                <a:path w="113504" h="64330">
                  <a:moveTo>
                    <a:pt x="31685" y="1231"/>
                  </a:moveTo>
                  <a:lnTo>
                    <a:pt x="37909" y="977"/>
                  </a:lnTo>
                  <a:lnTo>
                    <a:pt x="52434" y="2364"/>
                  </a:lnTo>
                  <a:lnTo>
                    <a:pt x="66027" y="6351"/>
                  </a:lnTo>
                  <a:lnTo>
                    <a:pt x="78427" y="12677"/>
                  </a:lnTo>
                  <a:lnTo>
                    <a:pt x="89376" y="21081"/>
                  </a:lnTo>
                  <a:lnTo>
                    <a:pt x="98614" y="31302"/>
                  </a:lnTo>
                  <a:lnTo>
                    <a:pt x="105881" y="43079"/>
                  </a:lnTo>
                  <a:lnTo>
                    <a:pt x="110917" y="56150"/>
                  </a:lnTo>
                  <a:lnTo>
                    <a:pt x="112393" y="64330"/>
                  </a:lnTo>
                  <a:lnTo>
                    <a:pt x="113504" y="64027"/>
                  </a:lnTo>
                  <a:lnTo>
                    <a:pt x="109386" y="48548"/>
                  </a:lnTo>
                  <a:lnTo>
                    <a:pt x="103129" y="36134"/>
                  </a:lnTo>
                  <a:lnTo>
                    <a:pt x="94806" y="25139"/>
                  </a:lnTo>
                  <a:lnTo>
                    <a:pt x="84668" y="15815"/>
                  </a:lnTo>
                  <a:lnTo>
                    <a:pt x="72966" y="8416"/>
                  </a:lnTo>
                  <a:lnTo>
                    <a:pt x="59953" y="3196"/>
                  </a:lnTo>
                  <a:lnTo>
                    <a:pt x="45878" y="406"/>
                  </a:lnTo>
                  <a:lnTo>
                    <a:pt x="37909" y="0"/>
                  </a:lnTo>
                  <a:lnTo>
                    <a:pt x="23408" y="1370"/>
                  </a:lnTo>
                  <a:lnTo>
                    <a:pt x="9817" y="5313"/>
                  </a:lnTo>
                  <a:lnTo>
                    <a:pt x="0" y="10260"/>
                  </a:lnTo>
                  <a:lnTo>
                    <a:pt x="0" y="11518"/>
                  </a:lnTo>
                  <a:lnTo>
                    <a:pt x="4463" y="8775"/>
                  </a:lnTo>
                  <a:lnTo>
                    <a:pt x="17557" y="3755"/>
                  </a:lnTo>
                  <a:lnTo>
                    <a:pt x="31685" y="1231"/>
                  </a:lnTo>
                  <a:close/>
                </a:path>
              </a:pathLst>
            </a:custGeom>
            <a:solidFill>
              <a:srgbClr val="E36A61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30" name="object 343">
              <a:extLst>
                <a:ext uri="{FF2B5EF4-FFF2-40B4-BE49-F238E27FC236}">
                  <a16:creationId xmlns:a16="http://schemas.microsoft.com/office/drawing/2014/main" id="{46535AC1-24EA-4EAB-987B-5ED24A6FDA61}"/>
                </a:ext>
              </a:extLst>
            </p:cNvPr>
            <p:cNvSpPr/>
            <p:nvPr/>
          </p:nvSpPr>
          <p:spPr>
            <a:xfrm>
              <a:off x="6465582" y="4051465"/>
              <a:ext cx="112963" cy="67665"/>
            </a:xfrm>
            <a:custGeom>
              <a:avLst/>
              <a:gdLst/>
              <a:ahLst/>
              <a:cxnLst/>
              <a:rect l="l" t="t" r="r" b="b"/>
              <a:pathLst>
                <a:path w="112963" h="67665">
                  <a:moveTo>
                    <a:pt x="112963" y="64924"/>
                  </a:moveTo>
                  <a:lnTo>
                    <a:pt x="102908" y="67665"/>
                  </a:lnTo>
                  <a:lnTo>
                    <a:pt x="112963" y="64924"/>
                  </a:lnTo>
                  <a:close/>
                </a:path>
                <a:path w="112963" h="67665">
                  <a:moveTo>
                    <a:pt x="30667" y="1355"/>
                  </a:moveTo>
                  <a:lnTo>
                    <a:pt x="37909" y="1016"/>
                  </a:lnTo>
                  <a:lnTo>
                    <a:pt x="52425" y="2392"/>
                  </a:lnTo>
                  <a:lnTo>
                    <a:pt x="66019" y="6350"/>
                  </a:lnTo>
                  <a:lnTo>
                    <a:pt x="78435" y="12633"/>
                  </a:lnTo>
                  <a:lnTo>
                    <a:pt x="89418" y="20986"/>
                  </a:lnTo>
                  <a:lnTo>
                    <a:pt x="98715" y="31152"/>
                  </a:lnTo>
                  <a:lnTo>
                    <a:pt x="106069" y="42875"/>
                  </a:lnTo>
                  <a:lnTo>
                    <a:pt x="111227" y="55898"/>
                  </a:lnTo>
                  <a:lnTo>
                    <a:pt x="112963" y="64924"/>
                  </a:lnTo>
                  <a:lnTo>
                    <a:pt x="114097" y="64615"/>
                  </a:lnTo>
                  <a:lnTo>
                    <a:pt x="110025" y="49244"/>
                  </a:lnTo>
                  <a:lnTo>
                    <a:pt x="103816" y="36789"/>
                  </a:lnTo>
                  <a:lnTo>
                    <a:pt x="95555" y="25737"/>
                  </a:lnTo>
                  <a:lnTo>
                    <a:pt x="85489" y="16335"/>
                  </a:lnTo>
                  <a:lnTo>
                    <a:pt x="73867" y="8833"/>
                  </a:lnTo>
                  <a:lnTo>
                    <a:pt x="60937" y="3479"/>
                  </a:lnTo>
                  <a:lnTo>
                    <a:pt x="46947" y="521"/>
                  </a:lnTo>
                  <a:lnTo>
                    <a:pt x="37909" y="0"/>
                  </a:lnTo>
                  <a:lnTo>
                    <a:pt x="23443" y="1358"/>
                  </a:lnTo>
                  <a:lnTo>
                    <a:pt x="9860" y="5268"/>
                  </a:lnTo>
                  <a:lnTo>
                    <a:pt x="0" y="10189"/>
                  </a:lnTo>
                  <a:lnTo>
                    <a:pt x="0" y="11421"/>
                  </a:lnTo>
                  <a:lnTo>
                    <a:pt x="3557" y="9189"/>
                  </a:lnTo>
                  <a:lnTo>
                    <a:pt x="16585" y="4042"/>
                  </a:lnTo>
                  <a:lnTo>
                    <a:pt x="30667" y="1355"/>
                  </a:lnTo>
                  <a:close/>
                </a:path>
              </a:pathLst>
            </a:custGeom>
            <a:solidFill>
              <a:srgbClr val="E26760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31" name="object 344">
              <a:extLst>
                <a:ext uri="{FF2B5EF4-FFF2-40B4-BE49-F238E27FC236}">
                  <a16:creationId xmlns:a16="http://schemas.microsoft.com/office/drawing/2014/main" id="{D552B752-CEB2-4BDB-BB2B-7DB6FEB77325}"/>
                </a:ext>
              </a:extLst>
            </p:cNvPr>
            <p:cNvSpPr/>
            <p:nvPr/>
          </p:nvSpPr>
          <p:spPr>
            <a:xfrm>
              <a:off x="6465582" y="4050779"/>
              <a:ext cx="114812" cy="68351"/>
            </a:xfrm>
            <a:custGeom>
              <a:avLst/>
              <a:gdLst/>
              <a:ahLst/>
              <a:cxnLst/>
              <a:rect l="l" t="t" r="r" b="b"/>
              <a:pathLst>
                <a:path w="114812" h="68351">
                  <a:moveTo>
                    <a:pt x="2597" y="9609"/>
                  </a:moveTo>
                  <a:lnTo>
                    <a:pt x="15547" y="4313"/>
                  </a:lnTo>
                  <a:lnTo>
                    <a:pt x="29545" y="1443"/>
                  </a:lnTo>
                  <a:lnTo>
                    <a:pt x="37909" y="990"/>
                  </a:lnTo>
                  <a:lnTo>
                    <a:pt x="52416" y="2357"/>
                  </a:lnTo>
                  <a:lnTo>
                    <a:pt x="66017" y="6289"/>
                  </a:lnTo>
                  <a:lnTo>
                    <a:pt x="78461" y="12532"/>
                  </a:lnTo>
                  <a:lnTo>
                    <a:pt x="89498" y="20831"/>
                  </a:lnTo>
                  <a:lnTo>
                    <a:pt x="98874" y="30934"/>
                  </a:lnTo>
                  <a:lnTo>
                    <a:pt x="106339" y="42586"/>
                  </a:lnTo>
                  <a:lnTo>
                    <a:pt x="111641" y="55533"/>
                  </a:lnTo>
                  <a:lnTo>
                    <a:pt x="113681" y="65414"/>
                  </a:lnTo>
                  <a:lnTo>
                    <a:pt x="102908" y="68351"/>
                  </a:lnTo>
                  <a:lnTo>
                    <a:pt x="114812" y="65106"/>
                  </a:lnTo>
                  <a:lnTo>
                    <a:pt x="114669" y="63569"/>
                  </a:lnTo>
                  <a:lnTo>
                    <a:pt x="110796" y="49965"/>
                  </a:lnTo>
                  <a:lnTo>
                    <a:pt x="104639" y="37488"/>
                  </a:lnTo>
                  <a:lnTo>
                    <a:pt x="96439" y="26385"/>
                  </a:lnTo>
                  <a:lnTo>
                    <a:pt x="86442" y="16904"/>
                  </a:lnTo>
                  <a:lnTo>
                    <a:pt x="74889" y="9290"/>
                  </a:lnTo>
                  <a:lnTo>
                    <a:pt x="62023" y="3792"/>
                  </a:lnTo>
                  <a:lnTo>
                    <a:pt x="48089" y="657"/>
                  </a:lnTo>
                  <a:lnTo>
                    <a:pt x="37909" y="0"/>
                  </a:lnTo>
                  <a:lnTo>
                    <a:pt x="23417" y="1353"/>
                  </a:lnTo>
                  <a:lnTo>
                    <a:pt x="9817" y="5247"/>
                  </a:lnTo>
                  <a:lnTo>
                    <a:pt x="0" y="10120"/>
                  </a:lnTo>
                  <a:lnTo>
                    <a:pt x="0" y="11274"/>
                  </a:lnTo>
                  <a:lnTo>
                    <a:pt x="2597" y="9609"/>
                  </a:lnTo>
                  <a:close/>
                </a:path>
              </a:pathLst>
            </a:custGeom>
            <a:solidFill>
              <a:srgbClr val="E26761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32" name="object 345">
              <a:extLst>
                <a:ext uri="{FF2B5EF4-FFF2-40B4-BE49-F238E27FC236}">
                  <a16:creationId xmlns:a16="http://schemas.microsoft.com/office/drawing/2014/main" id="{A4F9436A-F28B-4BD9-BBD9-BE0980CFEFB5}"/>
                </a:ext>
              </a:extLst>
            </p:cNvPr>
            <p:cNvSpPr/>
            <p:nvPr/>
          </p:nvSpPr>
          <p:spPr>
            <a:xfrm>
              <a:off x="6465582" y="4050207"/>
              <a:ext cx="115491" cy="68922"/>
            </a:xfrm>
            <a:custGeom>
              <a:avLst/>
              <a:gdLst/>
              <a:ahLst/>
              <a:cxnLst/>
              <a:rect l="l" t="t" r="r" b="b"/>
              <a:pathLst>
                <a:path w="115491" h="68922">
                  <a:moveTo>
                    <a:pt x="1605" y="10001"/>
                  </a:moveTo>
                  <a:lnTo>
                    <a:pt x="14506" y="4595"/>
                  </a:lnTo>
                  <a:lnTo>
                    <a:pt x="28462" y="1572"/>
                  </a:lnTo>
                  <a:lnTo>
                    <a:pt x="37909" y="1003"/>
                  </a:lnTo>
                  <a:lnTo>
                    <a:pt x="52454" y="2354"/>
                  </a:lnTo>
                  <a:lnTo>
                    <a:pt x="66092" y="6244"/>
                  </a:lnTo>
                  <a:lnTo>
                    <a:pt x="78578" y="12425"/>
                  </a:lnTo>
                  <a:lnTo>
                    <a:pt x="89665" y="20651"/>
                  </a:lnTo>
                  <a:lnTo>
                    <a:pt x="99110" y="30674"/>
                  </a:lnTo>
                  <a:lnTo>
                    <a:pt x="106665" y="42249"/>
                  </a:lnTo>
                  <a:lnTo>
                    <a:pt x="112085" y="55127"/>
                  </a:lnTo>
                  <a:lnTo>
                    <a:pt x="114411" y="65787"/>
                  </a:lnTo>
                  <a:lnTo>
                    <a:pt x="102908" y="68922"/>
                  </a:lnTo>
                  <a:lnTo>
                    <a:pt x="115491" y="65492"/>
                  </a:lnTo>
                  <a:lnTo>
                    <a:pt x="115365" y="64120"/>
                  </a:lnTo>
                  <a:lnTo>
                    <a:pt x="111521" y="50499"/>
                  </a:lnTo>
                  <a:lnTo>
                    <a:pt x="105405" y="38002"/>
                  </a:lnTo>
                  <a:lnTo>
                    <a:pt x="97256" y="26870"/>
                  </a:lnTo>
                  <a:lnTo>
                    <a:pt x="87314" y="17341"/>
                  </a:lnTo>
                  <a:lnTo>
                    <a:pt x="75816" y="9658"/>
                  </a:lnTo>
                  <a:lnTo>
                    <a:pt x="63002" y="4059"/>
                  </a:lnTo>
                  <a:lnTo>
                    <a:pt x="49110" y="785"/>
                  </a:lnTo>
                  <a:lnTo>
                    <a:pt x="37909" y="0"/>
                  </a:lnTo>
                  <a:lnTo>
                    <a:pt x="23389" y="1337"/>
                  </a:lnTo>
                  <a:lnTo>
                    <a:pt x="9755" y="5188"/>
                  </a:lnTo>
                  <a:lnTo>
                    <a:pt x="0" y="9965"/>
                  </a:lnTo>
                  <a:lnTo>
                    <a:pt x="0" y="11045"/>
                  </a:lnTo>
                  <a:lnTo>
                    <a:pt x="1605" y="10001"/>
                  </a:lnTo>
                  <a:close/>
                </a:path>
              </a:pathLst>
            </a:custGeom>
            <a:solidFill>
              <a:srgbClr val="E16762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33" name="object 346">
              <a:extLst>
                <a:ext uri="{FF2B5EF4-FFF2-40B4-BE49-F238E27FC236}">
                  <a16:creationId xmlns:a16="http://schemas.microsoft.com/office/drawing/2014/main" id="{80747755-422D-456E-8B14-15FC0E16639C}"/>
                </a:ext>
              </a:extLst>
            </p:cNvPr>
            <p:cNvSpPr/>
            <p:nvPr/>
          </p:nvSpPr>
          <p:spPr>
            <a:xfrm>
              <a:off x="6465582" y="4049483"/>
              <a:ext cx="116218" cy="69646"/>
            </a:xfrm>
            <a:custGeom>
              <a:avLst/>
              <a:gdLst/>
              <a:ahLst/>
              <a:cxnLst/>
              <a:rect l="l" t="t" r="r" b="b"/>
              <a:pathLst>
                <a:path w="116218" h="69646">
                  <a:moveTo>
                    <a:pt x="681" y="10429"/>
                  </a:moveTo>
                  <a:lnTo>
                    <a:pt x="13502" y="4896"/>
                  </a:lnTo>
                  <a:lnTo>
                    <a:pt x="27371" y="1709"/>
                  </a:lnTo>
                  <a:lnTo>
                    <a:pt x="37909" y="1003"/>
                  </a:lnTo>
                  <a:lnTo>
                    <a:pt x="52436" y="2340"/>
                  </a:lnTo>
                  <a:lnTo>
                    <a:pt x="66077" y="6192"/>
                  </a:lnTo>
                  <a:lnTo>
                    <a:pt x="78588" y="12318"/>
                  </a:lnTo>
                  <a:lnTo>
                    <a:pt x="89726" y="20477"/>
                  </a:lnTo>
                  <a:lnTo>
                    <a:pt x="99249" y="30428"/>
                  </a:lnTo>
                  <a:lnTo>
                    <a:pt x="106913" y="41930"/>
                  </a:lnTo>
                  <a:lnTo>
                    <a:pt x="112475" y="54743"/>
                  </a:lnTo>
                  <a:lnTo>
                    <a:pt x="115155" y="66308"/>
                  </a:lnTo>
                  <a:lnTo>
                    <a:pt x="102908" y="69646"/>
                  </a:lnTo>
                  <a:lnTo>
                    <a:pt x="116218" y="66018"/>
                  </a:lnTo>
                  <a:lnTo>
                    <a:pt x="112288" y="51189"/>
                  </a:lnTo>
                  <a:lnTo>
                    <a:pt x="106208" y="38663"/>
                  </a:lnTo>
                  <a:lnTo>
                    <a:pt x="98108" y="27485"/>
                  </a:lnTo>
                  <a:lnTo>
                    <a:pt x="88225" y="17890"/>
                  </a:lnTo>
                  <a:lnTo>
                    <a:pt x="76796" y="10113"/>
                  </a:lnTo>
                  <a:lnTo>
                    <a:pt x="64059" y="4387"/>
                  </a:lnTo>
                  <a:lnTo>
                    <a:pt x="50250" y="949"/>
                  </a:lnTo>
                  <a:lnTo>
                    <a:pt x="37909" y="0"/>
                  </a:lnTo>
                  <a:lnTo>
                    <a:pt x="23434" y="1323"/>
                  </a:lnTo>
                  <a:lnTo>
                    <a:pt x="9812" y="5138"/>
                  </a:lnTo>
                  <a:lnTo>
                    <a:pt x="0" y="9893"/>
                  </a:lnTo>
                  <a:lnTo>
                    <a:pt x="0" y="10880"/>
                  </a:lnTo>
                  <a:lnTo>
                    <a:pt x="681" y="10429"/>
                  </a:lnTo>
                  <a:close/>
                </a:path>
              </a:pathLst>
            </a:custGeom>
            <a:solidFill>
              <a:srgbClr val="E06561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34" name="object 347">
              <a:extLst>
                <a:ext uri="{FF2B5EF4-FFF2-40B4-BE49-F238E27FC236}">
                  <a16:creationId xmlns:a16="http://schemas.microsoft.com/office/drawing/2014/main" id="{F3F188C6-B9F5-4AE1-AA78-5E4FFE27A621}"/>
                </a:ext>
              </a:extLst>
            </p:cNvPr>
            <p:cNvSpPr/>
            <p:nvPr/>
          </p:nvSpPr>
          <p:spPr>
            <a:xfrm>
              <a:off x="6465582" y="4048785"/>
              <a:ext cx="116685" cy="70345"/>
            </a:xfrm>
            <a:custGeom>
              <a:avLst/>
              <a:gdLst/>
              <a:ahLst/>
              <a:cxnLst/>
              <a:rect l="l" t="t" r="r" b="b"/>
              <a:pathLst>
                <a:path w="116685" h="70345">
                  <a:moveTo>
                    <a:pt x="9756" y="5117"/>
                  </a:moveTo>
                  <a:lnTo>
                    <a:pt x="0" y="9818"/>
                  </a:lnTo>
                  <a:lnTo>
                    <a:pt x="0" y="10743"/>
                  </a:lnTo>
                  <a:lnTo>
                    <a:pt x="12520" y="5176"/>
                  </a:lnTo>
                  <a:lnTo>
                    <a:pt x="26336" y="1826"/>
                  </a:lnTo>
                  <a:lnTo>
                    <a:pt x="37909" y="977"/>
                  </a:lnTo>
                  <a:lnTo>
                    <a:pt x="52453" y="2310"/>
                  </a:lnTo>
                  <a:lnTo>
                    <a:pt x="66107" y="6148"/>
                  </a:lnTo>
                  <a:lnTo>
                    <a:pt x="78636" y="12251"/>
                  </a:lnTo>
                  <a:lnTo>
                    <a:pt x="89802" y="20377"/>
                  </a:lnTo>
                  <a:lnTo>
                    <a:pt x="99371" y="30287"/>
                  </a:lnTo>
                  <a:lnTo>
                    <a:pt x="107105" y="41739"/>
                  </a:lnTo>
                  <a:lnTo>
                    <a:pt x="112769" y="54493"/>
                  </a:lnTo>
                  <a:lnTo>
                    <a:pt x="115768" y="66839"/>
                  </a:lnTo>
                  <a:lnTo>
                    <a:pt x="102908" y="70345"/>
                  </a:lnTo>
                  <a:lnTo>
                    <a:pt x="116526" y="66632"/>
                  </a:lnTo>
                  <a:lnTo>
                    <a:pt x="116685" y="65540"/>
                  </a:lnTo>
                  <a:lnTo>
                    <a:pt x="112908" y="51891"/>
                  </a:lnTo>
                  <a:lnTo>
                    <a:pt x="106893" y="39334"/>
                  </a:lnTo>
                  <a:lnTo>
                    <a:pt x="98870" y="28102"/>
                  </a:lnTo>
                  <a:lnTo>
                    <a:pt x="89067" y="18429"/>
                  </a:lnTo>
                  <a:lnTo>
                    <a:pt x="77715" y="10550"/>
                  </a:lnTo>
                  <a:lnTo>
                    <a:pt x="65042" y="4697"/>
                  </a:lnTo>
                  <a:lnTo>
                    <a:pt x="51278" y="1106"/>
                  </a:lnTo>
                  <a:lnTo>
                    <a:pt x="37909" y="0"/>
                  </a:lnTo>
                  <a:lnTo>
                    <a:pt x="23401" y="1318"/>
                  </a:lnTo>
                  <a:lnTo>
                    <a:pt x="9756" y="5117"/>
                  </a:lnTo>
                  <a:close/>
                </a:path>
              </a:pathLst>
            </a:custGeom>
            <a:solidFill>
              <a:srgbClr val="E06663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35" name="object 348">
              <a:extLst>
                <a:ext uri="{FF2B5EF4-FFF2-40B4-BE49-F238E27FC236}">
                  <a16:creationId xmlns:a16="http://schemas.microsoft.com/office/drawing/2014/main" id="{1EEB5438-E7E0-42B0-A79B-FEA9ADCABDD5}"/>
                </a:ext>
              </a:extLst>
            </p:cNvPr>
            <p:cNvSpPr/>
            <p:nvPr/>
          </p:nvSpPr>
          <p:spPr>
            <a:xfrm>
              <a:off x="6465582" y="4048201"/>
              <a:ext cx="117400" cy="70929"/>
            </a:xfrm>
            <a:custGeom>
              <a:avLst/>
              <a:gdLst/>
              <a:ahLst/>
              <a:cxnLst/>
              <a:rect l="l" t="t" r="r" b="b"/>
              <a:pathLst>
                <a:path w="117400" h="70929">
                  <a:moveTo>
                    <a:pt x="37909" y="0"/>
                  </a:moveTo>
                  <a:lnTo>
                    <a:pt x="23414" y="1304"/>
                  </a:lnTo>
                  <a:lnTo>
                    <a:pt x="9763" y="5064"/>
                  </a:lnTo>
                  <a:lnTo>
                    <a:pt x="0" y="9715"/>
                  </a:lnTo>
                  <a:lnTo>
                    <a:pt x="0" y="10702"/>
                  </a:lnTo>
                  <a:lnTo>
                    <a:pt x="11534" y="5471"/>
                  </a:lnTo>
                  <a:lnTo>
                    <a:pt x="25318" y="1991"/>
                  </a:lnTo>
                  <a:lnTo>
                    <a:pt x="37909" y="1003"/>
                  </a:lnTo>
                  <a:lnTo>
                    <a:pt x="52440" y="2319"/>
                  </a:lnTo>
                  <a:lnTo>
                    <a:pt x="66103" y="6114"/>
                  </a:lnTo>
                  <a:lnTo>
                    <a:pt x="78664" y="12153"/>
                  </a:lnTo>
                  <a:lnTo>
                    <a:pt x="89887" y="20204"/>
                  </a:lnTo>
                  <a:lnTo>
                    <a:pt x="99536" y="30034"/>
                  </a:lnTo>
                  <a:lnTo>
                    <a:pt x="107375" y="41409"/>
                  </a:lnTo>
                  <a:lnTo>
                    <a:pt x="113170" y="54096"/>
                  </a:lnTo>
                  <a:lnTo>
                    <a:pt x="116519" y="67218"/>
                  </a:lnTo>
                  <a:lnTo>
                    <a:pt x="102908" y="70929"/>
                  </a:lnTo>
                  <a:lnTo>
                    <a:pt x="116526" y="67217"/>
                  </a:lnTo>
                  <a:lnTo>
                    <a:pt x="117400" y="66104"/>
                  </a:lnTo>
                  <a:lnTo>
                    <a:pt x="113635" y="52438"/>
                  </a:lnTo>
                  <a:lnTo>
                    <a:pt x="107640" y="39862"/>
                  </a:lnTo>
                  <a:lnTo>
                    <a:pt x="99645" y="28602"/>
                  </a:lnTo>
                  <a:lnTo>
                    <a:pt x="89882" y="18885"/>
                  </a:lnTo>
                  <a:lnTo>
                    <a:pt x="78579" y="10940"/>
                  </a:lnTo>
                  <a:lnTo>
                    <a:pt x="65966" y="4992"/>
                  </a:lnTo>
                  <a:lnTo>
                    <a:pt x="52273" y="1270"/>
                  </a:lnTo>
                  <a:lnTo>
                    <a:pt x="37909" y="0"/>
                  </a:lnTo>
                  <a:close/>
                </a:path>
              </a:pathLst>
            </a:custGeom>
            <a:solidFill>
              <a:srgbClr val="E06564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36" name="object 349">
              <a:extLst>
                <a:ext uri="{FF2B5EF4-FFF2-40B4-BE49-F238E27FC236}">
                  <a16:creationId xmlns:a16="http://schemas.microsoft.com/office/drawing/2014/main" id="{12DC2941-AEB1-42D9-ABE1-74D4D0A2FFCA}"/>
                </a:ext>
              </a:extLst>
            </p:cNvPr>
            <p:cNvSpPr/>
            <p:nvPr/>
          </p:nvSpPr>
          <p:spPr>
            <a:xfrm>
              <a:off x="6465582" y="4047502"/>
              <a:ext cx="117992" cy="67915"/>
            </a:xfrm>
            <a:custGeom>
              <a:avLst/>
              <a:gdLst/>
              <a:ahLst/>
              <a:cxnLst/>
              <a:rect l="l" t="t" r="r" b="b"/>
              <a:pathLst>
                <a:path w="117992" h="67915">
                  <a:moveTo>
                    <a:pt x="0" y="9627"/>
                  </a:moveTo>
                  <a:lnTo>
                    <a:pt x="0" y="10735"/>
                  </a:lnTo>
                  <a:lnTo>
                    <a:pt x="10494" y="5836"/>
                  </a:lnTo>
                  <a:lnTo>
                    <a:pt x="24199" y="2187"/>
                  </a:lnTo>
                  <a:lnTo>
                    <a:pt x="37909" y="1015"/>
                  </a:lnTo>
                  <a:lnTo>
                    <a:pt x="52453" y="2325"/>
                  </a:lnTo>
                  <a:lnTo>
                    <a:pt x="66135" y="6098"/>
                  </a:lnTo>
                  <a:lnTo>
                    <a:pt x="78725" y="12103"/>
                  </a:lnTo>
                  <a:lnTo>
                    <a:pt x="89991" y="20109"/>
                  </a:lnTo>
                  <a:lnTo>
                    <a:pt x="99703" y="29882"/>
                  </a:lnTo>
                  <a:lnTo>
                    <a:pt x="107631" y="41192"/>
                  </a:lnTo>
                  <a:lnTo>
                    <a:pt x="113543" y="53807"/>
                  </a:lnTo>
                  <a:lnTo>
                    <a:pt x="117152" y="67281"/>
                  </a:lnTo>
                  <a:lnTo>
                    <a:pt x="116526" y="67915"/>
                  </a:lnTo>
                  <a:lnTo>
                    <a:pt x="117992" y="66430"/>
                  </a:lnTo>
                  <a:lnTo>
                    <a:pt x="114372" y="53161"/>
                  </a:lnTo>
                  <a:lnTo>
                    <a:pt x="108432" y="40563"/>
                  </a:lnTo>
                  <a:lnTo>
                    <a:pt x="100504" y="29256"/>
                  </a:lnTo>
                  <a:lnTo>
                    <a:pt x="90812" y="19466"/>
                  </a:lnTo>
                  <a:lnTo>
                    <a:pt x="79580" y="11421"/>
                  </a:lnTo>
                  <a:lnTo>
                    <a:pt x="67031" y="5345"/>
                  </a:lnTo>
                  <a:lnTo>
                    <a:pt x="53389" y="1464"/>
                  </a:lnTo>
                  <a:lnTo>
                    <a:pt x="38879" y="5"/>
                  </a:lnTo>
                  <a:lnTo>
                    <a:pt x="37909" y="0"/>
                  </a:lnTo>
                  <a:lnTo>
                    <a:pt x="23396" y="1296"/>
                  </a:lnTo>
                  <a:lnTo>
                    <a:pt x="9724" y="5034"/>
                  </a:lnTo>
                  <a:lnTo>
                    <a:pt x="0" y="9627"/>
                  </a:lnTo>
                  <a:close/>
                </a:path>
              </a:pathLst>
            </a:custGeom>
            <a:solidFill>
              <a:srgbClr val="DF6465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37" name="object 350">
              <a:extLst>
                <a:ext uri="{FF2B5EF4-FFF2-40B4-BE49-F238E27FC236}">
                  <a16:creationId xmlns:a16="http://schemas.microsoft.com/office/drawing/2014/main" id="{EFEF378B-2FD3-4B74-9BFE-8EF82167CA4E}"/>
                </a:ext>
              </a:extLst>
            </p:cNvPr>
            <p:cNvSpPr/>
            <p:nvPr/>
          </p:nvSpPr>
          <p:spPr>
            <a:xfrm>
              <a:off x="6465582" y="4046791"/>
              <a:ext cx="118467" cy="68626"/>
            </a:xfrm>
            <a:custGeom>
              <a:avLst/>
              <a:gdLst/>
              <a:ahLst/>
              <a:cxnLst/>
              <a:rect l="l" t="t" r="r" b="b"/>
              <a:pathLst>
                <a:path w="118467" h="68626">
                  <a:moveTo>
                    <a:pt x="9554" y="6129"/>
                  </a:moveTo>
                  <a:lnTo>
                    <a:pt x="23203" y="2341"/>
                  </a:lnTo>
                  <a:lnTo>
                    <a:pt x="37708" y="1003"/>
                  </a:lnTo>
                  <a:lnTo>
                    <a:pt x="37909" y="1003"/>
                  </a:lnTo>
                  <a:lnTo>
                    <a:pt x="52476" y="2302"/>
                  </a:lnTo>
                  <a:lnTo>
                    <a:pt x="66175" y="6049"/>
                  </a:lnTo>
                  <a:lnTo>
                    <a:pt x="78783" y="12015"/>
                  </a:lnTo>
                  <a:lnTo>
                    <a:pt x="90076" y="19972"/>
                  </a:lnTo>
                  <a:lnTo>
                    <a:pt x="99831" y="29692"/>
                  </a:lnTo>
                  <a:lnTo>
                    <a:pt x="107823" y="40948"/>
                  </a:lnTo>
                  <a:lnTo>
                    <a:pt x="113828" y="53512"/>
                  </a:lnTo>
                  <a:lnTo>
                    <a:pt x="117624" y="67156"/>
                  </a:lnTo>
                  <a:lnTo>
                    <a:pt x="116526" y="68626"/>
                  </a:lnTo>
                  <a:lnTo>
                    <a:pt x="118467" y="66659"/>
                  </a:lnTo>
                  <a:lnTo>
                    <a:pt x="115005" y="53820"/>
                  </a:lnTo>
                  <a:lnTo>
                    <a:pt x="109119" y="41187"/>
                  </a:lnTo>
                  <a:lnTo>
                    <a:pt x="101256" y="29833"/>
                  </a:lnTo>
                  <a:lnTo>
                    <a:pt x="91636" y="19981"/>
                  </a:lnTo>
                  <a:lnTo>
                    <a:pt x="80477" y="11853"/>
                  </a:lnTo>
                  <a:lnTo>
                    <a:pt x="67998" y="5669"/>
                  </a:lnTo>
                  <a:lnTo>
                    <a:pt x="54416" y="1653"/>
                  </a:lnTo>
                  <a:lnTo>
                    <a:pt x="39951" y="24"/>
                  </a:lnTo>
                  <a:lnTo>
                    <a:pt x="37909" y="0"/>
                  </a:lnTo>
                  <a:lnTo>
                    <a:pt x="23380" y="1286"/>
                  </a:lnTo>
                  <a:lnTo>
                    <a:pt x="9693" y="4995"/>
                  </a:lnTo>
                  <a:lnTo>
                    <a:pt x="0" y="9535"/>
                  </a:lnTo>
                  <a:lnTo>
                    <a:pt x="0" y="10699"/>
                  </a:lnTo>
                  <a:lnTo>
                    <a:pt x="9554" y="6129"/>
                  </a:lnTo>
                  <a:close/>
                </a:path>
              </a:pathLst>
            </a:custGeom>
            <a:solidFill>
              <a:srgbClr val="DF6466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38" name="object 351">
              <a:extLst>
                <a:ext uri="{FF2B5EF4-FFF2-40B4-BE49-F238E27FC236}">
                  <a16:creationId xmlns:a16="http://schemas.microsoft.com/office/drawing/2014/main" id="{640F1940-A0DD-443C-A72A-21C8F03370BF}"/>
                </a:ext>
              </a:extLst>
            </p:cNvPr>
            <p:cNvSpPr/>
            <p:nvPr/>
          </p:nvSpPr>
          <p:spPr>
            <a:xfrm>
              <a:off x="6465582" y="4046054"/>
              <a:ext cx="119066" cy="69363"/>
            </a:xfrm>
            <a:custGeom>
              <a:avLst/>
              <a:gdLst/>
              <a:ahLst/>
              <a:cxnLst/>
              <a:rect l="l" t="t" r="r" b="b"/>
              <a:pathLst>
                <a:path w="119066" h="69363">
                  <a:moveTo>
                    <a:pt x="8594" y="6593"/>
                  </a:moveTo>
                  <a:lnTo>
                    <a:pt x="22188" y="2681"/>
                  </a:lnTo>
                  <a:lnTo>
                    <a:pt x="36639" y="1178"/>
                  </a:lnTo>
                  <a:lnTo>
                    <a:pt x="37909" y="1168"/>
                  </a:lnTo>
                  <a:lnTo>
                    <a:pt x="52459" y="2452"/>
                  </a:lnTo>
                  <a:lnTo>
                    <a:pt x="66164" y="6158"/>
                  </a:lnTo>
                  <a:lnTo>
                    <a:pt x="78799" y="12064"/>
                  </a:lnTo>
                  <a:lnTo>
                    <a:pt x="90142" y="19950"/>
                  </a:lnTo>
                  <a:lnTo>
                    <a:pt x="99969" y="29595"/>
                  </a:lnTo>
                  <a:lnTo>
                    <a:pt x="108058" y="40778"/>
                  </a:lnTo>
                  <a:lnTo>
                    <a:pt x="114185" y="53278"/>
                  </a:lnTo>
                  <a:lnTo>
                    <a:pt x="118126" y="66875"/>
                  </a:lnTo>
                  <a:lnTo>
                    <a:pt x="116526" y="69363"/>
                  </a:lnTo>
                  <a:lnTo>
                    <a:pt x="119066" y="66789"/>
                  </a:lnTo>
                  <a:lnTo>
                    <a:pt x="115787" y="54533"/>
                  </a:lnTo>
                  <a:lnTo>
                    <a:pt x="109938" y="41872"/>
                  </a:lnTo>
                  <a:lnTo>
                    <a:pt x="102124" y="30477"/>
                  </a:lnTo>
                  <a:lnTo>
                    <a:pt x="92563" y="20562"/>
                  </a:lnTo>
                  <a:lnTo>
                    <a:pt x="81471" y="12347"/>
                  </a:lnTo>
                  <a:lnTo>
                    <a:pt x="69063" y="6047"/>
                  </a:lnTo>
                  <a:lnTo>
                    <a:pt x="55558" y="1880"/>
                  </a:lnTo>
                  <a:lnTo>
                    <a:pt x="41171" y="62"/>
                  </a:lnTo>
                  <a:lnTo>
                    <a:pt x="37909" y="0"/>
                  </a:lnTo>
                  <a:lnTo>
                    <a:pt x="23404" y="1274"/>
                  </a:lnTo>
                  <a:lnTo>
                    <a:pt x="9721" y="4953"/>
                  </a:lnTo>
                  <a:lnTo>
                    <a:pt x="0" y="9463"/>
                  </a:lnTo>
                  <a:lnTo>
                    <a:pt x="0" y="10781"/>
                  </a:lnTo>
                  <a:lnTo>
                    <a:pt x="8594" y="6593"/>
                  </a:lnTo>
                  <a:close/>
                </a:path>
              </a:pathLst>
            </a:custGeom>
            <a:solidFill>
              <a:srgbClr val="DF6467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39" name="object 352">
              <a:extLst>
                <a:ext uri="{FF2B5EF4-FFF2-40B4-BE49-F238E27FC236}">
                  <a16:creationId xmlns:a16="http://schemas.microsoft.com/office/drawing/2014/main" id="{58F230AE-9087-42DE-B8B4-120FDFF48C7E}"/>
                </a:ext>
              </a:extLst>
            </p:cNvPr>
            <p:cNvSpPr/>
            <p:nvPr/>
          </p:nvSpPr>
          <p:spPr>
            <a:xfrm>
              <a:off x="6465582" y="4045496"/>
              <a:ext cx="119613" cy="69922"/>
            </a:xfrm>
            <a:custGeom>
              <a:avLst/>
              <a:gdLst/>
              <a:ahLst/>
              <a:cxnLst/>
              <a:rect l="l" t="t" r="r" b="b"/>
              <a:pathLst>
                <a:path w="119613" h="69922">
                  <a:moveTo>
                    <a:pt x="7523" y="6821"/>
                  </a:moveTo>
                  <a:lnTo>
                    <a:pt x="21054" y="2748"/>
                  </a:lnTo>
                  <a:lnTo>
                    <a:pt x="35448" y="1052"/>
                  </a:lnTo>
                  <a:lnTo>
                    <a:pt x="37909" y="1015"/>
                  </a:lnTo>
                  <a:lnTo>
                    <a:pt x="52468" y="2293"/>
                  </a:lnTo>
                  <a:lnTo>
                    <a:pt x="66189" y="5978"/>
                  </a:lnTo>
                  <a:lnTo>
                    <a:pt x="78852" y="11850"/>
                  </a:lnTo>
                  <a:lnTo>
                    <a:pt x="90240" y="19691"/>
                  </a:lnTo>
                  <a:lnTo>
                    <a:pt x="100132" y="29280"/>
                  </a:lnTo>
                  <a:lnTo>
                    <a:pt x="108310" y="40397"/>
                  </a:lnTo>
                  <a:lnTo>
                    <a:pt x="114555" y="52823"/>
                  </a:lnTo>
                  <a:lnTo>
                    <a:pt x="118647" y="66337"/>
                  </a:lnTo>
                  <a:lnTo>
                    <a:pt x="116526" y="69922"/>
                  </a:lnTo>
                  <a:lnTo>
                    <a:pt x="119613" y="66793"/>
                  </a:lnTo>
                  <a:lnTo>
                    <a:pt x="116506" y="55106"/>
                  </a:lnTo>
                  <a:lnTo>
                    <a:pt x="110694" y="42435"/>
                  </a:lnTo>
                  <a:lnTo>
                    <a:pt x="102926" y="31011"/>
                  </a:lnTo>
                  <a:lnTo>
                    <a:pt x="93415" y="21050"/>
                  </a:lnTo>
                  <a:lnTo>
                    <a:pt x="82374" y="12765"/>
                  </a:lnTo>
                  <a:lnTo>
                    <a:pt x="70015" y="6370"/>
                  </a:lnTo>
                  <a:lnTo>
                    <a:pt x="56552" y="2079"/>
                  </a:lnTo>
                  <a:lnTo>
                    <a:pt x="42197" y="107"/>
                  </a:lnTo>
                  <a:lnTo>
                    <a:pt x="37909" y="0"/>
                  </a:lnTo>
                  <a:lnTo>
                    <a:pt x="23372" y="1265"/>
                  </a:lnTo>
                  <a:lnTo>
                    <a:pt x="9659" y="4917"/>
                  </a:lnTo>
                  <a:lnTo>
                    <a:pt x="0" y="9355"/>
                  </a:lnTo>
                  <a:lnTo>
                    <a:pt x="0" y="10587"/>
                  </a:lnTo>
                  <a:lnTo>
                    <a:pt x="7523" y="6821"/>
                  </a:lnTo>
                  <a:close/>
                </a:path>
              </a:pathLst>
            </a:custGeom>
            <a:solidFill>
              <a:srgbClr val="DF6467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40" name="object 353">
              <a:extLst>
                <a:ext uri="{FF2B5EF4-FFF2-40B4-BE49-F238E27FC236}">
                  <a16:creationId xmlns:a16="http://schemas.microsoft.com/office/drawing/2014/main" id="{4EFD1F84-D5AF-4E8F-82F3-491A67081DA9}"/>
                </a:ext>
              </a:extLst>
            </p:cNvPr>
            <p:cNvSpPr/>
            <p:nvPr/>
          </p:nvSpPr>
          <p:spPr>
            <a:xfrm>
              <a:off x="6465582" y="4044784"/>
              <a:ext cx="120059" cy="67853"/>
            </a:xfrm>
            <a:custGeom>
              <a:avLst/>
              <a:gdLst/>
              <a:ahLst/>
              <a:cxnLst/>
              <a:rect l="l" t="t" r="r" b="b"/>
              <a:pathLst>
                <a:path w="120059" h="67853">
                  <a:moveTo>
                    <a:pt x="6441" y="7172"/>
                  </a:moveTo>
                  <a:lnTo>
                    <a:pt x="19908" y="2951"/>
                  </a:lnTo>
                  <a:lnTo>
                    <a:pt x="34249" y="1070"/>
                  </a:lnTo>
                  <a:lnTo>
                    <a:pt x="37909" y="990"/>
                  </a:lnTo>
                  <a:lnTo>
                    <a:pt x="52456" y="2258"/>
                  </a:lnTo>
                  <a:lnTo>
                    <a:pt x="66175" y="5918"/>
                  </a:lnTo>
                  <a:lnTo>
                    <a:pt x="78850" y="11754"/>
                  </a:lnTo>
                  <a:lnTo>
                    <a:pt x="90266" y="19549"/>
                  </a:lnTo>
                  <a:lnTo>
                    <a:pt x="100207" y="29087"/>
                  </a:lnTo>
                  <a:lnTo>
                    <a:pt x="108457" y="40152"/>
                  </a:lnTo>
                  <a:lnTo>
                    <a:pt x="114802" y="52527"/>
                  </a:lnTo>
                  <a:lnTo>
                    <a:pt x="119025" y="65997"/>
                  </a:lnTo>
                  <a:lnTo>
                    <a:pt x="119269" y="67853"/>
                  </a:lnTo>
                  <a:lnTo>
                    <a:pt x="120059" y="67053"/>
                  </a:lnTo>
                  <a:lnTo>
                    <a:pt x="117088" y="55776"/>
                  </a:lnTo>
                  <a:lnTo>
                    <a:pt x="111317" y="43070"/>
                  </a:lnTo>
                  <a:lnTo>
                    <a:pt x="103601" y="31600"/>
                  </a:lnTo>
                  <a:lnTo>
                    <a:pt x="94151" y="21576"/>
                  </a:lnTo>
                  <a:lnTo>
                    <a:pt x="83178" y="13209"/>
                  </a:lnTo>
                  <a:lnTo>
                    <a:pt x="70891" y="6711"/>
                  </a:lnTo>
                  <a:lnTo>
                    <a:pt x="57501" y="2292"/>
                  </a:lnTo>
                  <a:lnTo>
                    <a:pt x="43218" y="164"/>
                  </a:lnTo>
                  <a:lnTo>
                    <a:pt x="37909" y="0"/>
                  </a:lnTo>
                  <a:lnTo>
                    <a:pt x="23414" y="1253"/>
                  </a:lnTo>
                  <a:lnTo>
                    <a:pt x="9712" y="4874"/>
                  </a:lnTo>
                  <a:lnTo>
                    <a:pt x="0" y="9293"/>
                  </a:lnTo>
                  <a:lnTo>
                    <a:pt x="0" y="10474"/>
                  </a:lnTo>
                  <a:lnTo>
                    <a:pt x="6441" y="7172"/>
                  </a:lnTo>
                  <a:close/>
                </a:path>
              </a:pathLst>
            </a:custGeom>
            <a:solidFill>
              <a:srgbClr val="DF6269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41" name="object 354">
              <a:extLst>
                <a:ext uri="{FF2B5EF4-FFF2-40B4-BE49-F238E27FC236}">
                  <a16:creationId xmlns:a16="http://schemas.microsoft.com/office/drawing/2014/main" id="{5AA98504-08C3-4FA4-8F0D-2BE7D79E6220}"/>
                </a:ext>
              </a:extLst>
            </p:cNvPr>
            <p:cNvSpPr/>
            <p:nvPr/>
          </p:nvSpPr>
          <p:spPr>
            <a:xfrm>
              <a:off x="6465582" y="4044086"/>
              <a:ext cx="120659" cy="71331"/>
            </a:xfrm>
            <a:custGeom>
              <a:avLst/>
              <a:gdLst/>
              <a:ahLst/>
              <a:cxnLst/>
              <a:rect l="l" t="t" r="r" b="b"/>
              <a:pathLst>
                <a:path w="120659" h="71331">
                  <a:moveTo>
                    <a:pt x="5544" y="7518"/>
                  </a:moveTo>
                  <a:lnTo>
                    <a:pt x="18948" y="3161"/>
                  </a:lnTo>
                  <a:lnTo>
                    <a:pt x="33233" y="1119"/>
                  </a:lnTo>
                  <a:lnTo>
                    <a:pt x="37909" y="990"/>
                  </a:lnTo>
                  <a:lnTo>
                    <a:pt x="52458" y="2250"/>
                  </a:lnTo>
                  <a:lnTo>
                    <a:pt x="66188" y="5888"/>
                  </a:lnTo>
                  <a:lnTo>
                    <a:pt x="78887" y="11689"/>
                  </a:lnTo>
                  <a:lnTo>
                    <a:pt x="90343" y="19439"/>
                  </a:lnTo>
                  <a:lnTo>
                    <a:pt x="100343" y="28923"/>
                  </a:lnTo>
                  <a:lnTo>
                    <a:pt x="108677" y="39926"/>
                  </a:lnTo>
                  <a:lnTo>
                    <a:pt x="115131" y="52234"/>
                  </a:lnTo>
                  <a:lnTo>
                    <a:pt x="119494" y="65633"/>
                  </a:lnTo>
                  <a:lnTo>
                    <a:pt x="116526" y="71331"/>
                  </a:lnTo>
                  <a:lnTo>
                    <a:pt x="120659" y="67144"/>
                  </a:lnTo>
                  <a:lnTo>
                    <a:pt x="117876" y="56500"/>
                  </a:lnTo>
                  <a:lnTo>
                    <a:pt x="112147" y="43778"/>
                  </a:lnTo>
                  <a:lnTo>
                    <a:pt x="104484" y="32269"/>
                  </a:lnTo>
                  <a:lnTo>
                    <a:pt x="95095" y="22182"/>
                  </a:lnTo>
                  <a:lnTo>
                    <a:pt x="84185" y="13728"/>
                  </a:lnTo>
                  <a:lnTo>
                    <a:pt x="71962" y="7114"/>
                  </a:lnTo>
                  <a:lnTo>
                    <a:pt x="58631" y="2549"/>
                  </a:lnTo>
                  <a:lnTo>
                    <a:pt x="44401" y="244"/>
                  </a:lnTo>
                  <a:lnTo>
                    <a:pt x="37909" y="0"/>
                  </a:lnTo>
                  <a:lnTo>
                    <a:pt x="23385" y="1248"/>
                  </a:lnTo>
                  <a:lnTo>
                    <a:pt x="9662" y="4853"/>
                  </a:lnTo>
                  <a:lnTo>
                    <a:pt x="0" y="9225"/>
                  </a:lnTo>
                  <a:lnTo>
                    <a:pt x="0" y="10426"/>
                  </a:lnTo>
                  <a:lnTo>
                    <a:pt x="5544" y="7518"/>
                  </a:lnTo>
                  <a:close/>
                </a:path>
              </a:pathLst>
            </a:custGeom>
            <a:solidFill>
              <a:srgbClr val="DE6269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42" name="object 355">
              <a:extLst>
                <a:ext uri="{FF2B5EF4-FFF2-40B4-BE49-F238E27FC236}">
                  <a16:creationId xmlns:a16="http://schemas.microsoft.com/office/drawing/2014/main" id="{C1F29830-AB2B-4C71-8EC2-80D930711EA9}"/>
                </a:ext>
              </a:extLst>
            </p:cNvPr>
            <p:cNvSpPr/>
            <p:nvPr/>
          </p:nvSpPr>
          <p:spPr>
            <a:xfrm>
              <a:off x="6465582" y="4043502"/>
              <a:ext cx="121210" cy="68004"/>
            </a:xfrm>
            <a:custGeom>
              <a:avLst/>
              <a:gdLst/>
              <a:ahLst/>
              <a:cxnLst/>
              <a:rect l="l" t="t" r="r" b="b"/>
              <a:pathLst>
                <a:path w="121210" h="68004">
                  <a:moveTo>
                    <a:pt x="4570" y="7854"/>
                  </a:moveTo>
                  <a:lnTo>
                    <a:pt x="17933" y="3384"/>
                  </a:lnTo>
                  <a:lnTo>
                    <a:pt x="32189" y="1194"/>
                  </a:lnTo>
                  <a:lnTo>
                    <a:pt x="37909" y="1003"/>
                  </a:lnTo>
                  <a:lnTo>
                    <a:pt x="52491" y="2251"/>
                  </a:lnTo>
                  <a:lnTo>
                    <a:pt x="66252" y="5854"/>
                  </a:lnTo>
                  <a:lnTo>
                    <a:pt x="78983" y="11605"/>
                  </a:lnTo>
                  <a:lnTo>
                    <a:pt x="90479" y="19293"/>
                  </a:lnTo>
                  <a:lnTo>
                    <a:pt x="100532" y="28709"/>
                  </a:lnTo>
                  <a:lnTo>
                    <a:pt x="108933" y="39644"/>
                  </a:lnTo>
                  <a:lnTo>
                    <a:pt x="115478" y="51889"/>
                  </a:lnTo>
                  <a:lnTo>
                    <a:pt x="119957" y="65235"/>
                  </a:lnTo>
                  <a:lnTo>
                    <a:pt x="120386" y="68004"/>
                  </a:lnTo>
                  <a:lnTo>
                    <a:pt x="121210" y="67169"/>
                  </a:lnTo>
                  <a:lnTo>
                    <a:pt x="118583" y="57038"/>
                  </a:lnTo>
                  <a:lnTo>
                    <a:pt x="112892" y="44296"/>
                  </a:lnTo>
                  <a:lnTo>
                    <a:pt x="105276" y="32761"/>
                  </a:lnTo>
                  <a:lnTo>
                    <a:pt x="95939" y="22638"/>
                  </a:lnTo>
                  <a:lnTo>
                    <a:pt x="85082" y="14129"/>
                  </a:lnTo>
                  <a:lnTo>
                    <a:pt x="72911" y="7438"/>
                  </a:lnTo>
                  <a:lnTo>
                    <a:pt x="59626" y="2769"/>
                  </a:lnTo>
                  <a:lnTo>
                    <a:pt x="45431" y="324"/>
                  </a:lnTo>
                  <a:lnTo>
                    <a:pt x="37909" y="0"/>
                  </a:lnTo>
                  <a:lnTo>
                    <a:pt x="23352" y="1234"/>
                  </a:lnTo>
                  <a:lnTo>
                    <a:pt x="9597" y="4802"/>
                  </a:lnTo>
                  <a:lnTo>
                    <a:pt x="0" y="9091"/>
                  </a:lnTo>
                  <a:lnTo>
                    <a:pt x="0" y="10292"/>
                  </a:lnTo>
                  <a:lnTo>
                    <a:pt x="4570" y="7854"/>
                  </a:lnTo>
                  <a:close/>
                </a:path>
              </a:pathLst>
            </a:custGeom>
            <a:solidFill>
              <a:srgbClr val="DE626B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43" name="object 356">
              <a:extLst>
                <a:ext uri="{FF2B5EF4-FFF2-40B4-BE49-F238E27FC236}">
                  <a16:creationId xmlns:a16="http://schemas.microsoft.com/office/drawing/2014/main" id="{32EFA6C2-2A81-440F-B506-2FA362529D32}"/>
                </a:ext>
              </a:extLst>
            </p:cNvPr>
            <p:cNvSpPr/>
            <p:nvPr/>
          </p:nvSpPr>
          <p:spPr>
            <a:xfrm>
              <a:off x="6465582" y="4042803"/>
              <a:ext cx="121797" cy="72614"/>
            </a:xfrm>
            <a:custGeom>
              <a:avLst/>
              <a:gdLst/>
              <a:ahLst/>
              <a:cxnLst/>
              <a:rect l="l" t="t" r="r" b="b"/>
              <a:pathLst>
                <a:path w="121797" h="72614">
                  <a:moveTo>
                    <a:pt x="3556" y="8237"/>
                  </a:moveTo>
                  <a:lnTo>
                    <a:pt x="16842" y="3630"/>
                  </a:lnTo>
                  <a:lnTo>
                    <a:pt x="31010" y="1267"/>
                  </a:lnTo>
                  <a:lnTo>
                    <a:pt x="37909" y="990"/>
                  </a:lnTo>
                  <a:lnTo>
                    <a:pt x="52473" y="2226"/>
                  </a:lnTo>
                  <a:lnTo>
                    <a:pt x="66235" y="5799"/>
                  </a:lnTo>
                  <a:lnTo>
                    <a:pt x="78989" y="11501"/>
                  </a:lnTo>
                  <a:lnTo>
                    <a:pt x="90529" y="19130"/>
                  </a:lnTo>
                  <a:lnTo>
                    <a:pt x="100650" y="28479"/>
                  </a:lnTo>
                  <a:lnTo>
                    <a:pt x="109146" y="39344"/>
                  </a:lnTo>
                  <a:lnTo>
                    <a:pt x="115811" y="51519"/>
                  </a:lnTo>
                  <a:lnTo>
                    <a:pt x="120440" y="64800"/>
                  </a:lnTo>
                  <a:lnTo>
                    <a:pt x="120993" y="68088"/>
                  </a:lnTo>
                  <a:lnTo>
                    <a:pt x="116526" y="72614"/>
                  </a:lnTo>
                  <a:lnTo>
                    <a:pt x="121797" y="67273"/>
                  </a:lnTo>
                  <a:lnTo>
                    <a:pt x="119337" y="57718"/>
                  </a:lnTo>
                  <a:lnTo>
                    <a:pt x="113680" y="44954"/>
                  </a:lnTo>
                  <a:lnTo>
                    <a:pt x="106108" y="33383"/>
                  </a:lnTo>
                  <a:lnTo>
                    <a:pt x="96823" y="23207"/>
                  </a:lnTo>
                  <a:lnTo>
                    <a:pt x="86027" y="14623"/>
                  </a:lnTo>
                  <a:lnTo>
                    <a:pt x="73919" y="7832"/>
                  </a:lnTo>
                  <a:lnTo>
                    <a:pt x="60701" y="3034"/>
                  </a:lnTo>
                  <a:lnTo>
                    <a:pt x="46575" y="428"/>
                  </a:lnTo>
                  <a:lnTo>
                    <a:pt x="37909" y="0"/>
                  </a:lnTo>
                  <a:lnTo>
                    <a:pt x="23395" y="1224"/>
                  </a:lnTo>
                  <a:lnTo>
                    <a:pt x="9656" y="4762"/>
                  </a:lnTo>
                  <a:lnTo>
                    <a:pt x="0" y="9040"/>
                  </a:lnTo>
                  <a:lnTo>
                    <a:pt x="0" y="10176"/>
                  </a:lnTo>
                  <a:lnTo>
                    <a:pt x="3556" y="8237"/>
                  </a:lnTo>
                  <a:close/>
                </a:path>
              </a:pathLst>
            </a:custGeom>
            <a:solidFill>
              <a:srgbClr val="DE626B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44" name="object 357">
              <a:extLst>
                <a:ext uri="{FF2B5EF4-FFF2-40B4-BE49-F238E27FC236}">
                  <a16:creationId xmlns:a16="http://schemas.microsoft.com/office/drawing/2014/main" id="{E2E55111-C0BA-4957-87D7-FD16E6708156}"/>
                </a:ext>
              </a:extLst>
            </p:cNvPr>
            <p:cNvSpPr/>
            <p:nvPr/>
          </p:nvSpPr>
          <p:spPr>
            <a:xfrm>
              <a:off x="6465582" y="4042079"/>
              <a:ext cx="122288" cy="73338"/>
            </a:xfrm>
            <a:custGeom>
              <a:avLst/>
              <a:gdLst/>
              <a:ahLst/>
              <a:cxnLst/>
              <a:rect l="l" t="t" r="r" b="b"/>
              <a:pathLst>
                <a:path w="122288" h="73338">
                  <a:moveTo>
                    <a:pt x="2649" y="8614"/>
                  </a:moveTo>
                  <a:lnTo>
                    <a:pt x="15877" y="3879"/>
                  </a:lnTo>
                  <a:lnTo>
                    <a:pt x="30005" y="1365"/>
                  </a:lnTo>
                  <a:lnTo>
                    <a:pt x="37909" y="1003"/>
                  </a:lnTo>
                  <a:lnTo>
                    <a:pt x="52483" y="2234"/>
                  </a:lnTo>
                  <a:lnTo>
                    <a:pt x="66255" y="5790"/>
                  </a:lnTo>
                  <a:lnTo>
                    <a:pt x="79024" y="11469"/>
                  </a:lnTo>
                  <a:lnTo>
                    <a:pt x="90588" y="19065"/>
                  </a:lnTo>
                  <a:lnTo>
                    <a:pt x="100746" y="28375"/>
                  </a:lnTo>
                  <a:lnTo>
                    <a:pt x="109299" y="39195"/>
                  </a:lnTo>
                  <a:lnTo>
                    <a:pt x="116044" y="51321"/>
                  </a:lnTo>
                  <a:lnTo>
                    <a:pt x="120781" y="64548"/>
                  </a:lnTo>
                  <a:lnTo>
                    <a:pt x="116526" y="73338"/>
                  </a:lnTo>
                  <a:lnTo>
                    <a:pt x="122288" y="67500"/>
                  </a:lnTo>
                  <a:lnTo>
                    <a:pt x="119982" y="58450"/>
                  </a:lnTo>
                  <a:lnTo>
                    <a:pt x="114377" y="45661"/>
                  </a:lnTo>
                  <a:lnTo>
                    <a:pt x="106870" y="34046"/>
                  </a:lnTo>
                  <a:lnTo>
                    <a:pt x="97656" y="23803"/>
                  </a:lnTo>
                  <a:lnTo>
                    <a:pt x="86931" y="15133"/>
                  </a:lnTo>
                  <a:lnTo>
                    <a:pt x="74892" y="8232"/>
                  </a:lnTo>
                  <a:lnTo>
                    <a:pt x="61734" y="3301"/>
                  </a:lnTo>
                  <a:lnTo>
                    <a:pt x="47652" y="538"/>
                  </a:lnTo>
                  <a:lnTo>
                    <a:pt x="37909" y="0"/>
                  </a:lnTo>
                  <a:lnTo>
                    <a:pt x="23363" y="1219"/>
                  </a:lnTo>
                  <a:lnTo>
                    <a:pt x="9602" y="4744"/>
                  </a:lnTo>
                  <a:lnTo>
                    <a:pt x="0" y="8976"/>
                  </a:lnTo>
                  <a:lnTo>
                    <a:pt x="0" y="10090"/>
                  </a:lnTo>
                  <a:lnTo>
                    <a:pt x="2649" y="8614"/>
                  </a:lnTo>
                  <a:close/>
                </a:path>
              </a:pathLst>
            </a:custGeom>
            <a:solidFill>
              <a:srgbClr val="DD606D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45" name="object 358">
              <a:extLst>
                <a:ext uri="{FF2B5EF4-FFF2-40B4-BE49-F238E27FC236}">
                  <a16:creationId xmlns:a16="http://schemas.microsoft.com/office/drawing/2014/main" id="{96FC84B4-F914-4FAF-8277-B02168D6C0C5}"/>
                </a:ext>
              </a:extLst>
            </p:cNvPr>
            <p:cNvSpPr/>
            <p:nvPr/>
          </p:nvSpPr>
          <p:spPr>
            <a:xfrm>
              <a:off x="6465582" y="4041521"/>
              <a:ext cx="122844" cy="73897"/>
            </a:xfrm>
            <a:custGeom>
              <a:avLst/>
              <a:gdLst/>
              <a:ahLst/>
              <a:cxnLst/>
              <a:rect l="l" t="t" r="r" b="b"/>
              <a:pathLst>
                <a:path w="122844" h="73897">
                  <a:moveTo>
                    <a:pt x="1703" y="8955"/>
                  </a:moveTo>
                  <a:lnTo>
                    <a:pt x="14881" y="4116"/>
                  </a:lnTo>
                  <a:lnTo>
                    <a:pt x="28955" y="1463"/>
                  </a:lnTo>
                  <a:lnTo>
                    <a:pt x="37909" y="1003"/>
                  </a:lnTo>
                  <a:lnTo>
                    <a:pt x="52470" y="2220"/>
                  </a:lnTo>
                  <a:lnTo>
                    <a:pt x="66248" y="5740"/>
                  </a:lnTo>
                  <a:lnTo>
                    <a:pt x="79042" y="11365"/>
                  </a:lnTo>
                  <a:lnTo>
                    <a:pt x="90652" y="18895"/>
                  </a:lnTo>
                  <a:lnTo>
                    <a:pt x="100877" y="28133"/>
                  </a:lnTo>
                  <a:lnTo>
                    <a:pt x="109517" y="38880"/>
                  </a:lnTo>
                  <a:lnTo>
                    <a:pt x="116371" y="50938"/>
                  </a:lnTo>
                  <a:lnTo>
                    <a:pt x="121239" y="64109"/>
                  </a:lnTo>
                  <a:lnTo>
                    <a:pt x="122039" y="68311"/>
                  </a:lnTo>
                  <a:lnTo>
                    <a:pt x="116526" y="73897"/>
                  </a:lnTo>
                  <a:lnTo>
                    <a:pt x="122844" y="67494"/>
                  </a:lnTo>
                  <a:lnTo>
                    <a:pt x="120683" y="58974"/>
                  </a:lnTo>
                  <a:lnTo>
                    <a:pt x="115098" y="46169"/>
                  </a:lnTo>
                  <a:lnTo>
                    <a:pt x="107617" y="34533"/>
                  </a:lnTo>
                  <a:lnTo>
                    <a:pt x="98438" y="24257"/>
                  </a:lnTo>
                  <a:lnTo>
                    <a:pt x="87754" y="15538"/>
                  </a:lnTo>
                  <a:lnTo>
                    <a:pt x="75763" y="8567"/>
                  </a:lnTo>
                  <a:lnTo>
                    <a:pt x="62659" y="3540"/>
                  </a:lnTo>
                  <a:lnTo>
                    <a:pt x="48639" y="649"/>
                  </a:lnTo>
                  <a:lnTo>
                    <a:pt x="37909" y="0"/>
                  </a:lnTo>
                  <a:lnTo>
                    <a:pt x="23376" y="1206"/>
                  </a:lnTo>
                  <a:lnTo>
                    <a:pt x="9609" y="4696"/>
                  </a:lnTo>
                  <a:lnTo>
                    <a:pt x="0" y="8883"/>
                  </a:lnTo>
                  <a:lnTo>
                    <a:pt x="0" y="9918"/>
                  </a:lnTo>
                  <a:lnTo>
                    <a:pt x="1703" y="8955"/>
                  </a:lnTo>
                  <a:close/>
                </a:path>
              </a:pathLst>
            </a:custGeom>
            <a:solidFill>
              <a:srgbClr val="DC606D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46" name="object 359">
              <a:extLst>
                <a:ext uri="{FF2B5EF4-FFF2-40B4-BE49-F238E27FC236}">
                  <a16:creationId xmlns:a16="http://schemas.microsoft.com/office/drawing/2014/main" id="{74313B0D-079A-432A-9B07-26880AC38468}"/>
                </a:ext>
              </a:extLst>
            </p:cNvPr>
            <p:cNvSpPr/>
            <p:nvPr/>
          </p:nvSpPr>
          <p:spPr>
            <a:xfrm>
              <a:off x="6465582" y="4040797"/>
              <a:ext cx="123444" cy="74621"/>
            </a:xfrm>
            <a:custGeom>
              <a:avLst/>
              <a:gdLst/>
              <a:ahLst/>
              <a:cxnLst/>
              <a:rect l="l" t="t" r="r" b="b"/>
              <a:pathLst>
                <a:path w="123444" h="74621">
                  <a:moveTo>
                    <a:pt x="677" y="9377"/>
                  </a:moveTo>
                  <a:lnTo>
                    <a:pt x="13797" y="4399"/>
                  </a:lnTo>
                  <a:lnTo>
                    <a:pt x="27828" y="1583"/>
                  </a:lnTo>
                  <a:lnTo>
                    <a:pt x="37909" y="1003"/>
                  </a:lnTo>
                  <a:lnTo>
                    <a:pt x="52475" y="2214"/>
                  </a:lnTo>
                  <a:lnTo>
                    <a:pt x="66265" y="5717"/>
                  </a:lnTo>
                  <a:lnTo>
                    <a:pt x="79082" y="11314"/>
                  </a:lnTo>
                  <a:lnTo>
                    <a:pt x="90727" y="18806"/>
                  </a:lnTo>
                  <a:lnTo>
                    <a:pt x="101006" y="27997"/>
                  </a:lnTo>
                  <a:lnTo>
                    <a:pt x="109720" y="38688"/>
                  </a:lnTo>
                  <a:lnTo>
                    <a:pt x="116673" y="50682"/>
                  </a:lnTo>
                  <a:lnTo>
                    <a:pt x="121667" y="63780"/>
                  </a:lnTo>
                  <a:lnTo>
                    <a:pt x="122614" y="68451"/>
                  </a:lnTo>
                  <a:lnTo>
                    <a:pt x="116526" y="74621"/>
                  </a:lnTo>
                  <a:lnTo>
                    <a:pt x="123444" y="67611"/>
                  </a:lnTo>
                  <a:lnTo>
                    <a:pt x="121462" y="59728"/>
                  </a:lnTo>
                  <a:lnTo>
                    <a:pt x="115922" y="46908"/>
                  </a:lnTo>
                  <a:lnTo>
                    <a:pt x="108498" y="35233"/>
                  </a:lnTo>
                  <a:lnTo>
                    <a:pt x="99382" y="24898"/>
                  </a:lnTo>
                  <a:lnTo>
                    <a:pt x="88764" y="16094"/>
                  </a:lnTo>
                  <a:lnTo>
                    <a:pt x="76837" y="9013"/>
                  </a:lnTo>
                  <a:lnTo>
                    <a:pt x="63793" y="3850"/>
                  </a:lnTo>
                  <a:lnTo>
                    <a:pt x="49822" y="795"/>
                  </a:lnTo>
                  <a:lnTo>
                    <a:pt x="37909" y="0"/>
                  </a:lnTo>
                  <a:lnTo>
                    <a:pt x="23363" y="1200"/>
                  </a:lnTo>
                  <a:lnTo>
                    <a:pt x="9581" y="4672"/>
                  </a:lnTo>
                  <a:lnTo>
                    <a:pt x="0" y="8819"/>
                  </a:lnTo>
                  <a:lnTo>
                    <a:pt x="0" y="9768"/>
                  </a:lnTo>
                  <a:lnTo>
                    <a:pt x="677" y="9377"/>
                  </a:lnTo>
                  <a:close/>
                </a:path>
              </a:pathLst>
            </a:custGeom>
            <a:solidFill>
              <a:srgbClr val="DC5E6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47" name="object 360">
              <a:extLst>
                <a:ext uri="{FF2B5EF4-FFF2-40B4-BE49-F238E27FC236}">
                  <a16:creationId xmlns:a16="http://schemas.microsoft.com/office/drawing/2014/main" id="{B0DD83F7-0356-40B0-BCFF-BF8A35246748}"/>
                </a:ext>
              </a:extLst>
            </p:cNvPr>
            <p:cNvSpPr/>
            <p:nvPr/>
          </p:nvSpPr>
          <p:spPr>
            <a:xfrm>
              <a:off x="6465582" y="4040098"/>
              <a:ext cx="123901" cy="75319"/>
            </a:xfrm>
            <a:custGeom>
              <a:avLst/>
              <a:gdLst/>
              <a:ahLst/>
              <a:cxnLst/>
              <a:rect l="l" t="t" r="r" b="b"/>
              <a:pathLst>
                <a:path w="123901" h="75319">
                  <a:moveTo>
                    <a:pt x="9555" y="4640"/>
                  </a:moveTo>
                  <a:lnTo>
                    <a:pt x="0" y="8744"/>
                  </a:lnTo>
                  <a:lnTo>
                    <a:pt x="0" y="9654"/>
                  </a:lnTo>
                  <a:lnTo>
                    <a:pt x="12809" y="4661"/>
                  </a:lnTo>
                  <a:lnTo>
                    <a:pt x="26787" y="1704"/>
                  </a:lnTo>
                  <a:lnTo>
                    <a:pt x="37909" y="1003"/>
                  </a:lnTo>
                  <a:lnTo>
                    <a:pt x="52504" y="2205"/>
                  </a:lnTo>
                  <a:lnTo>
                    <a:pt x="66316" y="5683"/>
                  </a:lnTo>
                  <a:lnTo>
                    <a:pt x="79152" y="11241"/>
                  </a:lnTo>
                  <a:lnTo>
                    <a:pt x="90822" y="18687"/>
                  </a:lnTo>
                  <a:lnTo>
                    <a:pt x="101134" y="27826"/>
                  </a:lnTo>
                  <a:lnTo>
                    <a:pt x="109897" y="38464"/>
                  </a:lnTo>
                  <a:lnTo>
                    <a:pt x="116921" y="50407"/>
                  </a:lnTo>
                  <a:lnTo>
                    <a:pt x="122013" y="63460"/>
                  </a:lnTo>
                  <a:lnTo>
                    <a:pt x="123115" y="68642"/>
                  </a:lnTo>
                  <a:lnTo>
                    <a:pt x="116526" y="75319"/>
                  </a:lnTo>
                  <a:lnTo>
                    <a:pt x="123901" y="67846"/>
                  </a:lnTo>
                  <a:lnTo>
                    <a:pt x="122039" y="60377"/>
                  </a:lnTo>
                  <a:lnTo>
                    <a:pt x="116535" y="47525"/>
                  </a:lnTo>
                  <a:lnTo>
                    <a:pt x="109158" y="35811"/>
                  </a:lnTo>
                  <a:lnTo>
                    <a:pt x="100097" y="25423"/>
                  </a:lnTo>
                  <a:lnTo>
                    <a:pt x="89541" y="16552"/>
                  </a:lnTo>
                  <a:lnTo>
                    <a:pt x="77680" y="9386"/>
                  </a:lnTo>
                  <a:lnTo>
                    <a:pt x="64703" y="4115"/>
                  </a:lnTo>
                  <a:lnTo>
                    <a:pt x="50798" y="929"/>
                  </a:lnTo>
                  <a:lnTo>
                    <a:pt x="37909" y="0"/>
                  </a:lnTo>
                  <a:lnTo>
                    <a:pt x="23349" y="1191"/>
                  </a:lnTo>
                  <a:lnTo>
                    <a:pt x="9555" y="4640"/>
                  </a:lnTo>
                  <a:close/>
                </a:path>
              </a:pathLst>
            </a:custGeom>
            <a:solidFill>
              <a:srgbClr val="DC5E6F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48" name="object 361">
              <a:extLst>
                <a:ext uri="{FF2B5EF4-FFF2-40B4-BE49-F238E27FC236}">
                  <a16:creationId xmlns:a16="http://schemas.microsoft.com/office/drawing/2014/main" id="{BE3112AA-34A3-4121-88DE-B0F2713CA925}"/>
                </a:ext>
              </a:extLst>
            </p:cNvPr>
            <p:cNvSpPr/>
            <p:nvPr/>
          </p:nvSpPr>
          <p:spPr>
            <a:xfrm>
              <a:off x="6465582" y="4039374"/>
              <a:ext cx="124503" cy="68798"/>
            </a:xfrm>
            <a:custGeom>
              <a:avLst/>
              <a:gdLst/>
              <a:ahLst/>
              <a:cxnLst/>
              <a:rect l="l" t="t" r="r" b="b"/>
              <a:pathLst>
                <a:path w="124503" h="68798">
                  <a:moveTo>
                    <a:pt x="37909" y="0"/>
                  </a:moveTo>
                  <a:lnTo>
                    <a:pt x="23377" y="1180"/>
                  </a:lnTo>
                  <a:lnTo>
                    <a:pt x="9588" y="4599"/>
                  </a:lnTo>
                  <a:lnTo>
                    <a:pt x="0" y="8679"/>
                  </a:lnTo>
                  <a:lnTo>
                    <a:pt x="0" y="9776"/>
                  </a:lnTo>
                  <a:lnTo>
                    <a:pt x="11819" y="5061"/>
                  </a:lnTo>
                  <a:lnTo>
                    <a:pt x="25746" y="1974"/>
                  </a:lnTo>
                  <a:lnTo>
                    <a:pt x="37909" y="1143"/>
                  </a:lnTo>
                  <a:lnTo>
                    <a:pt x="52491" y="2333"/>
                  </a:lnTo>
                  <a:lnTo>
                    <a:pt x="66305" y="5777"/>
                  </a:lnTo>
                  <a:lnTo>
                    <a:pt x="79163" y="11287"/>
                  </a:lnTo>
                  <a:lnTo>
                    <a:pt x="90872" y="18672"/>
                  </a:lnTo>
                  <a:lnTo>
                    <a:pt x="101243" y="27745"/>
                  </a:lnTo>
                  <a:lnTo>
                    <a:pt x="110086" y="38315"/>
                  </a:lnTo>
                  <a:lnTo>
                    <a:pt x="117209" y="50194"/>
                  </a:lnTo>
                  <a:lnTo>
                    <a:pt x="122423" y="63193"/>
                  </a:lnTo>
                  <a:lnTo>
                    <a:pt x="123676" y="68798"/>
                  </a:lnTo>
                  <a:lnTo>
                    <a:pt x="124503" y="67960"/>
                  </a:lnTo>
                  <a:lnTo>
                    <a:pt x="122800" y="61071"/>
                  </a:lnTo>
                  <a:lnTo>
                    <a:pt x="117338" y="48195"/>
                  </a:lnTo>
                  <a:lnTo>
                    <a:pt x="110013" y="36446"/>
                  </a:lnTo>
                  <a:lnTo>
                    <a:pt x="101012" y="26009"/>
                  </a:lnTo>
                  <a:lnTo>
                    <a:pt x="90519" y="17070"/>
                  </a:lnTo>
                  <a:lnTo>
                    <a:pt x="78722" y="9814"/>
                  </a:lnTo>
                  <a:lnTo>
                    <a:pt x="65806" y="4426"/>
                  </a:lnTo>
                  <a:lnTo>
                    <a:pt x="51956" y="1094"/>
                  </a:lnTo>
                  <a:lnTo>
                    <a:pt x="37909" y="0"/>
                  </a:lnTo>
                  <a:close/>
                </a:path>
              </a:pathLst>
            </a:custGeom>
            <a:solidFill>
              <a:srgbClr val="DC5D70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49" name="object 362">
              <a:extLst>
                <a:ext uri="{FF2B5EF4-FFF2-40B4-BE49-F238E27FC236}">
                  <a16:creationId xmlns:a16="http://schemas.microsoft.com/office/drawing/2014/main" id="{91BD68AC-E3CD-479D-B3F8-9D4F2278508E}"/>
                </a:ext>
              </a:extLst>
            </p:cNvPr>
            <p:cNvSpPr/>
            <p:nvPr/>
          </p:nvSpPr>
          <p:spPr>
            <a:xfrm>
              <a:off x="6465582" y="4038815"/>
              <a:ext cx="125075" cy="76602"/>
            </a:xfrm>
            <a:custGeom>
              <a:avLst/>
              <a:gdLst/>
              <a:ahLst/>
              <a:cxnLst/>
              <a:rect l="l" t="t" r="r" b="b"/>
              <a:pathLst>
                <a:path w="125075" h="76602">
                  <a:moveTo>
                    <a:pt x="0" y="8585"/>
                  </a:moveTo>
                  <a:lnTo>
                    <a:pt x="0" y="9624"/>
                  </a:lnTo>
                  <a:lnTo>
                    <a:pt x="10746" y="5209"/>
                  </a:lnTo>
                  <a:lnTo>
                    <a:pt x="24618" y="1966"/>
                  </a:lnTo>
                  <a:lnTo>
                    <a:pt x="37909" y="977"/>
                  </a:lnTo>
                  <a:lnTo>
                    <a:pt x="52497" y="2161"/>
                  </a:lnTo>
                  <a:lnTo>
                    <a:pt x="66325" y="5586"/>
                  </a:lnTo>
                  <a:lnTo>
                    <a:pt x="79206" y="11065"/>
                  </a:lnTo>
                  <a:lnTo>
                    <a:pt x="90952" y="18410"/>
                  </a:lnTo>
                  <a:lnTo>
                    <a:pt x="101376" y="27433"/>
                  </a:lnTo>
                  <a:lnTo>
                    <a:pt x="110291" y="37945"/>
                  </a:lnTo>
                  <a:lnTo>
                    <a:pt x="117510" y="49760"/>
                  </a:lnTo>
                  <a:lnTo>
                    <a:pt x="122846" y="62688"/>
                  </a:lnTo>
                  <a:lnTo>
                    <a:pt x="124275" y="68750"/>
                  </a:lnTo>
                  <a:lnTo>
                    <a:pt x="116526" y="76602"/>
                  </a:lnTo>
                  <a:lnTo>
                    <a:pt x="125075" y="67939"/>
                  </a:lnTo>
                  <a:lnTo>
                    <a:pt x="123532" y="61651"/>
                  </a:lnTo>
                  <a:lnTo>
                    <a:pt x="118107" y="48769"/>
                  </a:lnTo>
                  <a:lnTo>
                    <a:pt x="110826" y="36999"/>
                  </a:lnTo>
                  <a:lnTo>
                    <a:pt x="101874" y="26525"/>
                  </a:lnTo>
                  <a:lnTo>
                    <a:pt x="91431" y="17529"/>
                  </a:lnTo>
                  <a:lnTo>
                    <a:pt x="79680" y="10195"/>
                  </a:lnTo>
                  <a:lnTo>
                    <a:pt x="66804" y="4707"/>
                  </a:lnTo>
                  <a:lnTo>
                    <a:pt x="52984" y="1248"/>
                  </a:lnTo>
                  <a:lnTo>
                    <a:pt x="38403" y="1"/>
                  </a:lnTo>
                  <a:lnTo>
                    <a:pt x="37909" y="0"/>
                  </a:lnTo>
                  <a:lnTo>
                    <a:pt x="23342" y="1172"/>
                  </a:lnTo>
                  <a:lnTo>
                    <a:pt x="9522" y="4569"/>
                  </a:lnTo>
                  <a:lnTo>
                    <a:pt x="0" y="8585"/>
                  </a:lnTo>
                  <a:close/>
                </a:path>
              </a:pathLst>
            </a:custGeom>
            <a:solidFill>
              <a:srgbClr val="DA5D71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50" name="object 363">
              <a:extLst>
                <a:ext uri="{FF2B5EF4-FFF2-40B4-BE49-F238E27FC236}">
                  <a16:creationId xmlns:a16="http://schemas.microsoft.com/office/drawing/2014/main" id="{C6F2AD49-C6D5-4B5B-A742-6AB0034519EC}"/>
                </a:ext>
              </a:extLst>
            </p:cNvPr>
            <p:cNvSpPr/>
            <p:nvPr/>
          </p:nvSpPr>
          <p:spPr>
            <a:xfrm>
              <a:off x="6465582" y="4038091"/>
              <a:ext cx="125538" cy="77326"/>
            </a:xfrm>
            <a:custGeom>
              <a:avLst/>
              <a:gdLst/>
              <a:ahLst/>
              <a:cxnLst/>
              <a:rect l="l" t="t" r="r" b="b"/>
              <a:pathLst>
                <a:path w="125538" h="77326">
                  <a:moveTo>
                    <a:pt x="0" y="8537"/>
                  </a:moveTo>
                  <a:lnTo>
                    <a:pt x="0" y="9644"/>
                  </a:lnTo>
                  <a:lnTo>
                    <a:pt x="9731" y="5540"/>
                  </a:lnTo>
                  <a:lnTo>
                    <a:pt x="23533" y="2155"/>
                  </a:lnTo>
                  <a:lnTo>
                    <a:pt x="37909" y="1003"/>
                  </a:lnTo>
                  <a:lnTo>
                    <a:pt x="52488" y="2179"/>
                  </a:lnTo>
                  <a:lnTo>
                    <a:pt x="66313" y="5583"/>
                  </a:lnTo>
                  <a:lnTo>
                    <a:pt x="79201" y="11031"/>
                  </a:lnTo>
                  <a:lnTo>
                    <a:pt x="90967" y="18337"/>
                  </a:lnTo>
                  <a:lnTo>
                    <a:pt x="101426" y="27317"/>
                  </a:lnTo>
                  <a:lnTo>
                    <a:pt x="110394" y="37784"/>
                  </a:lnTo>
                  <a:lnTo>
                    <a:pt x="117687" y="49553"/>
                  </a:lnTo>
                  <a:lnTo>
                    <a:pt x="123121" y="62441"/>
                  </a:lnTo>
                  <a:lnTo>
                    <a:pt x="124733" y="69010"/>
                  </a:lnTo>
                  <a:lnTo>
                    <a:pt x="116526" y="77326"/>
                  </a:lnTo>
                  <a:lnTo>
                    <a:pt x="125538" y="68194"/>
                  </a:lnTo>
                  <a:lnTo>
                    <a:pt x="124110" y="62324"/>
                  </a:lnTo>
                  <a:lnTo>
                    <a:pt x="118720" y="49409"/>
                  </a:lnTo>
                  <a:lnTo>
                    <a:pt x="111486" y="37598"/>
                  </a:lnTo>
                  <a:lnTo>
                    <a:pt x="102589" y="27071"/>
                  </a:lnTo>
                  <a:lnTo>
                    <a:pt x="92209" y="18009"/>
                  </a:lnTo>
                  <a:lnTo>
                    <a:pt x="80525" y="10591"/>
                  </a:lnTo>
                  <a:lnTo>
                    <a:pt x="67717" y="4999"/>
                  </a:lnTo>
                  <a:lnTo>
                    <a:pt x="53966" y="1412"/>
                  </a:lnTo>
                  <a:lnTo>
                    <a:pt x="39453" y="12"/>
                  </a:lnTo>
                  <a:lnTo>
                    <a:pt x="37909" y="0"/>
                  </a:lnTo>
                  <a:lnTo>
                    <a:pt x="23379" y="1163"/>
                  </a:lnTo>
                  <a:lnTo>
                    <a:pt x="9573" y="4532"/>
                  </a:lnTo>
                  <a:lnTo>
                    <a:pt x="0" y="8537"/>
                  </a:lnTo>
                  <a:close/>
                </a:path>
              </a:pathLst>
            </a:custGeom>
            <a:solidFill>
              <a:srgbClr val="DC5C71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51" name="object 364">
              <a:extLst>
                <a:ext uri="{FF2B5EF4-FFF2-40B4-BE49-F238E27FC236}">
                  <a16:creationId xmlns:a16="http://schemas.microsoft.com/office/drawing/2014/main" id="{AA24A153-5395-45D8-AEC2-19BF78C47372}"/>
                </a:ext>
              </a:extLst>
            </p:cNvPr>
            <p:cNvSpPr/>
            <p:nvPr/>
          </p:nvSpPr>
          <p:spPr>
            <a:xfrm>
              <a:off x="6465582" y="4037393"/>
              <a:ext cx="126155" cy="78024"/>
            </a:xfrm>
            <a:custGeom>
              <a:avLst/>
              <a:gdLst/>
              <a:ahLst/>
              <a:cxnLst/>
              <a:rect l="l" t="t" r="r" b="b"/>
              <a:pathLst>
                <a:path w="126155" h="78024">
                  <a:moveTo>
                    <a:pt x="8722" y="5824"/>
                  </a:moveTo>
                  <a:lnTo>
                    <a:pt x="22479" y="2298"/>
                  </a:lnTo>
                  <a:lnTo>
                    <a:pt x="36987" y="982"/>
                  </a:lnTo>
                  <a:lnTo>
                    <a:pt x="37909" y="977"/>
                  </a:lnTo>
                  <a:lnTo>
                    <a:pt x="52480" y="2147"/>
                  </a:lnTo>
                  <a:lnTo>
                    <a:pt x="66309" y="5532"/>
                  </a:lnTo>
                  <a:lnTo>
                    <a:pt x="79215" y="10950"/>
                  </a:lnTo>
                  <a:lnTo>
                    <a:pt x="91015" y="18216"/>
                  </a:lnTo>
                  <a:lnTo>
                    <a:pt x="101527" y="27147"/>
                  </a:lnTo>
                  <a:lnTo>
                    <a:pt x="110569" y="37558"/>
                  </a:lnTo>
                  <a:lnTo>
                    <a:pt x="117958" y="49266"/>
                  </a:lnTo>
                  <a:lnTo>
                    <a:pt x="123513" y="62086"/>
                  </a:lnTo>
                  <a:lnTo>
                    <a:pt x="125321" y="69113"/>
                  </a:lnTo>
                  <a:lnTo>
                    <a:pt x="126126" y="68297"/>
                  </a:lnTo>
                  <a:lnTo>
                    <a:pt x="124916" y="63066"/>
                  </a:lnTo>
                  <a:lnTo>
                    <a:pt x="119562" y="50144"/>
                  </a:lnTo>
                  <a:lnTo>
                    <a:pt x="112374" y="38304"/>
                  </a:lnTo>
                  <a:lnTo>
                    <a:pt x="103530" y="27725"/>
                  </a:lnTo>
                  <a:lnTo>
                    <a:pt x="93206" y="18588"/>
                  </a:lnTo>
                  <a:lnTo>
                    <a:pt x="81580" y="11071"/>
                  </a:lnTo>
                  <a:lnTo>
                    <a:pt x="68831" y="5354"/>
                  </a:lnTo>
                  <a:lnTo>
                    <a:pt x="55134" y="1618"/>
                  </a:lnTo>
                  <a:lnTo>
                    <a:pt x="40668" y="40"/>
                  </a:lnTo>
                  <a:lnTo>
                    <a:pt x="37909" y="0"/>
                  </a:lnTo>
                  <a:lnTo>
                    <a:pt x="23351" y="1159"/>
                  </a:lnTo>
                  <a:lnTo>
                    <a:pt x="9524" y="4516"/>
                  </a:lnTo>
                  <a:lnTo>
                    <a:pt x="0" y="8479"/>
                  </a:lnTo>
                  <a:lnTo>
                    <a:pt x="0" y="9600"/>
                  </a:lnTo>
                  <a:lnTo>
                    <a:pt x="8722" y="5824"/>
                  </a:lnTo>
                  <a:close/>
                </a:path>
                <a:path w="126155" h="78024">
                  <a:moveTo>
                    <a:pt x="125321" y="69113"/>
                  </a:moveTo>
                  <a:lnTo>
                    <a:pt x="116526" y="78024"/>
                  </a:lnTo>
                  <a:lnTo>
                    <a:pt x="125321" y="69113"/>
                  </a:lnTo>
                  <a:close/>
                </a:path>
              </a:pathLst>
            </a:custGeom>
            <a:solidFill>
              <a:srgbClr val="DA5B73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52" name="object 365">
              <a:extLst>
                <a:ext uri="{FF2B5EF4-FFF2-40B4-BE49-F238E27FC236}">
                  <a16:creationId xmlns:a16="http://schemas.microsoft.com/office/drawing/2014/main" id="{C0716273-298A-4155-AED6-37C84D194C97}"/>
                </a:ext>
              </a:extLst>
            </p:cNvPr>
            <p:cNvSpPr/>
            <p:nvPr/>
          </p:nvSpPr>
          <p:spPr>
            <a:xfrm>
              <a:off x="6465582" y="4036809"/>
              <a:ext cx="126525" cy="69119"/>
            </a:xfrm>
            <a:custGeom>
              <a:avLst/>
              <a:gdLst/>
              <a:ahLst/>
              <a:cxnLst/>
              <a:rect l="l" t="t" r="r" b="b"/>
              <a:pathLst>
                <a:path w="126525" h="69119">
                  <a:moveTo>
                    <a:pt x="7716" y="6132"/>
                  </a:moveTo>
                  <a:lnTo>
                    <a:pt x="21437" y="2490"/>
                  </a:lnTo>
                  <a:lnTo>
                    <a:pt x="35917" y="1024"/>
                  </a:lnTo>
                  <a:lnTo>
                    <a:pt x="37909" y="1003"/>
                  </a:lnTo>
                  <a:lnTo>
                    <a:pt x="52514" y="2161"/>
                  </a:lnTo>
                  <a:lnTo>
                    <a:pt x="66375" y="5515"/>
                  </a:lnTo>
                  <a:lnTo>
                    <a:pt x="79312" y="10886"/>
                  </a:lnTo>
                  <a:lnTo>
                    <a:pt x="91149" y="18094"/>
                  </a:lnTo>
                  <a:lnTo>
                    <a:pt x="101706" y="26960"/>
                  </a:lnTo>
                  <a:lnTo>
                    <a:pt x="110805" y="37305"/>
                  </a:lnTo>
                  <a:lnTo>
                    <a:pt x="118268" y="48950"/>
                  </a:lnTo>
                  <a:lnTo>
                    <a:pt x="123916" y="61714"/>
                  </a:lnTo>
                  <a:lnTo>
                    <a:pt x="125892" y="69119"/>
                  </a:lnTo>
                  <a:lnTo>
                    <a:pt x="126126" y="68881"/>
                  </a:lnTo>
                  <a:lnTo>
                    <a:pt x="125619" y="63614"/>
                  </a:lnTo>
                  <a:lnTo>
                    <a:pt x="120285" y="50675"/>
                  </a:lnTo>
                  <a:lnTo>
                    <a:pt x="113124" y="38813"/>
                  </a:lnTo>
                  <a:lnTo>
                    <a:pt x="104313" y="28204"/>
                  </a:lnTo>
                  <a:lnTo>
                    <a:pt x="94030" y="19023"/>
                  </a:lnTo>
                  <a:lnTo>
                    <a:pt x="82451" y="11444"/>
                  </a:lnTo>
                  <a:lnTo>
                    <a:pt x="69752" y="5643"/>
                  </a:lnTo>
                  <a:lnTo>
                    <a:pt x="56112" y="1796"/>
                  </a:lnTo>
                  <a:lnTo>
                    <a:pt x="41707" y="76"/>
                  </a:lnTo>
                  <a:lnTo>
                    <a:pt x="37909" y="0"/>
                  </a:lnTo>
                  <a:lnTo>
                    <a:pt x="23327" y="1147"/>
                  </a:lnTo>
                  <a:lnTo>
                    <a:pt x="9474" y="4472"/>
                  </a:lnTo>
                  <a:lnTo>
                    <a:pt x="0" y="8370"/>
                  </a:lnTo>
                  <a:lnTo>
                    <a:pt x="0" y="9537"/>
                  </a:lnTo>
                  <a:lnTo>
                    <a:pt x="7716" y="6132"/>
                  </a:lnTo>
                  <a:close/>
                </a:path>
              </a:pathLst>
            </a:custGeom>
            <a:solidFill>
              <a:srgbClr val="DA5B74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53" name="object 366">
              <a:extLst>
                <a:ext uri="{FF2B5EF4-FFF2-40B4-BE49-F238E27FC236}">
                  <a16:creationId xmlns:a16="http://schemas.microsoft.com/office/drawing/2014/main" id="{177A6271-B60B-4772-87E7-0114AE807B8C}"/>
                </a:ext>
              </a:extLst>
            </p:cNvPr>
            <p:cNvSpPr/>
            <p:nvPr/>
          </p:nvSpPr>
          <p:spPr>
            <a:xfrm>
              <a:off x="6465582" y="4036085"/>
              <a:ext cx="126931" cy="69605"/>
            </a:xfrm>
            <a:custGeom>
              <a:avLst/>
              <a:gdLst/>
              <a:ahLst/>
              <a:cxnLst/>
              <a:rect l="l" t="t" r="r" b="b"/>
              <a:pathLst>
                <a:path w="126931" h="69605">
                  <a:moveTo>
                    <a:pt x="6737" y="6466"/>
                  </a:moveTo>
                  <a:lnTo>
                    <a:pt x="20388" y="2693"/>
                  </a:lnTo>
                  <a:lnTo>
                    <a:pt x="34795" y="1068"/>
                  </a:lnTo>
                  <a:lnTo>
                    <a:pt x="37909" y="1015"/>
                  </a:lnTo>
                  <a:lnTo>
                    <a:pt x="52499" y="2164"/>
                  </a:lnTo>
                  <a:lnTo>
                    <a:pt x="66358" y="5491"/>
                  </a:lnTo>
                  <a:lnTo>
                    <a:pt x="79311" y="10821"/>
                  </a:lnTo>
                  <a:lnTo>
                    <a:pt x="91180" y="17978"/>
                  </a:lnTo>
                  <a:lnTo>
                    <a:pt x="101788" y="26786"/>
                  </a:lnTo>
                  <a:lnTo>
                    <a:pt x="110959" y="37070"/>
                  </a:lnTo>
                  <a:lnTo>
                    <a:pt x="118516" y="48653"/>
                  </a:lnTo>
                  <a:lnTo>
                    <a:pt x="124282" y="61359"/>
                  </a:lnTo>
                  <a:lnTo>
                    <a:pt x="126346" y="68776"/>
                  </a:lnTo>
                  <a:lnTo>
                    <a:pt x="126126" y="69605"/>
                  </a:lnTo>
                  <a:lnTo>
                    <a:pt x="126931" y="66574"/>
                  </a:lnTo>
                  <a:lnTo>
                    <a:pt x="121101" y="51355"/>
                  </a:lnTo>
                  <a:lnTo>
                    <a:pt x="113992" y="39462"/>
                  </a:lnTo>
                  <a:lnTo>
                    <a:pt x="105241" y="28808"/>
                  </a:lnTo>
                  <a:lnTo>
                    <a:pt x="95020" y="19564"/>
                  </a:lnTo>
                  <a:lnTo>
                    <a:pt x="83503" y="11903"/>
                  </a:lnTo>
                  <a:lnTo>
                    <a:pt x="70863" y="5996"/>
                  </a:lnTo>
                  <a:lnTo>
                    <a:pt x="57273" y="2014"/>
                  </a:lnTo>
                  <a:lnTo>
                    <a:pt x="42908" y="131"/>
                  </a:lnTo>
                  <a:lnTo>
                    <a:pt x="37909" y="0"/>
                  </a:lnTo>
                  <a:lnTo>
                    <a:pt x="23366" y="1138"/>
                  </a:lnTo>
                  <a:lnTo>
                    <a:pt x="9529" y="4437"/>
                  </a:lnTo>
                  <a:lnTo>
                    <a:pt x="0" y="8328"/>
                  </a:lnTo>
                  <a:lnTo>
                    <a:pt x="0" y="9509"/>
                  </a:lnTo>
                  <a:lnTo>
                    <a:pt x="6737" y="6466"/>
                  </a:lnTo>
                  <a:close/>
                </a:path>
              </a:pathLst>
            </a:custGeom>
            <a:solidFill>
              <a:srgbClr val="DA5B76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54" name="object 367">
              <a:extLst>
                <a:ext uri="{FF2B5EF4-FFF2-40B4-BE49-F238E27FC236}">
                  <a16:creationId xmlns:a16="http://schemas.microsoft.com/office/drawing/2014/main" id="{474FEE77-46B9-425C-B431-F3B4AB50FDFB}"/>
                </a:ext>
              </a:extLst>
            </p:cNvPr>
            <p:cNvSpPr/>
            <p:nvPr/>
          </p:nvSpPr>
          <p:spPr>
            <a:xfrm>
              <a:off x="6465582" y="4035399"/>
              <a:ext cx="127223" cy="68246"/>
            </a:xfrm>
            <a:custGeom>
              <a:avLst/>
              <a:gdLst/>
              <a:ahLst/>
              <a:cxnLst/>
              <a:rect l="l" t="t" r="r" b="b"/>
              <a:pathLst>
                <a:path w="127223" h="68246">
                  <a:moveTo>
                    <a:pt x="33699" y="1085"/>
                  </a:moveTo>
                  <a:lnTo>
                    <a:pt x="37909" y="990"/>
                  </a:lnTo>
                  <a:lnTo>
                    <a:pt x="52511" y="2133"/>
                  </a:lnTo>
                  <a:lnTo>
                    <a:pt x="66384" y="5447"/>
                  </a:lnTo>
                  <a:lnTo>
                    <a:pt x="79353" y="10754"/>
                  </a:lnTo>
                  <a:lnTo>
                    <a:pt x="91247" y="17881"/>
                  </a:lnTo>
                  <a:lnTo>
                    <a:pt x="101892" y="26652"/>
                  </a:lnTo>
                  <a:lnTo>
                    <a:pt x="111114" y="36891"/>
                  </a:lnTo>
                  <a:lnTo>
                    <a:pt x="118742" y="48424"/>
                  </a:lnTo>
                  <a:lnTo>
                    <a:pt x="124602" y="61074"/>
                  </a:lnTo>
                  <a:lnTo>
                    <a:pt x="126669" y="68246"/>
                  </a:lnTo>
                  <a:lnTo>
                    <a:pt x="127223" y="66163"/>
                  </a:lnTo>
                  <a:lnTo>
                    <a:pt x="121707" y="52014"/>
                  </a:lnTo>
                  <a:lnTo>
                    <a:pt x="114660" y="40084"/>
                  </a:lnTo>
                  <a:lnTo>
                    <a:pt x="105977" y="29377"/>
                  </a:lnTo>
                  <a:lnTo>
                    <a:pt x="95826" y="20065"/>
                  </a:lnTo>
                  <a:lnTo>
                    <a:pt x="84374" y="12318"/>
                  </a:lnTo>
                  <a:lnTo>
                    <a:pt x="71789" y="6309"/>
                  </a:lnTo>
                  <a:lnTo>
                    <a:pt x="58241" y="2208"/>
                  </a:lnTo>
                  <a:lnTo>
                    <a:pt x="43897" y="187"/>
                  </a:lnTo>
                  <a:lnTo>
                    <a:pt x="37909" y="0"/>
                  </a:lnTo>
                  <a:lnTo>
                    <a:pt x="23338" y="1133"/>
                  </a:lnTo>
                  <a:lnTo>
                    <a:pt x="9480" y="4418"/>
                  </a:lnTo>
                  <a:lnTo>
                    <a:pt x="0" y="8266"/>
                  </a:lnTo>
                  <a:lnTo>
                    <a:pt x="0" y="9430"/>
                  </a:lnTo>
                  <a:lnTo>
                    <a:pt x="5729" y="6778"/>
                  </a:lnTo>
                  <a:lnTo>
                    <a:pt x="19329" y="2869"/>
                  </a:lnTo>
                  <a:lnTo>
                    <a:pt x="33699" y="1085"/>
                  </a:lnTo>
                  <a:close/>
                </a:path>
              </a:pathLst>
            </a:custGeom>
            <a:solidFill>
              <a:srgbClr val="DA5976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55" name="object 368">
              <a:extLst>
                <a:ext uri="{FF2B5EF4-FFF2-40B4-BE49-F238E27FC236}">
                  <a16:creationId xmlns:a16="http://schemas.microsoft.com/office/drawing/2014/main" id="{BD988929-C34D-43F0-8EE6-C764DE9E2730}"/>
                </a:ext>
              </a:extLst>
            </p:cNvPr>
            <p:cNvSpPr/>
            <p:nvPr/>
          </p:nvSpPr>
          <p:spPr>
            <a:xfrm>
              <a:off x="6465582" y="4034828"/>
              <a:ext cx="127610" cy="70863"/>
            </a:xfrm>
            <a:custGeom>
              <a:avLst/>
              <a:gdLst/>
              <a:ahLst/>
              <a:cxnLst/>
              <a:rect l="l" t="t" r="r" b="b"/>
              <a:pathLst>
                <a:path w="127610" h="70863">
                  <a:moveTo>
                    <a:pt x="4779" y="7088"/>
                  </a:moveTo>
                  <a:lnTo>
                    <a:pt x="18333" y="3072"/>
                  </a:lnTo>
                  <a:lnTo>
                    <a:pt x="32654" y="1149"/>
                  </a:lnTo>
                  <a:lnTo>
                    <a:pt x="37909" y="1003"/>
                  </a:lnTo>
                  <a:lnTo>
                    <a:pt x="52500" y="2135"/>
                  </a:lnTo>
                  <a:lnTo>
                    <a:pt x="66376" y="5418"/>
                  </a:lnTo>
                  <a:lnTo>
                    <a:pt x="79365" y="10681"/>
                  </a:lnTo>
                  <a:lnTo>
                    <a:pt x="91294" y="17752"/>
                  </a:lnTo>
                  <a:lnTo>
                    <a:pt x="101991" y="26460"/>
                  </a:lnTo>
                  <a:lnTo>
                    <a:pt x="111283" y="36635"/>
                  </a:lnTo>
                  <a:lnTo>
                    <a:pt x="118999" y="48105"/>
                  </a:lnTo>
                  <a:lnTo>
                    <a:pt x="124965" y="60699"/>
                  </a:lnTo>
                  <a:lnTo>
                    <a:pt x="127008" y="67543"/>
                  </a:lnTo>
                  <a:lnTo>
                    <a:pt x="126126" y="70863"/>
                  </a:lnTo>
                  <a:lnTo>
                    <a:pt x="127610" y="65277"/>
                  </a:lnTo>
                  <a:lnTo>
                    <a:pt x="122490" y="52554"/>
                  </a:lnTo>
                  <a:lnTo>
                    <a:pt x="115462" y="40608"/>
                  </a:lnTo>
                  <a:lnTo>
                    <a:pt x="106804" y="29875"/>
                  </a:lnTo>
                  <a:lnTo>
                    <a:pt x="96685" y="20522"/>
                  </a:lnTo>
                  <a:lnTo>
                    <a:pt x="85273" y="12718"/>
                  </a:lnTo>
                  <a:lnTo>
                    <a:pt x="72738" y="6627"/>
                  </a:lnTo>
                  <a:lnTo>
                    <a:pt x="59247" y="2419"/>
                  </a:lnTo>
                  <a:lnTo>
                    <a:pt x="44971" y="259"/>
                  </a:lnTo>
                  <a:lnTo>
                    <a:pt x="37909" y="0"/>
                  </a:lnTo>
                  <a:lnTo>
                    <a:pt x="23357" y="1122"/>
                  </a:lnTo>
                  <a:lnTo>
                    <a:pt x="9500" y="4377"/>
                  </a:lnTo>
                  <a:lnTo>
                    <a:pt x="0" y="8195"/>
                  </a:lnTo>
                  <a:lnTo>
                    <a:pt x="0" y="9339"/>
                  </a:lnTo>
                  <a:lnTo>
                    <a:pt x="4779" y="7088"/>
                  </a:lnTo>
                  <a:close/>
                </a:path>
              </a:pathLst>
            </a:custGeom>
            <a:solidFill>
              <a:srgbClr val="DA5877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56" name="object 369">
              <a:extLst>
                <a:ext uri="{FF2B5EF4-FFF2-40B4-BE49-F238E27FC236}">
                  <a16:creationId xmlns:a16="http://schemas.microsoft.com/office/drawing/2014/main" id="{9215986D-7ACE-4894-853C-9CF83317157C}"/>
                </a:ext>
              </a:extLst>
            </p:cNvPr>
            <p:cNvSpPr/>
            <p:nvPr/>
          </p:nvSpPr>
          <p:spPr>
            <a:xfrm>
              <a:off x="6465582" y="4034116"/>
              <a:ext cx="127895" cy="71574"/>
            </a:xfrm>
            <a:custGeom>
              <a:avLst/>
              <a:gdLst/>
              <a:ahLst/>
              <a:cxnLst/>
              <a:rect l="l" t="t" r="r" b="b"/>
              <a:pathLst>
                <a:path w="127895" h="71574">
                  <a:moveTo>
                    <a:pt x="3748" y="7443"/>
                  </a:moveTo>
                  <a:lnTo>
                    <a:pt x="17253" y="3294"/>
                  </a:lnTo>
                  <a:lnTo>
                    <a:pt x="31539" y="1217"/>
                  </a:lnTo>
                  <a:lnTo>
                    <a:pt x="37909" y="1003"/>
                  </a:lnTo>
                  <a:lnTo>
                    <a:pt x="52508" y="2130"/>
                  </a:lnTo>
                  <a:lnTo>
                    <a:pt x="66395" y="5398"/>
                  </a:lnTo>
                  <a:lnTo>
                    <a:pt x="79401" y="10636"/>
                  </a:lnTo>
                  <a:lnTo>
                    <a:pt x="91356" y="17675"/>
                  </a:lnTo>
                  <a:lnTo>
                    <a:pt x="102091" y="26343"/>
                  </a:lnTo>
                  <a:lnTo>
                    <a:pt x="111438" y="36471"/>
                  </a:lnTo>
                  <a:lnTo>
                    <a:pt x="119226" y="47889"/>
                  </a:lnTo>
                  <a:lnTo>
                    <a:pt x="125287" y="60426"/>
                  </a:lnTo>
                  <a:lnTo>
                    <a:pt x="127330" y="67043"/>
                  </a:lnTo>
                  <a:lnTo>
                    <a:pt x="126126" y="71574"/>
                  </a:lnTo>
                  <a:lnTo>
                    <a:pt x="127895" y="64918"/>
                  </a:lnTo>
                  <a:lnTo>
                    <a:pt x="123254" y="53286"/>
                  </a:lnTo>
                  <a:lnTo>
                    <a:pt x="116278" y="41308"/>
                  </a:lnTo>
                  <a:lnTo>
                    <a:pt x="107678" y="30525"/>
                  </a:lnTo>
                  <a:lnTo>
                    <a:pt x="97620" y="21103"/>
                  </a:lnTo>
                  <a:lnTo>
                    <a:pt x="86269" y="13207"/>
                  </a:lnTo>
                  <a:lnTo>
                    <a:pt x="73791" y="7005"/>
                  </a:lnTo>
                  <a:lnTo>
                    <a:pt x="60351" y="2664"/>
                  </a:lnTo>
                  <a:lnTo>
                    <a:pt x="46114" y="349"/>
                  </a:lnTo>
                  <a:lnTo>
                    <a:pt x="37909" y="0"/>
                  </a:lnTo>
                  <a:lnTo>
                    <a:pt x="23335" y="1117"/>
                  </a:lnTo>
                  <a:lnTo>
                    <a:pt x="9459" y="4358"/>
                  </a:lnTo>
                  <a:lnTo>
                    <a:pt x="0" y="8136"/>
                  </a:lnTo>
                  <a:lnTo>
                    <a:pt x="0" y="9250"/>
                  </a:lnTo>
                  <a:lnTo>
                    <a:pt x="3748" y="7443"/>
                  </a:lnTo>
                  <a:close/>
                </a:path>
              </a:pathLst>
            </a:custGeom>
            <a:solidFill>
              <a:srgbClr val="DA577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57" name="object 370">
              <a:extLst>
                <a:ext uri="{FF2B5EF4-FFF2-40B4-BE49-F238E27FC236}">
                  <a16:creationId xmlns:a16="http://schemas.microsoft.com/office/drawing/2014/main" id="{6B48F490-1F2E-45B6-B81E-9597C4532965}"/>
                </a:ext>
              </a:extLst>
            </p:cNvPr>
            <p:cNvSpPr/>
            <p:nvPr/>
          </p:nvSpPr>
          <p:spPr>
            <a:xfrm>
              <a:off x="6465582" y="4033393"/>
              <a:ext cx="128141" cy="72298"/>
            </a:xfrm>
            <a:custGeom>
              <a:avLst/>
              <a:gdLst/>
              <a:ahLst/>
              <a:cxnLst/>
              <a:rect l="l" t="t" r="r" b="b"/>
              <a:pathLst>
                <a:path w="128141" h="72298">
                  <a:moveTo>
                    <a:pt x="2754" y="7789"/>
                  </a:moveTo>
                  <a:lnTo>
                    <a:pt x="16201" y="3519"/>
                  </a:lnTo>
                  <a:lnTo>
                    <a:pt x="30435" y="1295"/>
                  </a:lnTo>
                  <a:lnTo>
                    <a:pt x="37909" y="1003"/>
                  </a:lnTo>
                  <a:lnTo>
                    <a:pt x="52529" y="2123"/>
                  </a:lnTo>
                  <a:lnTo>
                    <a:pt x="66431" y="5370"/>
                  </a:lnTo>
                  <a:lnTo>
                    <a:pt x="79450" y="10579"/>
                  </a:lnTo>
                  <a:lnTo>
                    <a:pt x="91422" y="17579"/>
                  </a:lnTo>
                  <a:lnTo>
                    <a:pt x="102182" y="26206"/>
                  </a:lnTo>
                  <a:lnTo>
                    <a:pt x="111565" y="36289"/>
                  </a:lnTo>
                  <a:lnTo>
                    <a:pt x="119406" y="47663"/>
                  </a:lnTo>
                  <a:lnTo>
                    <a:pt x="125541" y="60159"/>
                  </a:lnTo>
                  <a:lnTo>
                    <a:pt x="127614" y="66698"/>
                  </a:lnTo>
                  <a:lnTo>
                    <a:pt x="126126" y="72298"/>
                  </a:lnTo>
                  <a:lnTo>
                    <a:pt x="128141" y="64715"/>
                  </a:lnTo>
                  <a:lnTo>
                    <a:pt x="123875" y="53928"/>
                  </a:lnTo>
                  <a:lnTo>
                    <a:pt x="116942" y="41914"/>
                  </a:lnTo>
                  <a:lnTo>
                    <a:pt x="108394" y="31084"/>
                  </a:lnTo>
                  <a:lnTo>
                    <a:pt x="98393" y="21604"/>
                  </a:lnTo>
                  <a:lnTo>
                    <a:pt x="87105" y="13635"/>
                  </a:lnTo>
                  <a:lnTo>
                    <a:pt x="74691" y="7342"/>
                  </a:lnTo>
                  <a:lnTo>
                    <a:pt x="61316" y="2889"/>
                  </a:lnTo>
                  <a:lnTo>
                    <a:pt x="47142" y="440"/>
                  </a:lnTo>
                  <a:lnTo>
                    <a:pt x="37909" y="0"/>
                  </a:lnTo>
                  <a:lnTo>
                    <a:pt x="23314" y="1109"/>
                  </a:lnTo>
                  <a:lnTo>
                    <a:pt x="9422" y="4330"/>
                  </a:lnTo>
                  <a:lnTo>
                    <a:pt x="0" y="8067"/>
                  </a:lnTo>
                  <a:lnTo>
                    <a:pt x="0" y="9145"/>
                  </a:lnTo>
                  <a:lnTo>
                    <a:pt x="2754" y="7789"/>
                  </a:lnTo>
                  <a:close/>
                </a:path>
              </a:pathLst>
            </a:custGeom>
            <a:solidFill>
              <a:srgbClr val="D95879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58" name="object 371">
              <a:extLst>
                <a:ext uri="{FF2B5EF4-FFF2-40B4-BE49-F238E27FC236}">
                  <a16:creationId xmlns:a16="http://schemas.microsoft.com/office/drawing/2014/main" id="{DF0E4456-A083-47D5-8C31-331F40C99A9E}"/>
                </a:ext>
              </a:extLst>
            </p:cNvPr>
            <p:cNvSpPr/>
            <p:nvPr/>
          </p:nvSpPr>
          <p:spPr>
            <a:xfrm>
              <a:off x="6465582" y="4032694"/>
              <a:ext cx="128445" cy="66050"/>
            </a:xfrm>
            <a:custGeom>
              <a:avLst/>
              <a:gdLst/>
              <a:ahLst/>
              <a:cxnLst/>
              <a:rect l="l" t="t" r="r" b="b"/>
              <a:pathLst>
                <a:path w="128445" h="66050">
                  <a:moveTo>
                    <a:pt x="1832" y="8223"/>
                  </a:moveTo>
                  <a:lnTo>
                    <a:pt x="15232" y="3855"/>
                  </a:lnTo>
                  <a:lnTo>
                    <a:pt x="29420" y="1504"/>
                  </a:lnTo>
                  <a:lnTo>
                    <a:pt x="37909" y="1130"/>
                  </a:lnTo>
                  <a:lnTo>
                    <a:pt x="52512" y="2238"/>
                  </a:lnTo>
                  <a:lnTo>
                    <a:pt x="66417" y="5453"/>
                  </a:lnTo>
                  <a:lnTo>
                    <a:pt x="79457" y="10613"/>
                  </a:lnTo>
                  <a:lnTo>
                    <a:pt x="91470" y="17553"/>
                  </a:lnTo>
                  <a:lnTo>
                    <a:pt x="102289" y="26111"/>
                  </a:lnTo>
                  <a:lnTo>
                    <a:pt x="111750" y="36123"/>
                  </a:lnTo>
                  <a:lnTo>
                    <a:pt x="119688" y="47426"/>
                  </a:lnTo>
                  <a:lnTo>
                    <a:pt x="125938" y="59857"/>
                  </a:lnTo>
                  <a:lnTo>
                    <a:pt x="127972" y="66050"/>
                  </a:lnTo>
                  <a:lnTo>
                    <a:pt x="128445" y="64269"/>
                  </a:lnTo>
                  <a:lnTo>
                    <a:pt x="124666" y="54638"/>
                  </a:lnTo>
                  <a:lnTo>
                    <a:pt x="117777" y="42598"/>
                  </a:lnTo>
                  <a:lnTo>
                    <a:pt x="109281" y="31724"/>
                  </a:lnTo>
                  <a:lnTo>
                    <a:pt x="99336" y="22181"/>
                  </a:lnTo>
                  <a:lnTo>
                    <a:pt x="88105" y="14129"/>
                  </a:lnTo>
                  <a:lnTo>
                    <a:pt x="75747" y="7733"/>
                  </a:lnTo>
                  <a:lnTo>
                    <a:pt x="62424" y="3154"/>
                  </a:lnTo>
                  <a:lnTo>
                    <a:pt x="48296" y="554"/>
                  </a:lnTo>
                  <a:lnTo>
                    <a:pt x="37909" y="0"/>
                  </a:lnTo>
                  <a:lnTo>
                    <a:pt x="23341" y="1103"/>
                  </a:lnTo>
                  <a:lnTo>
                    <a:pt x="9457" y="4306"/>
                  </a:lnTo>
                  <a:lnTo>
                    <a:pt x="0" y="8033"/>
                  </a:lnTo>
                  <a:lnTo>
                    <a:pt x="0" y="9139"/>
                  </a:lnTo>
                  <a:lnTo>
                    <a:pt x="1832" y="8223"/>
                  </a:lnTo>
                  <a:close/>
                </a:path>
              </a:pathLst>
            </a:custGeom>
            <a:solidFill>
              <a:srgbClr val="D9577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59" name="object 372">
              <a:extLst>
                <a:ext uri="{FF2B5EF4-FFF2-40B4-BE49-F238E27FC236}">
                  <a16:creationId xmlns:a16="http://schemas.microsoft.com/office/drawing/2014/main" id="{EA09A4B4-7EE5-4969-95A4-D815BB5606C4}"/>
                </a:ext>
              </a:extLst>
            </p:cNvPr>
            <p:cNvSpPr/>
            <p:nvPr/>
          </p:nvSpPr>
          <p:spPr>
            <a:xfrm>
              <a:off x="6465582" y="4032135"/>
              <a:ext cx="128762" cy="65422"/>
            </a:xfrm>
            <a:custGeom>
              <a:avLst/>
              <a:gdLst/>
              <a:ahLst/>
              <a:cxnLst/>
              <a:rect l="l" t="t" r="r" b="b"/>
              <a:pathLst>
                <a:path w="128762" h="65422">
                  <a:moveTo>
                    <a:pt x="761" y="8457"/>
                  </a:moveTo>
                  <a:lnTo>
                    <a:pt x="14106" y="3955"/>
                  </a:lnTo>
                  <a:lnTo>
                    <a:pt x="28247" y="1448"/>
                  </a:lnTo>
                  <a:lnTo>
                    <a:pt x="37909" y="965"/>
                  </a:lnTo>
                  <a:lnTo>
                    <a:pt x="52518" y="2068"/>
                  </a:lnTo>
                  <a:lnTo>
                    <a:pt x="66432" y="5269"/>
                  </a:lnTo>
                  <a:lnTo>
                    <a:pt x="79489" y="10406"/>
                  </a:lnTo>
                  <a:lnTo>
                    <a:pt x="91528" y="17315"/>
                  </a:lnTo>
                  <a:lnTo>
                    <a:pt x="102386" y="25834"/>
                  </a:lnTo>
                  <a:lnTo>
                    <a:pt x="111901" y="35801"/>
                  </a:lnTo>
                  <a:lnTo>
                    <a:pt x="119912" y="47052"/>
                  </a:lnTo>
                  <a:lnTo>
                    <a:pt x="126256" y="59424"/>
                  </a:lnTo>
                  <a:lnTo>
                    <a:pt x="128287" y="65422"/>
                  </a:lnTo>
                  <a:lnTo>
                    <a:pt x="128762" y="63637"/>
                  </a:lnTo>
                  <a:lnTo>
                    <a:pt x="125460" y="55167"/>
                  </a:lnTo>
                  <a:lnTo>
                    <a:pt x="118610" y="43112"/>
                  </a:lnTo>
                  <a:lnTo>
                    <a:pt x="110156" y="32215"/>
                  </a:lnTo>
                  <a:lnTo>
                    <a:pt x="100256" y="22635"/>
                  </a:lnTo>
                  <a:lnTo>
                    <a:pt x="89068" y="14531"/>
                  </a:lnTo>
                  <a:lnTo>
                    <a:pt x="76751" y="8063"/>
                  </a:lnTo>
                  <a:lnTo>
                    <a:pt x="63462" y="3388"/>
                  </a:lnTo>
                  <a:lnTo>
                    <a:pt x="49359" y="665"/>
                  </a:lnTo>
                  <a:lnTo>
                    <a:pt x="37909" y="0"/>
                  </a:lnTo>
                  <a:lnTo>
                    <a:pt x="23317" y="1093"/>
                  </a:lnTo>
                  <a:lnTo>
                    <a:pt x="9409" y="4268"/>
                  </a:lnTo>
                  <a:lnTo>
                    <a:pt x="0" y="7939"/>
                  </a:lnTo>
                  <a:lnTo>
                    <a:pt x="0" y="8846"/>
                  </a:lnTo>
                  <a:lnTo>
                    <a:pt x="761" y="8457"/>
                  </a:lnTo>
                  <a:close/>
                </a:path>
              </a:pathLst>
            </a:custGeom>
            <a:solidFill>
              <a:srgbClr val="D8557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60" name="object 373">
              <a:extLst>
                <a:ext uri="{FF2B5EF4-FFF2-40B4-BE49-F238E27FC236}">
                  <a16:creationId xmlns:a16="http://schemas.microsoft.com/office/drawing/2014/main" id="{BDB89AAE-412C-4AEF-AFB2-5E514721051F}"/>
                </a:ext>
              </a:extLst>
            </p:cNvPr>
            <p:cNvSpPr/>
            <p:nvPr/>
          </p:nvSpPr>
          <p:spPr>
            <a:xfrm>
              <a:off x="6465582" y="4031411"/>
              <a:ext cx="129008" cy="65143"/>
            </a:xfrm>
            <a:custGeom>
              <a:avLst/>
              <a:gdLst/>
              <a:ahLst/>
              <a:cxnLst/>
              <a:rect l="l" t="t" r="r" b="b"/>
              <a:pathLst>
                <a:path w="129008" h="65143">
                  <a:moveTo>
                    <a:pt x="0" y="7899"/>
                  </a:moveTo>
                  <a:lnTo>
                    <a:pt x="0" y="8768"/>
                  </a:lnTo>
                  <a:lnTo>
                    <a:pt x="13067" y="4225"/>
                  </a:lnTo>
                  <a:lnTo>
                    <a:pt x="27140" y="1576"/>
                  </a:lnTo>
                  <a:lnTo>
                    <a:pt x="37909" y="977"/>
                  </a:lnTo>
                  <a:lnTo>
                    <a:pt x="52513" y="2074"/>
                  </a:lnTo>
                  <a:lnTo>
                    <a:pt x="66427" y="5256"/>
                  </a:lnTo>
                  <a:lnTo>
                    <a:pt x="79491" y="10364"/>
                  </a:lnTo>
                  <a:lnTo>
                    <a:pt x="91546" y="17238"/>
                  </a:lnTo>
                  <a:lnTo>
                    <a:pt x="102431" y="25716"/>
                  </a:lnTo>
                  <a:lnTo>
                    <a:pt x="111989" y="35639"/>
                  </a:lnTo>
                  <a:lnTo>
                    <a:pt x="120059" y="46846"/>
                  </a:lnTo>
                  <a:lnTo>
                    <a:pt x="126482" y="59178"/>
                  </a:lnTo>
                  <a:lnTo>
                    <a:pt x="128554" y="65143"/>
                  </a:lnTo>
                  <a:lnTo>
                    <a:pt x="129008" y="63433"/>
                  </a:lnTo>
                  <a:lnTo>
                    <a:pt x="126065" y="55820"/>
                  </a:lnTo>
                  <a:lnTo>
                    <a:pt x="119256" y="43728"/>
                  </a:lnTo>
                  <a:lnTo>
                    <a:pt x="110851" y="32786"/>
                  </a:lnTo>
                  <a:lnTo>
                    <a:pt x="101007" y="23149"/>
                  </a:lnTo>
                  <a:lnTo>
                    <a:pt x="89880" y="14973"/>
                  </a:lnTo>
                  <a:lnTo>
                    <a:pt x="77626" y="8417"/>
                  </a:lnTo>
                  <a:lnTo>
                    <a:pt x="64401" y="3635"/>
                  </a:lnTo>
                  <a:lnTo>
                    <a:pt x="50363" y="786"/>
                  </a:lnTo>
                  <a:lnTo>
                    <a:pt x="37909" y="0"/>
                  </a:lnTo>
                  <a:lnTo>
                    <a:pt x="23354" y="1085"/>
                  </a:lnTo>
                  <a:lnTo>
                    <a:pt x="9461" y="4236"/>
                  </a:lnTo>
                  <a:lnTo>
                    <a:pt x="0" y="7899"/>
                  </a:lnTo>
                  <a:close/>
                </a:path>
              </a:pathLst>
            </a:custGeom>
            <a:solidFill>
              <a:srgbClr val="D8557C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61" name="object 374">
              <a:extLst>
                <a:ext uri="{FF2B5EF4-FFF2-40B4-BE49-F238E27FC236}">
                  <a16:creationId xmlns:a16="http://schemas.microsoft.com/office/drawing/2014/main" id="{59E92268-19D9-4653-8AA9-877479EBC773}"/>
                </a:ext>
              </a:extLst>
            </p:cNvPr>
            <p:cNvSpPr/>
            <p:nvPr/>
          </p:nvSpPr>
          <p:spPr>
            <a:xfrm>
              <a:off x="6465582" y="4030687"/>
              <a:ext cx="129309" cy="75003"/>
            </a:xfrm>
            <a:custGeom>
              <a:avLst/>
              <a:gdLst/>
              <a:ahLst/>
              <a:cxnLst/>
              <a:rect l="l" t="t" r="r" b="b"/>
              <a:pathLst>
                <a:path w="129309" h="75003">
                  <a:moveTo>
                    <a:pt x="0" y="7854"/>
                  </a:moveTo>
                  <a:lnTo>
                    <a:pt x="0" y="8814"/>
                  </a:lnTo>
                  <a:lnTo>
                    <a:pt x="12050" y="4504"/>
                  </a:lnTo>
                  <a:lnTo>
                    <a:pt x="26092" y="1720"/>
                  </a:lnTo>
                  <a:lnTo>
                    <a:pt x="37922" y="1003"/>
                  </a:lnTo>
                  <a:lnTo>
                    <a:pt x="52532" y="2093"/>
                  </a:lnTo>
                  <a:lnTo>
                    <a:pt x="66457" y="5258"/>
                  </a:lnTo>
                  <a:lnTo>
                    <a:pt x="79540" y="10338"/>
                  </a:lnTo>
                  <a:lnTo>
                    <a:pt x="91624" y="17175"/>
                  </a:lnTo>
                  <a:lnTo>
                    <a:pt x="102552" y="25609"/>
                  </a:lnTo>
                  <a:lnTo>
                    <a:pt x="112167" y="35481"/>
                  </a:lnTo>
                  <a:lnTo>
                    <a:pt x="120312" y="46633"/>
                  </a:lnTo>
                  <a:lnTo>
                    <a:pt x="126830" y="58904"/>
                  </a:lnTo>
                  <a:lnTo>
                    <a:pt x="128881" y="64636"/>
                  </a:lnTo>
                  <a:lnTo>
                    <a:pt x="126126" y="75003"/>
                  </a:lnTo>
                  <a:lnTo>
                    <a:pt x="129309" y="63027"/>
                  </a:lnTo>
                  <a:lnTo>
                    <a:pt x="126829" y="56553"/>
                  </a:lnTo>
                  <a:lnTo>
                    <a:pt x="120071" y="44433"/>
                  </a:lnTo>
                  <a:lnTo>
                    <a:pt x="111724" y="33444"/>
                  </a:lnTo>
                  <a:lnTo>
                    <a:pt x="101941" y="23742"/>
                  </a:lnTo>
                  <a:lnTo>
                    <a:pt x="90876" y="15484"/>
                  </a:lnTo>
                  <a:lnTo>
                    <a:pt x="78680" y="8826"/>
                  </a:lnTo>
                  <a:lnTo>
                    <a:pt x="65507" y="3922"/>
                  </a:lnTo>
                  <a:lnTo>
                    <a:pt x="51510" y="930"/>
                  </a:lnTo>
                  <a:lnTo>
                    <a:pt x="37922" y="0"/>
                  </a:lnTo>
                  <a:lnTo>
                    <a:pt x="23342" y="1081"/>
                  </a:lnTo>
                  <a:lnTo>
                    <a:pt x="9431" y="4220"/>
                  </a:lnTo>
                  <a:lnTo>
                    <a:pt x="0" y="7854"/>
                  </a:lnTo>
                  <a:close/>
                </a:path>
              </a:pathLst>
            </a:custGeom>
            <a:solidFill>
              <a:srgbClr val="D8547C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62" name="object 375">
              <a:extLst>
                <a:ext uri="{FF2B5EF4-FFF2-40B4-BE49-F238E27FC236}">
                  <a16:creationId xmlns:a16="http://schemas.microsoft.com/office/drawing/2014/main" id="{1EC77C60-4689-4703-8B12-5A150B46D180}"/>
                </a:ext>
              </a:extLst>
            </p:cNvPr>
            <p:cNvSpPr/>
            <p:nvPr/>
          </p:nvSpPr>
          <p:spPr>
            <a:xfrm>
              <a:off x="6465582" y="4030116"/>
              <a:ext cx="129628" cy="64005"/>
            </a:xfrm>
            <a:custGeom>
              <a:avLst/>
              <a:gdLst/>
              <a:ahLst/>
              <a:cxnLst/>
              <a:rect l="l" t="t" r="r" b="b"/>
              <a:pathLst>
                <a:path w="129628" h="64005">
                  <a:moveTo>
                    <a:pt x="0" y="7756"/>
                  </a:moveTo>
                  <a:lnTo>
                    <a:pt x="0" y="8796"/>
                  </a:lnTo>
                  <a:lnTo>
                    <a:pt x="11057" y="4753"/>
                  </a:lnTo>
                  <a:lnTo>
                    <a:pt x="25064" y="1853"/>
                  </a:lnTo>
                  <a:lnTo>
                    <a:pt x="37909" y="1015"/>
                  </a:lnTo>
                  <a:lnTo>
                    <a:pt x="52534" y="2096"/>
                  </a:lnTo>
                  <a:lnTo>
                    <a:pt x="66479" y="5232"/>
                  </a:lnTo>
                  <a:lnTo>
                    <a:pt x="79590" y="10269"/>
                  </a:lnTo>
                  <a:lnTo>
                    <a:pt x="91710" y="17052"/>
                  </a:lnTo>
                  <a:lnTo>
                    <a:pt x="102684" y="25425"/>
                  </a:lnTo>
                  <a:lnTo>
                    <a:pt x="112359" y="35232"/>
                  </a:lnTo>
                  <a:lnTo>
                    <a:pt x="120578" y="46318"/>
                  </a:lnTo>
                  <a:lnTo>
                    <a:pt x="127187" y="58528"/>
                  </a:lnTo>
                  <a:lnTo>
                    <a:pt x="129200" y="64005"/>
                  </a:lnTo>
                  <a:lnTo>
                    <a:pt x="129628" y="62395"/>
                  </a:lnTo>
                  <a:lnTo>
                    <a:pt x="127628" y="57097"/>
                  </a:lnTo>
                  <a:lnTo>
                    <a:pt x="120882" y="44964"/>
                  </a:lnTo>
                  <a:lnTo>
                    <a:pt x="112553" y="33954"/>
                  </a:lnTo>
                  <a:lnTo>
                    <a:pt x="102796" y="24220"/>
                  </a:lnTo>
                  <a:lnTo>
                    <a:pt x="91764" y="15913"/>
                  </a:lnTo>
                  <a:lnTo>
                    <a:pt x="79611" y="9185"/>
                  </a:lnTo>
                  <a:lnTo>
                    <a:pt x="66492" y="4189"/>
                  </a:lnTo>
                  <a:lnTo>
                    <a:pt x="52559" y="1077"/>
                  </a:lnTo>
                  <a:lnTo>
                    <a:pt x="37909" y="0"/>
                  </a:lnTo>
                  <a:lnTo>
                    <a:pt x="23304" y="1071"/>
                  </a:lnTo>
                  <a:lnTo>
                    <a:pt x="9369" y="4183"/>
                  </a:lnTo>
                  <a:lnTo>
                    <a:pt x="0" y="7756"/>
                  </a:lnTo>
                  <a:close/>
                </a:path>
              </a:pathLst>
            </a:custGeom>
            <a:solidFill>
              <a:srgbClr val="D6537D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63" name="object 376">
              <a:extLst>
                <a:ext uri="{FF2B5EF4-FFF2-40B4-BE49-F238E27FC236}">
                  <a16:creationId xmlns:a16="http://schemas.microsoft.com/office/drawing/2014/main" id="{89653DD9-FC99-4A4E-8AC1-0F6F5DBDF9B0}"/>
                </a:ext>
              </a:extLst>
            </p:cNvPr>
            <p:cNvSpPr/>
            <p:nvPr/>
          </p:nvSpPr>
          <p:spPr>
            <a:xfrm>
              <a:off x="6465582" y="4029417"/>
              <a:ext cx="129628" cy="63565"/>
            </a:xfrm>
            <a:custGeom>
              <a:avLst/>
              <a:gdLst/>
              <a:ahLst/>
              <a:cxnLst/>
              <a:rect l="l" t="t" r="r" b="b"/>
              <a:pathLst>
                <a:path w="129628" h="63565">
                  <a:moveTo>
                    <a:pt x="0" y="7734"/>
                  </a:moveTo>
                  <a:lnTo>
                    <a:pt x="0" y="8771"/>
                  </a:lnTo>
                  <a:lnTo>
                    <a:pt x="9989" y="5016"/>
                  </a:lnTo>
                  <a:lnTo>
                    <a:pt x="23930" y="1978"/>
                  </a:lnTo>
                  <a:lnTo>
                    <a:pt x="37909" y="990"/>
                  </a:lnTo>
                  <a:lnTo>
                    <a:pt x="52520" y="2062"/>
                  </a:lnTo>
                  <a:lnTo>
                    <a:pt x="66462" y="5175"/>
                  </a:lnTo>
                  <a:lnTo>
                    <a:pt x="79581" y="10177"/>
                  </a:lnTo>
                  <a:lnTo>
                    <a:pt x="91725" y="16916"/>
                  </a:lnTo>
                  <a:lnTo>
                    <a:pt x="102739" y="25238"/>
                  </a:lnTo>
                  <a:lnTo>
                    <a:pt x="112471" y="34990"/>
                  </a:lnTo>
                  <a:lnTo>
                    <a:pt x="120765" y="46021"/>
                  </a:lnTo>
                  <a:lnTo>
                    <a:pt x="127468" y="58177"/>
                  </a:lnTo>
                  <a:lnTo>
                    <a:pt x="129503" y="63565"/>
                  </a:lnTo>
                  <a:lnTo>
                    <a:pt x="129628" y="61085"/>
                  </a:lnTo>
                  <a:lnTo>
                    <a:pt x="121691" y="45654"/>
                  </a:lnTo>
                  <a:lnTo>
                    <a:pt x="113418" y="34603"/>
                  </a:lnTo>
                  <a:lnTo>
                    <a:pt x="103720" y="24809"/>
                  </a:lnTo>
                  <a:lnTo>
                    <a:pt x="92746" y="16424"/>
                  </a:lnTo>
                  <a:lnTo>
                    <a:pt x="80648" y="9601"/>
                  </a:lnTo>
                  <a:lnTo>
                    <a:pt x="67576" y="4489"/>
                  </a:lnTo>
                  <a:lnTo>
                    <a:pt x="53682" y="1240"/>
                  </a:lnTo>
                  <a:lnTo>
                    <a:pt x="39115" y="7"/>
                  </a:lnTo>
                  <a:lnTo>
                    <a:pt x="37909" y="0"/>
                  </a:lnTo>
                  <a:lnTo>
                    <a:pt x="23339" y="1065"/>
                  </a:lnTo>
                  <a:lnTo>
                    <a:pt x="9418" y="4162"/>
                  </a:lnTo>
                  <a:lnTo>
                    <a:pt x="0" y="7734"/>
                  </a:lnTo>
                  <a:close/>
                </a:path>
              </a:pathLst>
            </a:custGeom>
            <a:solidFill>
              <a:srgbClr val="D6537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64" name="object 377">
              <a:extLst>
                <a:ext uri="{FF2B5EF4-FFF2-40B4-BE49-F238E27FC236}">
                  <a16:creationId xmlns:a16="http://schemas.microsoft.com/office/drawing/2014/main" id="{E14439A5-507D-41BB-918E-3DEEF1FB21C1}"/>
                </a:ext>
              </a:extLst>
            </p:cNvPr>
            <p:cNvSpPr/>
            <p:nvPr/>
          </p:nvSpPr>
          <p:spPr>
            <a:xfrm>
              <a:off x="6465582" y="4028681"/>
              <a:ext cx="129628" cy="63066"/>
            </a:xfrm>
            <a:custGeom>
              <a:avLst/>
              <a:gdLst/>
              <a:ahLst/>
              <a:cxnLst/>
              <a:rect l="l" t="t" r="r" b="b"/>
              <a:pathLst>
                <a:path w="129628" h="63066">
                  <a:moveTo>
                    <a:pt x="37471" y="1004"/>
                  </a:moveTo>
                  <a:lnTo>
                    <a:pt x="52535" y="2071"/>
                  </a:lnTo>
                  <a:lnTo>
                    <a:pt x="66488" y="5176"/>
                  </a:lnTo>
                  <a:lnTo>
                    <a:pt x="79618" y="10163"/>
                  </a:lnTo>
                  <a:lnTo>
                    <a:pt x="91776" y="16881"/>
                  </a:lnTo>
                  <a:lnTo>
                    <a:pt x="102811" y="25178"/>
                  </a:lnTo>
                  <a:lnTo>
                    <a:pt x="112573" y="34900"/>
                  </a:lnTo>
                  <a:lnTo>
                    <a:pt x="120913" y="45895"/>
                  </a:lnTo>
                  <a:lnTo>
                    <a:pt x="127680" y="58011"/>
                  </a:lnTo>
                  <a:lnTo>
                    <a:pt x="129628" y="63066"/>
                  </a:lnTo>
                  <a:lnTo>
                    <a:pt x="129628" y="60094"/>
                  </a:lnTo>
                  <a:lnTo>
                    <a:pt x="122382" y="46282"/>
                  </a:lnTo>
                  <a:lnTo>
                    <a:pt x="114173" y="35186"/>
                  </a:lnTo>
                  <a:lnTo>
                    <a:pt x="104542" y="25338"/>
                  </a:lnTo>
                  <a:lnTo>
                    <a:pt x="93635" y="16886"/>
                  </a:lnTo>
                  <a:lnTo>
                    <a:pt x="81598" y="9979"/>
                  </a:lnTo>
                  <a:lnTo>
                    <a:pt x="68579" y="4767"/>
                  </a:lnTo>
                  <a:lnTo>
                    <a:pt x="54724" y="1399"/>
                  </a:lnTo>
                  <a:lnTo>
                    <a:pt x="40178" y="25"/>
                  </a:lnTo>
                  <a:lnTo>
                    <a:pt x="37909" y="0"/>
                  </a:lnTo>
                  <a:lnTo>
                    <a:pt x="23316" y="1059"/>
                  </a:lnTo>
                  <a:lnTo>
                    <a:pt x="9379" y="4138"/>
                  </a:lnTo>
                  <a:lnTo>
                    <a:pt x="0" y="7673"/>
                  </a:lnTo>
                  <a:lnTo>
                    <a:pt x="0" y="8783"/>
                  </a:lnTo>
                  <a:lnTo>
                    <a:pt x="9010" y="5305"/>
                  </a:lnTo>
                  <a:lnTo>
                    <a:pt x="22908" y="2137"/>
                  </a:lnTo>
                  <a:lnTo>
                    <a:pt x="37471" y="1004"/>
                  </a:lnTo>
                  <a:close/>
                </a:path>
              </a:pathLst>
            </a:custGeom>
            <a:solidFill>
              <a:srgbClr val="D6537F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65" name="object 378">
              <a:extLst>
                <a:ext uri="{FF2B5EF4-FFF2-40B4-BE49-F238E27FC236}">
                  <a16:creationId xmlns:a16="http://schemas.microsoft.com/office/drawing/2014/main" id="{AEF681ED-2A4F-47B4-97EA-694647E18D86}"/>
                </a:ext>
              </a:extLst>
            </p:cNvPr>
            <p:cNvSpPr/>
            <p:nvPr/>
          </p:nvSpPr>
          <p:spPr>
            <a:xfrm>
              <a:off x="6465582" y="4028122"/>
              <a:ext cx="129628" cy="61673"/>
            </a:xfrm>
            <a:custGeom>
              <a:avLst/>
              <a:gdLst/>
              <a:ahLst/>
              <a:cxnLst/>
              <a:rect l="l" t="t" r="r" b="b"/>
              <a:pathLst>
                <a:path w="129628" h="61673">
                  <a:moveTo>
                    <a:pt x="8018" y="5545"/>
                  </a:moveTo>
                  <a:lnTo>
                    <a:pt x="21868" y="2264"/>
                  </a:lnTo>
                  <a:lnTo>
                    <a:pt x="36382" y="989"/>
                  </a:lnTo>
                  <a:lnTo>
                    <a:pt x="37909" y="977"/>
                  </a:lnTo>
                  <a:lnTo>
                    <a:pt x="52516" y="2036"/>
                  </a:lnTo>
                  <a:lnTo>
                    <a:pt x="66467" y="5111"/>
                  </a:lnTo>
                  <a:lnTo>
                    <a:pt x="79614" y="10054"/>
                  </a:lnTo>
                  <a:lnTo>
                    <a:pt x="91804" y="16717"/>
                  </a:lnTo>
                  <a:lnTo>
                    <a:pt x="102889" y="24951"/>
                  </a:lnTo>
                  <a:lnTo>
                    <a:pt x="112719" y="34607"/>
                  </a:lnTo>
                  <a:lnTo>
                    <a:pt x="121143" y="45537"/>
                  </a:lnTo>
                  <a:lnTo>
                    <a:pt x="128011" y="57591"/>
                  </a:lnTo>
                  <a:lnTo>
                    <a:pt x="129628" y="61673"/>
                  </a:lnTo>
                  <a:lnTo>
                    <a:pt x="129628" y="58741"/>
                  </a:lnTo>
                  <a:lnTo>
                    <a:pt x="123141" y="46784"/>
                  </a:lnTo>
                  <a:lnTo>
                    <a:pt x="114954" y="35668"/>
                  </a:lnTo>
                  <a:lnTo>
                    <a:pt x="105350" y="25789"/>
                  </a:lnTo>
                  <a:lnTo>
                    <a:pt x="94477" y="17294"/>
                  </a:lnTo>
                  <a:lnTo>
                    <a:pt x="82481" y="10327"/>
                  </a:lnTo>
                  <a:lnTo>
                    <a:pt x="69510" y="5034"/>
                  </a:lnTo>
                  <a:lnTo>
                    <a:pt x="55711" y="1561"/>
                  </a:lnTo>
                  <a:lnTo>
                    <a:pt x="41230" y="53"/>
                  </a:lnTo>
                  <a:lnTo>
                    <a:pt x="37909" y="0"/>
                  </a:lnTo>
                  <a:lnTo>
                    <a:pt x="23329" y="1049"/>
                  </a:lnTo>
                  <a:lnTo>
                    <a:pt x="9391" y="4100"/>
                  </a:lnTo>
                  <a:lnTo>
                    <a:pt x="0" y="7604"/>
                  </a:lnTo>
                  <a:lnTo>
                    <a:pt x="0" y="8706"/>
                  </a:lnTo>
                  <a:lnTo>
                    <a:pt x="8018" y="5545"/>
                  </a:lnTo>
                  <a:close/>
                </a:path>
              </a:pathLst>
            </a:custGeom>
            <a:solidFill>
              <a:srgbClr val="D55180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66" name="object 379">
              <a:extLst>
                <a:ext uri="{FF2B5EF4-FFF2-40B4-BE49-F238E27FC236}">
                  <a16:creationId xmlns:a16="http://schemas.microsoft.com/office/drawing/2014/main" id="{34DF14E8-4AFF-4DF5-858A-7B71D4E72CA2}"/>
                </a:ext>
              </a:extLst>
            </p:cNvPr>
            <p:cNvSpPr/>
            <p:nvPr/>
          </p:nvSpPr>
          <p:spPr>
            <a:xfrm>
              <a:off x="6465582" y="4027424"/>
              <a:ext cx="129628" cy="60517"/>
            </a:xfrm>
            <a:custGeom>
              <a:avLst/>
              <a:gdLst/>
              <a:ahLst/>
              <a:cxnLst/>
              <a:rect l="l" t="t" r="r" b="b"/>
              <a:pathLst>
                <a:path w="129628" h="60517">
                  <a:moveTo>
                    <a:pt x="6964" y="5875"/>
                  </a:moveTo>
                  <a:lnTo>
                    <a:pt x="20771" y="2464"/>
                  </a:lnTo>
                  <a:lnTo>
                    <a:pt x="35252" y="1037"/>
                  </a:lnTo>
                  <a:lnTo>
                    <a:pt x="37909" y="1003"/>
                  </a:lnTo>
                  <a:lnTo>
                    <a:pt x="52525" y="2055"/>
                  </a:lnTo>
                  <a:lnTo>
                    <a:pt x="66491" y="5115"/>
                  </a:lnTo>
                  <a:lnTo>
                    <a:pt x="79657" y="10032"/>
                  </a:lnTo>
                  <a:lnTo>
                    <a:pt x="91877" y="16661"/>
                  </a:lnTo>
                  <a:lnTo>
                    <a:pt x="103003" y="24853"/>
                  </a:lnTo>
                  <a:lnTo>
                    <a:pt x="112886" y="34461"/>
                  </a:lnTo>
                  <a:lnTo>
                    <a:pt x="121379" y="45336"/>
                  </a:lnTo>
                  <a:lnTo>
                    <a:pt x="128334" y="57330"/>
                  </a:lnTo>
                  <a:lnTo>
                    <a:pt x="129628" y="60517"/>
                  </a:lnTo>
                  <a:lnTo>
                    <a:pt x="129628" y="57975"/>
                  </a:lnTo>
                  <a:lnTo>
                    <a:pt x="123987" y="47489"/>
                  </a:lnTo>
                  <a:lnTo>
                    <a:pt x="115849" y="36335"/>
                  </a:lnTo>
                  <a:lnTo>
                    <a:pt x="106300" y="26400"/>
                  </a:lnTo>
                  <a:lnTo>
                    <a:pt x="95482" y="17831"/>
                  </a:lnTo>
                  <a:lnTo>
                    <a:pt x="83540" y="10771"/>
                  </a:lnTo>
                  <a:lnTo>
                    <a:pt x="70618" y="5365"/>
                  </a:lnTo>
                  <a:lnTo>
                    <a:pt x="56861" y="1759"/>
                  </a:lnTo>
                  <a:lnTo>
                    <a:pt x="42413" y="97"/>
                  </a:lnTo>
                  <a:lnTo>
                    <a:pt x="37909" y="0"/>
                  </a:lnTo>
                  <a:lnTo>
                    <a:pt x="23313" y="1044"/>
                  </a:lnTo>
                  <a:lnTo>
                    <a:pt x="9359" y="4082"/>
                  </a:lnTo>
                  <a:lnTo>
                    <a:pt x="0" y="7554"/>
                  </a:lnTo>
                  <a:lnTo>
                    <a:pt x="0" y="8690"/>
                  </a:lnTo>
                  <a:lnTo>
                    <a:pt x="6964" y="5875"/>
                  </a:lnTo>
                  <a:close/>
                </a:path>
              </a:pathLst>
            </a:custGeom>
            <a:solidFill>
              <a:srgbClr val="D55281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67" name="object 380">
              <a:extLst>
                <a:ext uri="{FF2B5EF4-FFF2-40B4-BE49-F238E27FC236}">
                  <a16:creationId xmlns:a16="http://schemas.microsoft.com/office/drawing/2014/main" id="{26446160-B128-406C-A127-78D27E2BA564}"/>
                </a:ext>
              </a:extLst>
            </p:cNvPr>
            <p:cNvSpPr/>
            <p:nvPr/>
          </p:nvSpPr>
          <p:spPr>
            <a:xfrm>
              <a:off x="6465582" y="4026700"/>
              <a:ext cx="129628" cy="59724"/>
            </a:xfrm>
            <a:custGeom>
              <a:avLst/>
              <a:gdLst/>
              <a:ahLst/>
              <a:cxnLst/>
              <a:rect l="l" t="t" r="r" b="b"/>
              <a:pathLst>
                <a:path w="129628" h="59724">
                  <a:moveTo>
                    <a:pt x="5970" y="6165"/>
                  </a:moveTo>
                  <a:lnTo>
                    <a:pt x="19734" y="2636"/>
                  </a:lnTo>
                  <a:lnTo>
                    <a:pt x="34184" y="1070"/>
                  </a:lnTo>
                  <a:lnTo>
                    <a:pt x="37909" y="1003"/>
                  </a:lnTo>
                  <a:lnTo>
                    <a:pt x="52551" y="2049"/>
                  </a:lnTo>
                  <a:lnTo>
                    <a:pt x="66535" y="5092"/>
                  </a:lnTo>
                  <a:lnTo>
                    <a:pt x="79715" y="9985"/>
                  </a:lnTo>
                  <a:lnTo>
                    <a:pt x="91949" y="16582"/>
                  </a:lnTo>
                  <a:lnTo>
                    <a:pt x="103092" y="24737"/>
                  </a:lnTo>
                  <a:lnTo>
                    <a:pt x="113002" y="34306"/>
                  </a:lnTo>
                  <a:lnTo>
                    <a:pt x="121533" y="45141"/>
                  </a:lnTo>
                  <a:lnTo>
                    <a:pt x="128543" y="57097"/>
                  </a:lnTo>
                  <a:lnTo>
                    <a:pt x="129628" y="59724"/>
                  </a:lnTo>
                  <a:lnTo>
                    <a:pt x="129628" y="57469"/>
                  </a:lnTo>
                  <a:lnTo>
                    <a:pt x="124639" y="48116"/>
                  </a:lnTo>
                  <a:lnTo>
                    <a:pt x="116548" y="36921"/>
                  </a:lnTo>
                  <a:lnTo>
                    <a:pt x="107050" y="26935"/>
                  </a:lnTo>
                  <a:lnTo>
                    <a:pt x="96288" y="18301"/>
                  </a:lnTo>
                  <a:lnTo>
                    <a:pt x="84405" y="11163"/>
                  </a:lnTo>
                  <a:lnTo>
                    <a:pt x="71544" y="5662"/>
                  </a:lnTo>
                  <a:lnTo>
                    <a:pt x="57847" y="1943"/>
                  </a:lnTo>
                  <a:lnTo>
                    <a:pt x="43458" y="148"/>
                  </a:lnTo>
                  <a:lnTo>
                    <a:pt x="37909" y="0"/>
                  </a:lnTo>
                  <a:lnTo>
                    <a:pt x="23299" y="1038"/>
                  </a:lnTo>
                  <a:lnTo>
                    <a:pt x="9333" y="4059"/>
                  </a:lnTo>
                  <a:lnTo>
                    <a:pt x="0" y="7502"/>
                  </a:lnTo>
                  <a:lnTo>
                    <a:pt x="0" y="8633"/>
                  </a:lnTo>
                  <a:lnTo>
                    <a:pt x="5970" y="6165"/>
                  </a:lnTo>
                  <a:close/>
                </a:path>
              </a:pathLst>
            </a:custGeom>
            <a:solidFill>
              <a:srgbClr val="D35182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68" name="object 381">
              <a:extLst>
                <a:ext uri="{FF2B5EF4-FFF2-40B4-BE49-F238E27FC236}">
                  <a16:creationId xmlns:a16="http://schemas.microsoft.com/office/drawing/2014/main" id="{35C84B6D-1E2A-4F57-92E0-ACEC5414CD43}"/>
                </a:ext>
              </a:extLst>
            </p:cNvPr>
            <p:cNvSpPr/>
            <p:nvPr/>
          </p:nvSpPr>
          <p:spPr>
            <a:xfrm>
              <a:off x="6465582" y="4025976"/>
              <a:ext cx="129628" cy="58806"/>
            </a:xfrm>
            <a:custGeom>
              <a:avLst/>
              <a:gdLst/>
              <a:ahLst/>
              <a:cxnLst/>
              <a:rect l="l" t="t" r="r" b="b"/>
              <a:pathLst>
                <a:path w="129628" h="58806">
                  <a:moveTo>
                    <a:pt x="4911" y="6503"/>
                  </a:moveTo>
                  <a:lnTo>
                    <a:pt x="18616" y="2848"/>
                  </a:lnTo>
                  <a:lnTo>
                    <a:pt x="33004" y="1132"/>
                  </a:lnTo>
                  <a:lnTo>
                    <a:pt x="37909" y="1016"/>
                  </a:lnTo>
                  <a:lnTo>
                    <a:pt x="52527" y="2055"/>
                  </a:lnTo>
                  <a:lnTo>
                    <a:pt x="66501" y="5077"/>
                  </a:lnTo>
                  <a:lnTo>
                    <a:pt x="79686" y="9939"/>
                  </a:lnTo>
                  <a:lnTo>
                    <a:pt x="91941" y="16496"/>
                  </a:lnTo>
                  <a:lnTo>
                    <a:pt x="103121" y="24605"/>
                  </a:lnTo>
                  <a:lnTo>
                    <a:pt x="113083" y="34123"/>
                  </a:lnTo>
                  <a:lnTo>
                    <a:pt x="121686" y="44906"/>
                  </a:lnTo>
                  <a:lnTo>
                    <a:pt x="128784" y="56811"/>
                  </a:lnTo>
                  <a:lnTo>
                    <a:pt x="129628" y="58806"/>
                  </a:lnTo>
                  <a:lnTo>
                    <a:pt x="129628" y="56806"/>
                  </a:lnTo>
                  <a:lnTo>
                    <a:pt x="125408" y="48824"/>
                  </a:lnTo>
                  <a:lnTo>
                    <a:pt x="117367" y="37588"/>
                  </a:lnTo>
                  <a:lnTo>
                    <a:pt x="107925" y="27545"/>
                  </a:lnTo>
                  <a:lnTo>
                    <a:pt x="97220" y="18838"/>
                  </a:lnTo>
                  <a:lnTo>
                    <a:pt x="85395" y="11609"/>
                  </a:lnTo>
                  <a:lnTo>
                    <a:pt x="72588" y="6000"/>
                  </a:lnTo>
                  <a:lnTo>
                    <a:pt x="58940" y="2154"/>
                  </a:lnTo>
                  <a:lnTo>
                    <a:pt x="44591" y="213"/>
                  </a:lnTo>
                  <a:lnTo>
                    <a:pt x="37909" y="0"/>
                  </a:lnTo>
                  <a:lnTo>
                    <a:pt x="23323" y="1033"/>
                  </a:lnTo>
                  <a:lnTo>
                    <a:pt x="9367" y="4040"/>
                  </a:lnTo>
                  <a:lnTo>
                    <a:pt x="0" y="7477"/>
                  </a:lnTo>
                  <a:lnTo>
                    <a:pt x="0" y="8581"/>
                  </a:lnTo>
                  <a:lnTo>
                    <a:pt x="4911" y="6503"/>
                  </a:lnTo>
                  <a:close/>
                </a:path>
              </a:pathLst>
            </a:custGeom>
            <a:solidFill>
              <a:srgbClr val="D35183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69" name="object 382">
              <a:extLst>
                <a:ext uri="{FF2B5EF4-FFF2-40B4-BE49-F238E27FC236}">
                  <a16:creationId xmlns:a16="http://schemas.microsoft.com/office/drawing/2014/main" id="{40DEAB82-32B1-4535-B601-0DE3393F5393}"/>
                </a:ext>
              </a:extLst>
            </p:cNvPr>
            <p:cNvSpPr/>
            <p:nvPr/>
          </p:nvSpPr>
          <p:spPr>
            <a:xfrm>
              <a:off x="6465582" y="4025417"/>
              <a:ext cx="129628" cy="57608"/>
            </a:xfrm>
            <a:custGeom>
              <a:avLst/>
              <a:gdLst/>
              <a:ahLst/>
              <a:cxnLst/>
              <a:rect l="l" t="t" r="r" b="b"/>
              <a:pathLst>
                <a:path w="129628" h="57608">
                  <a:moveTo>
                    <a:pt x="3945" y="6769"/>
                  </a:moveTo>
                  <a:lnTo>
                    <a:pt x="17613" y="3006"/>
                  </a:lnTo>
                  <a:lnTo>
                    <a:pt x="31973" y="1160"/>
                  </a:lnTo>
                  <a:lnTo>
                    <a:pt x="37909" y="990"/>
                  </a:lnTo>
                  <a:lnTo>
                    <a:pt x="52535" y="2022"/>
                  </a:lnTo>
                  <a:lnTo>
                    <a:pt x="66524" y="5025"/>
                  </a:lnTo>
                  <a:lnTo>
                    <a:pt x="79734" y="9855"/>
                  </a:lnTo>
                  <a:lnTo>
                    <a:pt x="92022" y="16371"/>
                  </a:lnTo>
                  <a:lnTo>
                    <a:pt x="103248" y="24431"/>
                  </a:lnTo>
                  <a:lnTo>
                    <a:pt x="113269" y="33894"/>
                  </a:lnTo>
                  <a:lnTo>
                    <a:pt x="121944" y="44617"/>
                  </a:lnTo>
                  <a:lnTo>
                    <a:pt x="129130" y="56458"/>
                  </a:lnTo>
                  <a:lnTo>
                    <a:pt x="129628" y="57608"/>
                  </a:lnTo>
                  <a:lnTo>
                    <a:pt x="129628" y="55800"/>
                  </a:lnTo>
                  <a:lnTo>
                    <a:pt x="126229" y="49332"/>
                  </a:lnTo>
                  <a:lnTo>
                    <a:pt x="118228" y="38077"/>
                  </a:lnTo>
                  <a:lnTo>
                    <a:pt x="108827" y="28006"/>
                  </a:lnTo>
                  <a:lnTo>
                    <a:pt x="98164" y="19259"/>
                  </a:lnTo>
                  <a:lnTo>
                    <a:pt x="86378" y="11974"/>
                  </a:lnTo>
                  <a:lnTo>
                    <a:pt x="73606" y="6290"/>
                  </a:lnTo>
                  <a:lnTo>
                    <a:pt x="59988" y="2347"/>
                  </a:lnTo>
                  <a:lnTo>
                    <a:pt x="45660" y="284"/>
                  </a:lnTo>
                  <a:lnTo>
                    <a:pt x="37909" y="0"/>
                  </a:lnTo>
                  <a:lnTo>
                    <a:pt x="23297" y="1024"/>
                  </a:lnTo>
                  <a:lnTo>
                    <a:pt x="9315" y="4004"/>
                  </a:lnTo>
                  <a:lnTo>
                    <a:pt x="0" y="7386"/>
                  </a:lnTo>
                  <a:lnTo>
                    <a:pt x="0" y="8471"/>
                  </a:lnTo>
                  <a:lnTo>
                    <a:pt x="3945" y="6769"/>
                  </a:lnTo>
                  <a:close/>
                </a:path>
              </a:pathLst>
            </a:custGeom>
            <a:solidFill>
              <a:srgbClr val="D35084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70" name="object 383">
              <a:extLst>
                <a:ext uri="{FF2B5EF4-FFF2-40B4-BE49-F238E27FC236}">
                  <a16:creationId xmlns:a16="http://schemas.microsoft.com/office/drawing/2014/main" id="{0B5A69AF-4CF5-4A4B-8A30-CF2B8BC65EF9}"/>
                </a:ext>
              </a:extLst>
            </p:cNvPr>
            <p:cNvSpPr/>
            <p:nvPr/>
          </p:nvSpPr>
          <p:spPr>
            <a:xfrm>
              <a:off x="6465582" y="4024718"/>
              <a:ext cx="129628" cy="56947"/>
            </a:xfrm>
            <a:custGeom>
              <a:avLst/>
              <a:gdLst/>
              <a:ahLst/>
              <a:cxnLst/>
              <a:rect l="l" t="t" r="r" b="b"/>
              <a:pathLst>
                <a:path w="129628" h="56947">
                  <a:moveTo>
                    <a:pt x="2902" y="7105"/>
                  </a:moveTo>
                  <a:lnTo>
                    <a:pt x="16509" y="3223"/>
                  </a:lnTo>
                  <a:lnTo>
                    <a:pt x="30805" y="1232"/>
                  </a:lnTo>
                  <a:lnTo>
                    <a:pt x="37909" y="990"/>
                  </a:lnTo>
                  <a:lnTo>
                    <a:pt x="52533" y="2016"/>
                  </a:lnTo>
                  <a:lnTo>
                    <a:pt x="66521" y="5002"/>
                  </a:lnTo>
                  <a:lnTo>
                    <a:pt x="79736" y="9807"/>
                  </a:lnTo>
                  <a:lnTo>
                    <a:pt x="92037" y="16291"/>
                  </a:lnTo>
                  <a:lnTo>
                    <a:pt x="103284" y="24314"/>
                  </a:lnTo>
                  <a:lnTo>
                    <a:pt x="113338" y="33737"/>
                  </a:lnTo>
                  <a:lnTo>
                    <a:pt x="122060" y="44420"/>
                  </a:lnTo>
                  <a:lnTo>
                    <a:pt x="129309" y="56223"/>
                  </a:lnTo>
                  <a:lnTo>
                    <a:pt x="129628" y="56947"/>
                  </a:lnTo>
                  <a:lnTo>
                    <a:pt x="129628" y="54936"/>
                  </a:lnTo>
                  <a:lnTo>
                    <a:pt x="127039" y="49980"/>
                  </a:lnTo>
                  <a:lnTo>
                    <a:pt x="119071" y="38694"/>
                  </a:lnTo>
                  <a:lnTo>
                    <a:pt x="109708" y="28580"/>
                  </a:lnTo>
                  <a:lnTo>
                    <a:pt x="99091" y="19775"/>
                  </a:lnTo>
                  <a:lnTo>
                    <a:pt x="87356" y="12415"/>
                  </a:lnTo>
                  <a:lnTo>
                    <a:pt x="74641" y="6637"/>
                  </a:lnTo>
                  <a:lnTo>
                    <a:pt x="61083" y="2578"/>
                  </a:lnTo>
                  <a:lnTo>
                    <a:pt x="46822" y="374"/>
                  </a:lnTo>
                  <a:lnTo>
                    <a:pt x="37909" y="0"/>
                  </a:lnTo>
                  <a:lnTo>
                    <a:pt x="23331" y="1016"/>
                  </a:lnTo>
                  <a:lnTo>
                    <a:pt x="9363" y="3974"/>
                  </a:lnTo>
                  <a:lnTo>
                    <a:pt x="0" y="7349"/>
                  </a:lnTo>
                  <a:lnTo>
                    <a:pt x="0" y="8385"/>
                  </a:lnTo>
                  <a:lnTo>
                    <a:pt x="2902" y="7105"/>
                  </a:lnTo>
                  <a:close/>
                </a:path>
              </a:pathLst>
            </a:custGeom>
            <a:solidFill>
              <a:srgbClr val="D25085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71" name="object 384">
              <a:extLst>
                <a:ext uri="{FF2B5EF4-FFF2-40B4-BE49-F238E27FC236}">
                  <a16:creationId xmlns:a16="http://schemas.microsoft.com/office/drawing/2014/main" id="{DC623C14-8414-4F19-A1BA-2AC607647D25}"/>
                </a:ext>
              </a:extLst>
            </p:cNvPr>
            <p:cNvSpPr/>
            <p:nvPr/>
          </p:nvSpPr>
          <p:spPr>
            <a:xfrm>
              <a:off x="6465582" y="4023995"/>
              <a:ext cx="129628" cy="56153"/>
            </a:xfrm>
            <a:custGeom>
              <a:avLst/>
              <a:gdLst/>
              <a:ahLst/>
              <a:cxnLst/>
              <a:rect l="l" t="t" r="r" b="b"/>
              <a:pathLst>
                <a:path w="129628" h="56153">
                  <a:moveTo>
                    <a:pt x="1930" y="7439"/>
                  </a:moveTo>
                  <a:lnTo>
                    <a:pt x="15499" y="3440"/>
                  </a:lnTo>
                  <a:lnTo>
                    <a:pt x="29770" y="1319"/>
                  </a:lnTo>
                  <a:lnTo>
                    <a:pt x="37909" y="1003"/>
                  </a:lnTo>
                  <a:lnTo>
                    <a:pt x="52539" y="2025"/>
                  </a:lnTo>
                  <a:lnTo>
                    <a:pt x="66537" y="4998"/>
                  </a:lnTo>
                  <a:lnTo>
                    <a:pt x="79766" y="9783"/>
                  </a:lnTo>
                  <a:lnTo>
                    <a:pt x="92088" y="16241"/>
                  </a:lnTo>
                  <a:lnTo>
                    <a:pt x="103366" y="24231"/>
                  </a:lnTo>
                  <a:lnTo>
                    <a:pt x="113463" y="33615"/>
                  </a:lnTo>
                  <a:lnTo>
                    <a:pt x="122241" y="44254"/>
                  </a:lnTo>
                  <a:lnTo>
                    <a:pt x="129563" y="56007"/>
                  </a:lnTo>
                  <a:lnTo>
                    <a:pt x="129628" y="56153"/>
                  </a:lnTo>
                  <a:lnTo>
                    <a:pt x="129628" y="54405"/>
                  </a:lnTo>
                  <a:lnTo>
                    <a:pt x="119778" y="39333"/>
                  </a:lnTo>
                  <a:lnTo>
                    <a:pt x="110475" y="29162"/>
                  </a:lnTo>
                  <a:lnTo>
                    <a:pt x="99918" y="20287"/>
                  </a:lnTo>
                  <a:lnTo>
                    <a:pt x="88242" y="12843"/>
                  </a:lnTo>
                  <a:lnTo>
                    <a:pt x="75581" y="6967"/>
                  </a:lnTo>
                  <a:lnTo>
                    <a:pt x="62071" y="2795"/>
                  </a:lnTo>
                  <a:lnTo>
                    <a:pt x="47847" y="464"/>
                  </a:lnTo>
                  <a:lnTo>
                    <a:pt x="37909" y="0"/>
                  </a:lnTo>
                  <a:lnTo>
                    <a:pt x="23306" y="1013"/>
                  </a:lnTo>
                  <a:lnTo>
                    <a:pt x="9322" y="3964"/>
                  </a:lnTo>
                  <a:lnTo>
                    <a:pt x="0" y="7312"/>
                  </a:lnTo>
                  <a:lnTo>
                    <a:pt x="0" y="8309"/>
                  </a:lnTo>
                  <a:lnTo>
                    <a:pt x="1930" y="7439"/>
                  </a:lnTo>
                  <a:close/>
                </a:path>
              </a:pathLst>
            </a:custGeom>
            <a:solidFill>
              <a:srgbClr val="D24D84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72" name="object 385">
              <a:extLst>
                <a:ext uri="{FF2B5EF4-FFF2-40B4-BE49-F238E27FC236}">
                  <a16:creationId xmlns:a16="http://schemas.microsoft.com/office/drawing/2014/main" id="{5DA159AC-1281-4FF2-B023-21A05BA4643B}"/>
                </a:ext>
              </a:extLst>
            </p:cNvPr>
            <p:cNvSpPr/>
            <p:nvPr/>
          </p:nvSpPr>
          <p:spPr>
            <a:xfrm>
              <a:off x="6465582" y="4023410"/>
              <a:ext cx="129628" cy="55232"/>
            </a:xfrm>
            <a:custGeom>
              <a:avLst/>
              <a:gdLst/>
              <a:ahLst/>
              <a:cxnLst/>
              <a:rect l="l" t="t" r="r" b="b"/>
              <a:pathLst>
                <a:path w="129628" h="55232">
                  <a:moveTo>
                    <a:pt x="28692" y="1404"/>
                  </a:moveTo>
                  <a:lnTo>
                    <a:pt x="37909" y="1003"/>
                  </a:lnTo>
                  <a:lnTo>
                    <a:pt x="52554" y="2015"/>
                  </a:lnTo>
                  <a:lnTo>
                    <a:pt x="66570" y="4963"/>
                  </a:lnTo>
                  <a:lnTo>
                    <a:pt x="79823" y="9708"/>
                  </a:lnTo>
                  <a:lnTo>
                    <a:pt x="92177" y="16115"/>
                  </a:lnTo>
                  <a:lnTo>
                    <a:pt x="103496" y="24049"/>
                  </a:lnTo>
                  <a:lnTo>
                    <a:pt x="113644" y="33371"/>
                  </a:lnTo>
                  <a:lnTo>
                    <a:pt x="122486" y="43947"/>
                  </a:lnTo>
                  <a:lnTo>
                    <a:pt x="129628" y="55232"/>
                  </a:lnTo>
                  <a:lnTo>
                    <a:pt x="129628" y="53511"/>
                  </a:lnTo>
                  <a:lnTo>
                    <a:pt x="120543" y="39832"/>
                  </a:lnTo>
                  <a:lnTo>
                    <a:pt x="111272" y="29632"/>
                  </a:lnTo>
                  <a:lnTo>
                    <a:pt x="100752" y="20716"/>
                  </a:lnTo>
                  <a:lnTo>
                    <a:pt x="89117" y="13217"/>
                  </a:lnTo>
                  <a:lnTo>
                    <a:pt x="76500" y="7270"/>
                  </a:lnTo>
                  <a:lnTo>
                    <a:pt x="63038" y="3006"/>
                  </a:lnTo>
                  <a:lnTo>
                    <a:pt x="48863" y="561"/>
                  </a:lnTo>
                  <a:lnTo>
                    <a:pt x="37909" y="0"/>
                  </a:lnTo>
                  <a:lnTo>
                    <a:pt x="23314" y="1004"/>
                  </a:lnTo>
                  <a:lnTo>
                    <a:pt x="9327" y="3928"/>
                  </a:lnTo>
                  <a:lnTo>
                    <a:pt x="0" y="7245"/>
                  </a:lnTo>
                  <a:lnTo>
                    <a:pt x="0" y="8167"/>
                  </a:lnTo>
                  <a:lnTo>
                    <a:pt x="921" y="7745"/>
                  </a:lnTo>
                  <a:lnTo>
                    <a:pt x="14453" y="3648"/>
                  </a:lnTo>
                  <a:lnTo>
                    <a:pt x="28692" y="1404"/>
                  </a:lnTo>
                  <a:close/>
                </a:path>
              </a:pathLst>
            </a:custGeom>
            <a:solidFill>
              <a:srgbClr val="D24D84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73" name="object 386">
              <a:extLst>
                <a:ext uri="{FF2B5EF4-FFF2-40B4-BE49-F238E27FC236}">
                  <a16:creationId xmlns:a16="http://schemas.microsoft.com/office/drawing/2014/main" id="{315A3459-3A64-4D3B-9DC8-ECD3D3C87D68}"/>
                </a:ext>
              </a:extLst>
            </p:cNvPr>
            <p:cNvSpPr/>
            <p:nvPr/>
          </p:nvSpPr>
          <p:spPr>
            <a:xfrm>
              <a:off x="6465582" y="4022712"/>
              <a:ext cx="129628" cy="54489"/>
            </a:xfrm>
            <a:custGeom>
              <a:avLst/>
              <a:gdLst/>
              <a:ahLst/>
              <a:cxnLst/>
              <a:rect l="l" t="t" r="r" b="b"/>
              <a:pathLst>
                <a:path w="129628" h="54489">
                  <a:moveTo>
                    <a:pt x="13423" y="3878"/>
                  </a:moveTo>
                  <a:lnTo>
                    <a:pt x="27600" y="1503"/>
                  </a:lnTo>
                  <a:lnTo>
                    <a:pt x="37909" y="1003"/>
                  </a:lnTo>
                  <a:lnTo>
                    <a:pt x="52544" y="2008"/>
                  </a:lnTo>
                  <a:lnTo>
                    <a:pt x="66561" y="4933"/>
                  </a:lnTo>
                  <a:lnTo>
                    <a:pt x="79826" y="9645"/>
                  </a:lnTo>
                  <a:lnTo>
                    <a:pt x="92205" y="16010"/>
                  </a:lnTo>
                  <a:lnTo>
                    <a:pt x="103562" y="23894"/>
                  </a:lnTo>
                  <a:lnTo>
                    <a:pt x="113764" y="33161"/>
                  </a:lnTo>
                  <a:lnTo>
                    <a:pt x="122674" y="43680"/>
                  </a:lnTo>
                  <a:lnTo>
                    <a:pt x="129628" y="54489"/>
                  </a:lnTo>
                  <a:lnTo>
                    <a:pt x="129628" y="52507"/>
                  </a:lnTo>
                  <a:lnTo>
                    <a:pt x="121479" y="40525"/>
                  </a:lnTo>
                  <a:lnTo>
                    <a:pt x="112256" y="30277"/>
                  </a:lnTo>
                  <a:lnTo>
                    <a:pt x="101786" y="21296"/>
                  </a:lnTo>
                  <a:lnTo>
                    <a:pt x="90201" y="13713"/>
                  </a:lnTo>
                  <a:lnTo>
                    <a:pt x="77633" y="7663"/>
                  </a:lnTo>
                  <a:lnTo>
                    <a:pt x="64215" y="3277"/>
                  </a:lnTo>
                  <a:lnTo>
                    <a:pt x="50080" y="688"/>
                  </a:lnTo>
                  <a:lnTo>
                    <a:pt x="37909" y="0"/>
                  </a:lnTo>
                  <a:lnTo>
                    <a:pt x="23307" y="1000"/>
                  </a:lnTo>
                  <a:lnTo>
                    <a:pt x="9310" y="3912"/>
                  </a:lnTo>
                  <a:lnTo>
                    <a:pt x="0" y="7205"/>
                  </a:lnTo>
                  <a:lnTo>
                    <a:pt x="0" y="8067"/>
                  </a:lnTo>
                  <a:lnTo>
                    <a:pt x="13423" y="3878"/>
                  </a:lnTo>
                  <a:close/>
                </a:path>
              </a:pathLst>
            </a:custGeom>
            <a:solidFill>
              <a:srgbClr val="D24E87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74" name="object 387">
              <a:extLst>
                <a:ext uri="{FF2B5EF4-FFF2-40B4-BE49-F238E27FC236}">
                  <a16:creationId xmlns:a16="http://schemas.microsoft.com/office/drawing/2014/main" id="{2740288E-DAE5-4060-A50C-E438C520B035}"/>
                </a:ext>
              </a:extLst>
            </p:cNvPr>
            <p:cNvSpPr/>
            <p:nvPr/>
          </p:nvSpPr>
          <p:spPr>
            <a:xfrm>
              <a:off x="6465582" y="4022001"/>
              <a:ext cx="129628" cy="54086"/>
            </a:xfrm>
            <a:custGeom>
              <a:avLst/>
              <a:gdLst/>
              <a:ahLst/>
              <a:cxnLst/>
              <a:rect l="l" t="t" r="r" b="b"/>
              <a:pathLst>
                <a:path w="129628" h="54086">
                  <a:moveTo>
                    <a:pt x="0" y="7152"/>
                  </a:moveTo>
                  <a:lnTo>
                    <a:pt x="0" y="8095"/>
                  </a:lnTo>
                  <a:lnTo>
                    <a:pt x="12372" y="4116"/>
                  </a:lnTo>
                  <a:lnTo>
                    <a:pt x="26515" y="1611"/>
                  </a:lnTo>
                  <a:lnTo>
                    <a:pt x="37909" y="1003"/>
                  </a:lnTo>
                  <a:lnTo>
                    <a:pt x="52555" y="2005"/>
                  </a:lnTo>
                  <a:lnTo>
                    <a:pt x="66580" y="4921"/>
                  </a:lnTo>
                  <a:lnTo>
                    <a:pt x="79853" y="9619"/>
                  </a:lnTo>
                  <a:lnTo>
                    <a:pt x="92242" y="15965"/>
                  </a:lnTo>
                  <a:lnTo>
                    <a:pt x="103615" y="23825"/>
                  </a:lnTo>
                  <a:lnTo>
                    <a:pt x="113841" y="33065"/>
                  </a:lnTo>
                  <a:lnTo>
                    <a:pt x="122787" y="43553"/>
                  </a:lnTo>
                  <a:lnTo>
                    <a:pt x="129628" y="54086"/>
                  </a:lnTo>
                  <a:lnTo>
                    <a:pt x="129628" y="51997"/>
                  </a:lnTo>
                  <a:lnTo>
                    <a:pt x="122198" y="41099"/>
                  </a:lnTo>
                  <a:lnTo>
                    <a:pt x="113037" y="30805"/>
                  </a:lnTo>
                  <a:lnTo>
                    <a:pt x="102628" y="21769"/>
                  </a:lnTo>
                  <a:lnTo>
                    <a:pt x="91101" y="14119"/>
                  </a:lnTo>
                  <a:lnTo>
                    <a:pt x="78585" y="7988"/>
                  </a:lnTo>
                  <a:lnTo>
                    <a:pt x="65209" y="3505"/>
                  </a:lnTo>
                  <a:lnTo>
                    <a:pt x="51101" y="802"/>
                  </a:lnTo>
                  <a:lnTo>
                    <a:pt x="37909" y="0"/>
                  </a:lnTo>
                  <a:lnTo>
                    <a:pt x="23289" y="994"/>
                  </a:lnTo>
                  <a:lnTo>
                    <a:pt x="9279" y="3890"/>
                  </a:lnTo>
                  <a:lnTo>
                    <a:pt x="0" y="7152"/>
                  </a:lnTo>
                  <a:close/>
                </a:path>
              </a:pathLst>
            </a:custGeom>
            <a:solidFill>
              <a:srgbClr val="D14D87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75" name="object 388">
              <a:extLst>
                <a:ext uri="{FF2B5EF4-FFF2-40B4-BE49-F238E27FC236}">
                  <a16:creationId xmlns:a16="http://schemas.microsoft.com/office/drawing/2014/main" id="{5C6EBDB1-3DED-4087-AD4E-677AB6739BA7}"/>
                </a:ext>
              </a:extLst>
            </p:cNvPr>
            <p:cNvSpPr/>
            <p:nvPr/>
          </p:nvSpPr>
          <p:spPr>
            <a:xfrm>
              <a:off x="6465582" y="4021429"/>
              <a:ext cx="129628" cy="53387"/>
            </a:xfrm>
            <a:custGeom>
              <a:avLst/>
              <a:gdLst/>
              <a:ahLst/>
              <a:cxnLst/>
              <a:rect l="l" t="t" r="r" b="b"/>
              <a:pathLst>
                <a:path w="129628" h="53387">
                  <a:moveTo>
                    <a:pt x="0" y="7095"/>
                  </a:moveTo>
                  <a:lnTo>
                    <a:pt x="0" y="8097"/>
                  </a:lnTo>
                  <a:lnTo>
                    <a:pt x="11424" y="4340"/>
                  </a:lnTo>
                  <a:lnTo>
                    <a:pt x="25527" y="1729"/>
                  </a:lnTo>
                  <a:lnTo>
                    <a:pt x="37909" y="1015"/>
                  </a:lnTo>
                  <a:lnTo>
                    <a:pt x="52541" y="2008"/>
                  </a:lnTo>
                  <a:lnTo>
                    <a:pt x="66565" y="4900"/>
                  </a:lnTo>
                  <a:lnTo>
                    <a:pt x="79850" y="9560"/>
                  </a:lnTo>
                  <a:lnTo>
                    <a:pt x="92263" y="15859"/>
                  </a:lnTo>
                  <a:lnTo>
                    <a:pt x="103674" y="23665"/>
                  </a:lnTo>
                  <a:lnTo>
                    <a:pt x="113951" y="32848"/>
                  </a:lnTo>
                  <a:lnTo>
                    <a:pt x="122962" y="43277"/>
                  </a:lnTo>
                  <a:lnTo>
                    <a:pt x="129628" y="53387"/>
                  </a:lnTo>
                  <a:lnTo>
                    <a:pt x="129628" y="51440"/>
                  </a:lnTo>
                  <a:lnTo>
                    <a:pt x="122942" y="41589"/>
                  </a:lnTo>
                  <a:lnTo>
                    <a:pt x="113807" y="31269"/>
                  </a:lnTo>
                  <a:lnTo>
                    <a:pt x="103431" y="22195"/>
                  </a:lnTo>
                  <a:lnTo>
                    <a:pt x="91941" y="14496"/>
                  </a:lnTo>
                  <a:lnTo>
                    <a:pt x="79468" y="8299"/>
                  </a:lnTo>
                  <a:lnTo>
                    <a:pt x="66141" y="3732"/>
                  </a:lnTo>
                  <a:lnTo>
                    <a:pt x="52088" y="923"/>
                  </a:lnTo>
                  <a:lnTo>
                    <a:pt x="37909" y="0"/>
                  </a:lnTo>
                  <a:lnTo>
                    <a:pt x="23306" y="985"/>
                  </a:lnTo>
                  <a:lnTo>
                    <a:pt x="9298" y="3856"/>
                  </a:lnTo>
                  <a:lnTo>
                    <a:pt x="0" y="7095"/>
                  </a:lnTo>
                  <a:close/>
                </a:path>
              </a:pathLst>
            </a:custGeom>
            <a:solidFill>
              <a:srgbClr val="D14D89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76" name="object 389">
              <a:extLst>
                <a:ext uri="{FF2B5EF4-FFF2-40B4-BE49-F238E27FC236}">
                  <a16:creationId xmlns:a16="http://schemas.microsoft.com/office/drawing/2014/main" id="{C20C90C1-1B83-4917-82F5-BD7C06C68A20}"/>
                </a:ext>
              </a:extLst>
            </p:cNvPr>
            <p:cNvSpPr/>
            <p:nvPr/>
          </p:nvSpPr>
          <p:spPr>
            <a:xfrm>
              <a:off x="6465582" y="4020705"/>
              <a:ext cx="129628" cy="52788"/>
            </a:xfrm>
            <a:custGeom>
              <a:avLst/>
              <a:gdLst/>
              <a:ahLst/>
              <a:cxnLst/>
              <a:rect l="l" t="t" r="r" b="b"/>
              <a:pathLst>
                <a:path w="129628" h="52788">
                  <a:moveTo>
                    <a:pt x="10302" y="4619"/>
                  </a:moveTo>
                  <a:lnTo>
                    <a:pt x="24357" y="1868"/>
                  </a:lnTo>
                  <a:lnTo>
                    <a:pt x="37909" y="1015"/>
                  </a:lnTo>
                  <a:lnTo>
                    <a:pt x="52544" y="2005"/>
                  </a:lnTo>
                  <a:lnTo>
                    <a:pt x="66576" y="4885"/>
                  </a:lnTo>
                  <a:lnTo>
                    <a:pt x="79875" y="9526"/>
                  </a:lnTo>
                  <a:lnTo>
                    <a:pt x="92311" y="15799"/>
                  </a:lnTo>
                  <a:lnTo>
                    <a:pt x="103755" y="23572"/>
                  </a:lnTo>
                  <a:lnTo>
                    <a:pt x="114078" y="32716"/>
                  </a:lnTo>
                  <a:lnTo>
                    <a:pt x="123148" y="43100"/>
                  </a:lnTo>
                  <a:lnTo>
                    <a:pt x="129628" y="52788"/>
                  </a:lnTo>
                  <a:lnTo>
                    <a:pt x="129628" y="50977"/>
                  </a:lnTo>
                  <a:lnTo>
                    <a:pt x="123789" y="42290"/>
                  </a:lnTo>
                  <a:lnTo>
                    <a:pt x="114709" y="31919"/>
                  </a:lnTo>
                  <a:lnTo>
                    <a:pt x="104389" y="22777"/>
                  </a:lnTo>
                  <a:lnTo>
                    <a:pt x="92954" y="14994"/>
                  </a:lnTo>
                  <a:lnTo>
                    <a:pt x="80533" y="8697"/>
                  </a:lnTo>
                  <a:lnTo>
                    <a:pt x="67250" y="4014"/>
                  </a:lnTo>
                  <a:lnTo>
                    <a:pt x="53233" y="1073"/>
                  </a:lnTo>
                  <a:lnTo>
                    <a:pt x="38609" y="2"/>
                  </a:lnTo>
                  <a:lnTo>
                    <a:pt x="37909" y="0"/>
                  </a:lnTo>
                  <a:lnTo>
                    <a:pt x="23292" y="981"/>
                  </a:lnTo>
                  <a:lnTo>
                    <a:pt x="9270" y="3841"/>
                  </a:lnTo>
                  <a:lnTo>
                    <a:pt x="0" y="7054"/>
                  </a:lnTo>
                  <a:lnTo>
                    <a:pt x="0" y="8113"/>
                  </a:lnTo>
                  <a:lnTo>
                    <a:pt x="10302" y="4619"/>
                  </a:lnTo>
                  <a:close/>
                </a:path>
              </a:pathLst>
            </a:custGeom>
            <a:solidFill>
              <a:srgbClr val="D24C89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77" name="object 390">
              <a:extLst>
                <a:ext uri="{FF2B5EF4-FFF2-40B4-BE49-F238E27FC236}">
                  <a16:creationId xmlns:a16="http://schemas.microsoft.com/office/drawing/2014/main" id="{58DB61A9-EFD8-4DDD-A59E-EA2287EF124E}"/>
                </a:ext>
              </a:extLst>
            </p:cNvPr>
            <p:cNvSpPr/>
            <p:nvPr/>
          </p:nvSpPr>
          <p:spPr>
            <a:xfrm>
              <a:off x="6465582" y="4020019"/>
              <a:ext cx="129628" cy="52337"/>
            </a:xfrm>
            <a:custGeom>
              <a:avLst/>
              <a:gdLst/>
              <a:ahLst/>
              <a:cxnLst/>
              <a:rect l="l" t="t" r="r" b="b"/>
              <a:pathLst>
                <a:path w="129628" h="52337">
                  <a:moveTo>
                    <a:pt x="9312" y="4832"/>
                  </a:moveTo>
                  <a:lnTo>
                    <a:pt x="23334" y="1969"/>
                  </a:lnTo>
                  <a:lnTo>
                    <a:pt x="37909" y="990"/>
                  </a:lnTo>
                  <a:lnTo>
                    <a:pt x="52538" y="1974"/>
                  </a:lnTo>
                  <a:lnTo>
                    <a:pt x="66567" y="4838"/>
                  </a:lnTo>
                  <a:lnTo>
                    <a:pt x="79868" y="9456"/>
                  </a:lnTo>
                  <a:lnTo>
                    <a:pt x="92315" y="15698"/>
                  </a:lnTo>
                  <a:lnTo>
                    <a:pt x="103777" y="23436"/>
                  </a:lnTo>
                  <a:lnTo>
                    <a:pt x="114129" y="32542"/>
                  </a:lnTo>
                  <a:lnTo>
                    <a:pt x="123241" y="42888"/>
                  </a:lnTo>
                  <a:lnTo>
                    <a:pt x="129628" y="52337"/>
                  </a:lnTo>
                  <a:lnTo>
                    <a:pt x="129628" y="50512"/>
                  </a:lnTo>
                  <a:lnTo>
                    <a:pt x="124524" y="42865"/>
                  </a:lnTo>
                  <a:lnTo>
                    <a:pt x="115483" y="32455"/>
                  </a:lnTo>
                  <a:lnTo>
                    <a:pt x="105208" y="23265"/>
                  </a:lnTo>
                  <a:lnTo>
                    <a:pt x="93822" y="15421"/>
                  </a:lnTo>
                  <a:lnTo>
                    <a:pt x="81453" y="9048"/>
                  </a:lnTo>
                  <a:lnTo>
                    <a:pt x="68225" y="4272"/>
                  </a:lnTo>
                  <a:lnTo>
                    <a:pt x="54265" y="1219"/>
                  </a:lnTo>
                  <a:lnTo>
                    <a:pt x="39699" y="14"/>
                  </a:lnTo>
                  <a:lnTo>
                    <a:pt x="37909" y="0"/>
                  </a:lnTo>
                  <a:lnTo>
                    <a:pt x="23313" y="974"/>
                  </a:lnTo>
                  <a:lnTo>
                    <a:pt x="9298" y="3812"/>
                  </a:lnTo>
                  <a:lnTo>
                    <a:pt x="0" y="7010"/>
                  </a:lnTo>
                  <a:lnTo>
                    <a:pt x="0" y="8069"/>
                  </a:lnTo>
                  <a:lnTo>
                    <a:pt x="9312" y="4832"/>
                  </a:lnTo>
                  <a:close/>
                </a:path>
              </a:pathLst>
            </a:custGeom>
            <a:solidFill>
              <a:srgbClr val="D24B8B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78" name="object 391">
              <a:extLst>
                <a:ext uri="{FF2B5EF4-FFF2-40B4-BE49-F238E27FC236}">
                  <a16:creationId xmlns:a16="http://schemas.microsoft.com/office/drawing/2014/main" id="{B8234E96-F127-4506-8912-C2AEB1A7D442}"/>
                </a:ext>
              </a:extLst>
            </p:cNvPr>
            <p:cNvSpPr/>
            <p:nvPr/>
          </p:nvSpPr>
          <p:spPr>
            <a:xfrm>
              <a:off x="6465582" y="4019296"/>
              <a:ext cx="129628" cy="51683"/>
            </a:xfrm>
            <a:custGeom>
              <a:avLst/>
              <a:gdLst/>
              <a:ahLst/>
              <a:cxnLst/>
              <a:rect l="l" t="t" r="r" b="b"/>
              <a:pathLst>
                <a:path w="129628" h="51683">
                  <a:moveTo>
                    <a:pt x="36813" y="1008"/>
                  </a:moveTo>
                  <a:lnTo>
                    <a:pt x="52540" y="1979"/>
                  </a:lnTo>
                  <a:lnTo>
                    <a:pt x="66578" y="4823"/>
                  </a:lnTo>
                  <a:lnTo>
                    <a:pt x="79894" y="9409"/>
                  </a:lnTo>
                  <a:lnTo>
                    <a:pt x="92364" y="15610"/>
                  </a:lnTo>
                  <a:lnTo>
                    <a:pt x="103861" y="23300"/>
                  </a:lnTo>
                  <a:lnTo>
                    <a:pt x="114258" y="32354"/>
                  </a:lnTo>
                  <a:lnTo>
                    <a:pt x="123429" y="42644"/>
                  </a:lnTo>
                  <a:lnTo>
                    <a:pt x="129628" y="51683"/>
                  </a:lnTo>
                  <a:lnTo>
                    <a:pt x="129628" y="50001"/>
                  </a:lnTo>
                  <a:lnTo>
                    <a:pt x="125355" y="43544"/>
                  </a:lnTo>
                  <a:lnTo>
                    <a:pt x="116363" y="33088"/>
                  </a:lnTo>
                  <a:lnTo>
                    <a:pt x="106138" y="23838"/>
                  </a:lnTo>
                  <a:lnTo>
                    <a:pt x="94805" y="15917"/>
                  </a:lnTo>
                  <a:lnTo>
                    <a:pt x="82488" y="9453"/>
                  </a:lnTo>
                  <a:lnTo>
                    <a:pt x="69310" y="4568"/>
                  </a:lnTo>
                  <a:lnTo>
                    <a:pt x="55397" y="1388"/>
                  </a:lnTo>
                  <a:lnTo>
                    <a:pt x="40872" y="39"/>
                  </a:lnTo>
                  <a:lnTo>
                    <a:pt x="37909" y="0"/>
                  </a:lnTo>
                  <a:lnTo>
                    <a:pt x="23302" y="971"/>
                  </a:lnTo>
                  <a:lnTo>
                    <a:pt x="9280" y="3801"/>
                  </a:lnTo>
                  <a:lnTo>
                    <a:pt x="0" y="6982"/>
                  </a:lnTo>
                  <a:lnTo>
                    <a:pt x="0" y="8065"/>
                  </a:lnTo>
                  <a:lnTo>
                    <a:pt x="8280" y="5113"/>
                  </a:lnTo>
                  <a:lnTo>
                    <a:pt x="22246" y="2129"/>
                  </a:lnTo>
                  <a:lnTo>
                    <a:pt x="36813" y="1008"/>
                  </a:lnTo>
                  <a:close/>
                </a:path>
              </a:pathLst>
            </a:custGeom>
            <a:solidFill>
              <a:srgbClr val="D1498C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79" name="object 392">
              <a:extLst>
                <a:ext uri="{FF2B5EF4-FFF2-40B4-BE49-F238E27FC236}">
                  <a16:creationId xmlns:a16="http://schemas.microsoft.com/office/drawing/2014/main" id="{8C8AD418-6B18-44C0-9A8D-7B4752FD9965}"/>
                </a:ext>
              </a:extLst>
            </p:cNvPr>
            <p:cNvSpPr/>
            <p:nvPr/>
          </p:nvSpPr>
          <p:spPr>
            <a:xfrm>
              <a:off x="6465582" y="4018737"/>
              <a:ext cx="129628" cy="51052"/>
            </a:xfrm>
            <a:custGeom>
              <a:avLst/>
              <a:gdLst/>
              <a:ahLst/>
              <a:cxnLst/>
              <a:rect l="l" t="t" r="r" b="b"/>
              <a:pathLst>
                <a:path w="129628" h="51052">
                  <a:moveTo>
                    <a:pt x="35712" y="1025"/>
                  </a:moveTo>
                  <a:lnTo>
                    <a:pt x="52561" y="1973"/>
                  </a:lnTo>
                  <a:lnTo>
                    <a:pt x="66620" y="4801"/>
                  </a:lnTo>
                  <a:lnTo>
                    <a:pt x="79960" y="9361"/>
                  </a:lnTo>
                  <a:lnTo>
                    <a:pt x="92456" y="15529"/>
                  </a:lnTo>
                  <a:lnTo>
                    <a:pt x="103985" y="23180"/>
                  </a:lnTo>
                  <a:lnTo>
                    <a:pt x="114422" y="32189"/>
                  </a:lnTo>
                  <a:lnTo>
                    <a:pt x="123643" y="42431"/>
                  </a:lnTo>
                  <a:lnTo>
                    <a:pt x="129628" y="51052"/>
                  </a:lnTo>
                  <a:lnTo>
                    <a:pt x="129628" y="49318"/>
                  </a:lnTo>
                  <a:lnTo>
                    <a:pt x="126155" y="44034"/>
                  </a:lnTo>
                  <a:lnTo>
                    <a:pt x="117205" y="33553"/>
                  </a:lnTo>
                  <a:lnTo>
                    <a:pt x="107022" y="24268"/>
                  </a:lnTo>
                  <a:lnTo>
                    <a:pt x="95730" y="16301"/>
                  </a:lnTo>
                  <a:lnTo>
                    <a:pt x="83449" y="9776"/>
                  </a:lnTo>
                  <a:lnTo>
                    <a:pt x="70301" y="4813"/>
                  </a:lnTo>
                  <a:lnTo>
                    <a:pt x="56409" y="1537"/>
                  </a:lnTo>
                  <a:lnTo>
                    <a:pt x="41894" y="70"/>
                  </a:lnTo>
                  <a:lnTo>
                    <a:pt x="37909" y="0"/>
                  </a:lnTo>
                  <a:lnTo>
                    <a:pt x="23278" y="963"/>
                  </a:lnTo>
                  <a:lnTo>
                    <a:pt x="9231" y="3770"/>
                  </a:lnTo>
                  <a:lnTo>
                    <a:pt x="0" y="6905"/>
                  </a:lnTo>
                  <a:lnTo>
                    <a:pt x="0" y="8014"/>
                  </a:lnTo>
                  <a:lnTo>
                    <a:pt x="7234" y="5377"/>
                  </a:lnTo>
                  <a:lnTo>
                    <a:pt x="21170" y="2280"/>
                  </a:lnTo>
                  <a:lnTo>
                    <a:pt x="35712" y="1025"/>
                  </a:lnTo>
                  <a:close/>
                </a:path>
              </a:pathLst>
            </a:custGeom>
            <a:solidFill>
              <a:srgbClr val="D1498C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80" name="object 393">
              <a:extLst>
                <a:ext uri="{FF2B5EF4-FFF2-40B4-BE49-F238E27FC236}">
                  <a16:creationId xmlns:a16="http://schemas.microsoft.com/office/drawing/2014/main" id="{BE659B26-25CB-4EC8-ADC5-8A9970B046D6}"/>
                </a:ext>
              </a:extLst>
            </p:cNvPr>
            <p:cNvSpPr/>
            <p:nvPr/>
          </p:nvSpPr>
          <p:spPr>
            <a:xfrm>
              <a:off x="6465582" y="4018013"/>
              <a:ext cx="129628" cy="50641"/>
            </a:xfrm>
            <a:custGeom>
              <a:avLst/>
              <a:gdLst/>
              <a:ahLst/>
              <a:cxnLst/>
              <a:rect l="l" t="t" r="r" b="b"/>
              <a:pathLst>
                <a:path w="129628" h="50641">
                  <a:moveTo>
                    <a:pt x="34547" y="1054"/>
                  </a:moveTo>
                  <a:lnTo>
                    <a:pt x="37909" y="1003"/>
                  </a:lnTo>
                  <a:lnTo>
                    <a:pt x="52553" y="1968"/>
                  </a:lnTo>
                  <a:lnTo>
                    <a:pt x="66607" y="4781"/>
                  </a:lnTo>
                  <a:lnTo>
                    <a:pt x="79950" y="9319"/>
                  </a:lnTo>
                  <a:lnTo>
                    <a:pt x="92457" y="15459"/>
                  </a:lnTo>
                  <a:lnTo>
                    <a:pt x="104006" y="23076"/>
                  </a:lnTo>
                  <a:lnTo>
                    <a:pt x="114475" y="32047"/>
                  </a:lnTo>
                  <a:lnTo>
                    <a:pt x="123739" y="42250"/>
                  </a:lnTo>
                  <a:lnTo>
                    <a:pt x="129628" y="50641"/>
                  </a:lnTo>
                  <a:lnTo>
                    <a:pt x="129628" y="48744"/>
                  </a:lnTo>
                  <a:lnTo>
                    <a:pt x="126971" y="44673"/>
                  </a:lnTo>
                  <a:lnTo>
                    <a:pt x="118058" y="34153"/>
                  </a:lnTo>
                  <a:lnTo>
                    <a:pt x="107919" y="24816"/>
                  </a:lnTo>
                  <a:lnTo>
                    <a:pt x="96675" y="16785"/>
                  </a:lnTo>
                  <a:lnTo>
                    <a:pt x="84447" y="10178"/>
                  </a:lnTo>
                  <a:lnTo>
                    <a:pt x="71357" y="5118"/>
                  </a:lnTo>
                  <a:lnTo>
                    <a:pt x="57525" y="1724"/>
                  </a:lnTo>
                  <a:lnTo>
                    <a:pt x="43075" y="117"/>
                  </a:lnTo>
                  <a:lnTo>
                    <a:pt x="37909" y="0"/>
                  </a:lnTo>
                  <a:lnTo>
                    <a:pt x="23309" y="956"/>
                  </a:lnTo>
                  <a:lnTo>
                    <a:pt x="9278" y="3744"/>
                  </a:lnTo>
                  <a:lnTo>
                    <a:pt x="0" y="6874"/>
                  </a:lnTo>
                  <a:lnTo>
                    <a:pt x="0" y="7983"/>
                  </a:lnTo>
                  <a:lnTo>
                    <a:pt x="6192" y="5668"/>
                  </a:lnTo>
                  <a:lnTo>
                    <a:pt x="20068" y="2450"/>
                  </a:lnTo>
                  <a:lnTo>
                    <a:pt x="34547" y="1054"/>
                  </a:lnTo>
                  <a:close/>
                </a:path>
              </a:pathLst>
            </a:custGeom>
            <a:solidFill>
              <a:srgbClr val="D0488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81" name="object 394">
              <a:extLst>
                <a:ext uri="{FF2B5EF4-FFF2-40B4-BE49-F238E27FC236}">
                  <a16:creationId xmlns:a16="http://schemas.microsoft.com/office/drawing/2014/main" id="{748538ED-124A-456E-A292-638776AA3E9B}"/>
                </a:ext>
              </a:extLst>
            </p:cNvPr>
            <p:cNvSpPr/>
            <p:nvPr/>
          </p:nvSpPr>
          <p:spPr>
            <a:xfrm>
              <a:off x="6465582" y="4017314"/>
              <a:ext cx="129628" cy="50105"/>
            </a:xfrm>
            <a:custGeom>
              <a:avLst/>
              <a:gdLst/>
              <a:ahLst/>
              <a:cxnLst/>
              <a:rect l="l" t="t" r="r" b="b"/>
              <a:pathLst>
                <a:path w="129628" h="50105">
                  <a:moveTo>
                    <a:pt x="33498" y="1077"/>
                  </a:moveTo>
                  <a:lnTo>
                    <a:pt x="37909" y="990"/>
                  </a:lnTo>
                  <a:lnTo>
                    <a:pt x="52546" y="1950"/>
                  </a:lnTo>
                  <a:lnTo>
                    <a:pt x="66602" y="4750"/>
                  </a:lnTo>
                  <a:lnTo>
                    <a:pt x="79954" y="9266"/>
                  </a:lnTo>
                  <a:lnTo>
                    <a:pt x="92481" y="15376"/>
                  </a:lnTo>
                  <a:lnTo>
                    <a:pt x="104062" y="22957"/>
                  </a:lnTo>
                  <a:lnTo>
                    <a:pt x="114574" y="31887"/>
                  </a:lnTo>
                  <a:lnTo>
                    <a:pt x="123895" y="42044"/>
                  </a:lnTo>
                  <a:lnTo>
                    <a:pt x="129628" y="50105"/>
                  </a:lnTo>
                  <a:lnTo>
                    <a:pt x="129628" y="48313"/>
                  </a:lnTo>
                  <a:lnTo>
                    <a:pt x="118834" y="34745"/>
                  </a:lnTo>
                  <a:lnTo>
                    <a:pt x="108753" y="25350"/>
                  </a:lnTo>
                  <a:lnTo>
                    <a:pt x="97565" y="17248"/>
                  </a:lnTo>
                  <a:lnTo>
                    <a:pt x="85388" y="10558"/>
                  </a:lnTo>
                  <a:lnTo>
                    <a:pt x="72340" y="5401"/>
                  </a:lnTo>
                  <a:lnTo>
                    <a:pt x="58540" y="1898"/>
                  </a:lnTo>
                  <a:lnTo>
                    <a:pt x="44105" y="168"/>
                  </a:lnTo>
                  <a:lnTo>
                    <a:pt x="37909" y="0"/>
                  </a:lnTo>
                  <a:lnTo>
                    <a:pt x="23286" y="953"/>
                  </a:lnTo>
                  <a:lnTo>
                    <a:pt x="9237" y="3734"/>
                  </a:lnTo>
                  <a:lnTo>
                    <a:pt x="0" y="6837"/>
                  </a:lnTo>
                  <a:lnTo>
                    <a:pt x="0" y="7919"/>
                  </a:lnTo>
                  <a:lnTo>
                    <a:pt x="5195" y="5931"/>
                  </a:lnTo>
                  <a:lnTo>
                    <a:pt x="19038" y="2601"/>
                  </a:lnTo>
                  <a:lnTo>
                    <a:pt x="33498" y="1077"/>
                  </a:lnTo>
                  <a:close/>
                </a:path>
              </a:pathLst>
            </a:custGeom>
            <a:solidFill>
              <a:srgbClr val="D0488F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82" name="object 395">
              <a:extLst>
                <a:ext uri="{FF2B5EF4-FFF2-40B4-BE49-F238E27FC236}">
                  <a16:creationId xmlns:a16="http://schemas.microsoft.com/office/drawing/2014/main" id="{0567A2B6-BFF5-4DEB-BACF-D1FBE7D58DDE}"/>
                </a:ext>
              </a:extLst>
            </p:cNvPr>
            <p:cNvSpPr/>
            <p:nvPr/>
          </p:nvSpPr>
          <p:spPr>
            <a:xfrm>
              <a:off x="6465582" y="4016743"/>
              <a:ext cx="129628" cy="49513"/>
            </a:xfrm>
            <a:custGeom>
              <a:avLst/>
              <a:gdLst/>
              <a:ahLst/>
              <a:cxnLst/>
              <a:rect l="l" t="t" r="r" b="b"/>
              <a:pathLst>
                <a:path w="129628" h="49513">
                  <a:moveTo>
                    <a:pt x="32434" y="1123"/>
                  </a:moveTo>
                  <a:lnTo>
                    <a:pt x="37909" y="990"/>
                  </a:lnTo>
                  <a:lnTo>
                    <a:pt x="52545" y="1943"/>
                  </a:lnTo>
                  <a:lnTo>
                    <a:pt x="66607" y="4722"/>
                  </a:lnTo>
                  <a:lnTo>
                    <a:pt x="79973" y="9206"/>
                  </a:lnTo>
                  <a:lnTo>
                    <a:pt x="92523" y="15275"/>
                  </a:lnTo>
                  <a:lnTo>
                    <a:pt x="104136" y="22810"/>
                  </a:lnTo>
                  <a:lnTo>
                    <a:pt x="114691" y="31689"/>
                  </a:lnTo>
                  <a:lnTo>
                    <a:pt x="124066" y="41792"/>
                  </a:lnTo>
                  <a:lnTo>
                    <a:pt x="129628" y="49513"/>
                  </a:lnTo>
                  <a:lnTo>
                    <a:pt x="129628" y="47616"/>
                  </a:lnTo>
                  <a:lnTo>
                    <a:pt x="119643" y="35239"/>
                  </a:lnTo>
                  <a:lnTo>
                    <a:pt x="109588" y="25811"/>
                  </a:lnTo>
                  <a:lnTo>
                    <a:pt x="98432" y="17663"/>
                  </a:lnTo>
                  <a:lnTo>
                    <a:pt x="86293" y="10913"/>
                  </a:lnTo>
                  <a:lnTo>
                    <a:pt x="73290" y="5679"/>
                  </a:lnTo>
                  <a:lnTo>
                    <a:pt x="59543" y="2079"/>
                  </a:lnTo>
                  <a:lnTo>
                    <a:pt x="45170" y="230"/>
                  </a:lnTo>
                  <a:lnTo>
                    <a:pt x="37909" y="0"/>
                  </a:lnTo>
                  <a:lnTo>
                    <a:pt x="23291" y="945"/>
                  </a:lnTo>
                  <a:lnTo>
                    <a:pt x="9239" y="3704"/>
                  </a:lnTo>
                  <a:lnTo>
                    <a:pt x="0" y="6781"/>
                  </a:lnTo>
                  <a:lnTo>
                    <a:pt x="0" y="7831"/>
                  </a:lnTo>
                  <a:lnTo>
                    <a:pt x="4192" y="6197"/>
                  </a:lnTo>
                  <a:lnTo>
                    <a:pt x="18002" y="2768"/>
                  </a:lnTo>
                  <a:lnTo>
                    <a:pt x="32434" y="1123"/>
                  </a:lnTo>
                  <a:close/>
                </a:path>
              </a:pathLst>
            </a:custGeom>
            <a:solidFill>
              <a:srgbClr val="CF4890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83" name="object 396">
              <a:extLst>
                <a:ext uri="{FF2B5EF4-FFF2-40B4-BE49-F238E27FC236}">
                  <a16:creationId xmlns:a16="http://schemas.microsoft.com/office/drawing/2014/main" id="{EFD91175-4DC2-497E-B3CC-FA079183A51D}"/>
                </a:ext>
              </a:extLst>
            </p:cNvPr>
            <p:cNvSpPr/>
            <p:nvPr/>
          </p:nvSpPr>
          <p:spPr>
            <a:xfrm>
              <a:off x="6465582" y="4016032"/>
              <a:ext cx="129628" cy="48916"/>
            </a:xfrm>
            <a:custGeom>
              <a:avLst/>
              <a:gdLst/>
              <a:ahLst/>
              <a:cxnLst/>
              <a:rect l="l" t="t" r="r" b="b"/>
              <a:pathLst>
                <a:path w="129628" h="48916">
                  <a:moveTo>
                    <a:pt x="31257" y="1172"/>
                  </a:moveTo>
                  <a:lnTo>
                    <a:pt x="37909" y="977"/>
                  </a:lnTo>
                  <a:lnTo>
                    <a:pt x="52558" y="1924"/>
                  </a:lnTo>
                  <a:lnTo>
                    <a:pt x="66633" y="4683"/>
                  </a:lnTo>
                  <a:lnTo>
                    <a:pt x="80017" y="9138"/>
                  </a:lnTo>
                  <a:lnTo>
                    <a:pt x="92589" y="15170"/>
                  </a:lnTo>
                  <a:lnTo>
                    <a:pt x="104231" y="22660"/>
                  </a:lnTo>
                  <a:lnTo>
                    <a:pt x="114824" y="31491"/>
                  </a:lnTo>
                  <a:lnTo>
                    <a:pt x="124249" y="41543"/>
                  </a:lnTo>
                  <a:lnTo>
                    <a:pt x="129628" y="48916"/>
                  </a:lnTo>
                  <a:lnTo>
                    <a:pt x="129628" y="47014"/>
                  </a:lnTo>
                  <a:lnTo>
                    <a:pt x="120528" y="35882"/>
                  </a:lnTo>
                  <a:lnTo>
                    <a:pt x="110526" y="26397"/>
                  </a:lnTo>
                  <a:lnTo>
                    <a:pt x="99422" y="18177"/>
                  </a:lnTo>
                  <a:lnTo>
                    <a:pt x="87333" y="11341"/>
                  </a:lnTo>
                  <a:lnTo>
                    <a:pt x="74375" y="6006"/>
                  </a:lnTo>
                  <a:lnTo>
                    <a:pt x="60664" y="2289"/>
                  </a:lnTo>
                  <a:lnTo>
                    <a:pt x="46319" y="307"/>
                  </a:lnTo>
                  <a:lnTo>
                    <a:pt x="37909" y="0"/>
                  </a:lnTo>
                  <a:lnTo>
                    <a:pt x="23296" y="941"/>
                  </a:lnTo>
                  <a:lnTo>
                    <a:pt x="9241" y="3687"/>
                  </a:lnTo>
                  <a:lnTo>
                    <a:pt x="0" y="6750"/>
                  </a:lnTo>
                  <a:lnTo>
                    <a:pt x="0" y="7743"/>
                  </a:lnTo>
                  <a:lnTo>
                    <a:pt x="3123" y="6498"/>
                  </a:lnTo>
                  <a:lnTo>
                    <a:pt x="16879" y="2953"/>
                  </a:lnTo>
                  <a:lnTo>
                    <a:pt x="31257" y="1172"/>
                  </a:lnTo>
                  <a:close/>
                </a:path>
              </a:pathLst>
            </a:custGeom>
            <a:solidFill>
              <a:srgbClr val="CF4890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84" name="object 397">
              <a:extLst>
                <a:ext uri="{FF2B5EF4-FFF2-40B4-BE49-F238E27FC236}">
                  <a16:creationId xmlns:a16="http://schemas.microsoft.com/office/drawing/2014/main" id="{A75988A7-1010-4DDA-8200-9736672F0349}"/>
                </a:ext>
              </a:extLst>
            </p:cNvPr>
            <p:cNvSpPr/>
            <p:nvPr/>
          </p:nvSpPr>
          <p:spPr>
            <a:xfrm>
              <a:off x="6465582" y="4015308"/>
              <a:ext cx="129628" cy="48580"/>
            </a:xfrm>
            <a:custGeom>
              <a:avLst/>
              <a:gdLst/>
              <a:ahLst/>
              <a:cxnLst/>
              <a:rect l="l" t="t" r="r" b="b"/>
              <a:pathLst>
                <a:path w="129628" h="48580">
                  <a:moveTo>
                    <a:pt x="2192" y="6816"/>
                  </a:moveTo>
                  <a:lnTo>
                    <a:pt x="15904" y="3164"/>
                  </a:lnTo>
                  <a:lnTo>
                    <a:pt x="30245" y="1262"/>
                  </a:lnTo>
                  <a:lnTo>
                    <a:pt x="37922" y="1003"/>
                  </a:lnTo>
                  <a:lnTo>
                    <a:pt x="52583" y="1946"/>
                  </a:lnTo>
                  <a:lnTo>
                    <a:pt x="66668" y="4697"/>
                  </a:lnTo>
                  <a:lnTo>
                    <a:pt x="80061" y="9139"/>
                  </a:lnTo>
                  <a:lnTo>
                    <a:pt x="92645" y="15152"/>
                  </a:lnTo>
                  <a:lnTo>
                    <a:pt x="104304" y="22619"/>
                  </a:lnTo>
                  <a:lnTo>
                    <a:pt x="114920" y="31422"/>
                  </a:lnTo>
                  <a:lnTo>
                    <a:pt x="124378" y="41443"/>
                  </a:lnTo>
                  <a:lnTo>
                    <a:pt x="129628" y="48580"/>
                  </a:lnTo>
                  <a:lnTo>
                    <a:pt x="129628" y="46585"/>
                  </a:lnTo>
                  <a:lnTo>
                    <a:pt x="121337" y="36446"/>
                  </a:lnTo>
                  <a:lnTo>
                    <a:pt x="111392" y="26913"/>
                  </a:lnTo>
                  <a:lnTo>
                    <a:pt x="100343" y="18634"/>
                  </a:lnTo>
                  <a:lnTo>
                    <a:pt x="88307" y="11727"/>
                  </a:lnTo>
                  <a:lnTo>
                    <a:pt x="75395" y="6306"/>
                  </a:lnTo>
                  <a:lnTo>
                    <a:pt x="61724" y="2488"/>
                  </a:lnTo>
                  <a:lnTo>
                    <a:pt x="47407" y="388"/>
                  </a:lnTo>
                  <a:lnTo>
                    <a:pt x="37922" y="0"/>
                  </a:lnTo>
                  <a:lnTo>
                    <a:pt x="23287" y="936"/>
                  </a:lnTo>
                  <a:lnTo>
                    <a:pt x="9217" y="3668"/>
                  </a:lnTo>
                  <a:lnTo>
                    <a:pt x="0" y="6704"/>
                  </a:lnTo>
                  <a:lnTo>
                    <a:pt x="0" y="7709"/>
                  </a:lnTo>
                  <a:lnTo>
                    <a:pt x="2192" y="6816"/>
                  </a:lnTo>
                  <a:close/>
                </a:path>
              </a:pathLst>
            </a:custGeom>
            <a:solidFill>
              <a:srgbClr val="CF4891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85" name="object 398">
              <a:extLst>
                <a:ext uri="{FF2B5EF4-FFF2-40B4-BE49-F238E27FC236}">
                  <a16:creationId xmlns:a16="http://schemas.microsoft.com/office/drawing/2014/main" id="{44F471EE-9F9D-4AD6-8179-8CB26275A173}"/>
                </a:ext>
              </a:extLst>
            </p:cNvPr>
            <p:cNvSpPr/>
            <p:nvPr/>
          </p:nvSpPr>
          <p:spPr>
            <a:xfrm>
              <a:off x="6465582" y="4014749"/>
              <a:ext cx="129628" cy="48033"/>
            </a:xfrm>
            <a:custGeom>
              <a:avLst/>
              <a:gdLst/>
              <a:ahLst/>
              <a:cxnLst/>
              <a:rect l="l" t="t" r="r" b="b"/>
              <a:pathLst>
                <a:path w="129628" h="48033">
                  <a:moveTo>
                    <a:pt x="1207" y="7085"/>
                  </a:moveTo>
                  <a:lnTo>
                    <a:pt x="14880" y="3339"/>
                  </a:lnTo>
                  <a:lnTo>
                    <a:pt x="29182" y="1322"/>
                  </a:lnTo>
                  <a:lnTo>
                    <a:pt x="37909" y="990"/>
                  </a:lnTo>
                  <a:lnTo>
                    <a:pt x="52555" y="1926"/>
                  </a:lnTo>
                  <a:lnTo>
                    <a:pt x="66637" y="4657"/>
                  </a:lnTo>
                  <a:lnTo>
                    <a:pt x="80040" y="9066"/>
                  </a:lnTo>
                  <a:lnTo>
                    <a:pt x="92645" y="15038"/>
                  </a:lnTo>
                  <a:lnTo>
                    <a:pt x="104337" y="22458"/>
                  </a:lnTo>
                  <a:lnTo>
                    <a:pt x="115000" y="31210"/>
                  </a:lnTo>
                  <a:lnTo>
                    <a:pt x="124516" y="41177"/>
                  </a:lnTo>
                  <a:lnTo>
                    <a:pt x="129628" y="48033"/>
                  </a:lnTo>
                  <a:lnTo>
                    <a:pt x="129628" y="46152"/>
                  </a:lnTo>
                  <a:lnTo>
                    <a:pt x="122117" y="36929"/>
                  </a:lnTo>
                  <a:lnTo>
                    <a:pt x="112196" y="27365"/>
                  </a:lnTo>
                  <a:lnTo>
                    <a:pt x="101178" y="19046"/>
                  </a:lnTo>
                  <a:lnTo>
                    <a:pt x="89177" y="12084"/>
                  </a:lnTo>
                  <a:lnTo>
                    <a:pt x="76309" y="6592"/>
                  </a:lnTo>
                  <a:lnTo>
                    <a:pt x="62687" y="2685"/>
                  </a:lnTo>
                  <a:lnTo>
                    <a:pt x="48426" y="476"/>
                  </a:lnTo>
                  <a:lnTo>
                    <a:pt x="37909" y="0"/>
                  </a:lnTo>
                  <a:lnTo>
                    <a:pt x="23289" y="929"/>
                  </a:lnTo>
                  <a:lnTo>
                    <a:pt x="9223" y="3640"/>
                  </a:lnTo>
                  <a:lnTo>
                    <a:pt x="0" y="6655"/>
                  </a:lnTo>
                  <a:lnTo>
                    <a:pt x="0" y="7585"/>
                  </a:lnTo>
                  <a:lnTo>
                    <a:pt x="1207" y="7085"/>
                  </a:lnTo>
                  <a:close/>
                </a:path>
              </a:pathLst>
            </a:custGeom>
            <a:solidFill>
              <a:srgbClr val="CE4893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86" name="object 399">
              <a:extLst>
                <a:ext uri="{FF2B5EF4-FFF2-40B4-BE49-F238E27FC236}">
                  <a16:creationId xmlns:a16="http://schemas.microsoft.com/office/drawing/2014/main" id="{96736440-29F6-4B41-951F-DAB7DBFB1FFA}"/>
                </a:ext>
              </a:extLst>
            </p:cNvPr>
            <p:cNvSpPr/>
            <p:nvPr/>
          </p:nvSpPr>
          <p:spPr>
            <a:xfrm>
              <a:off x="6465582" y="4014025"/>
              <a:ext cx="129628" cy="47605"/>
            </a:xfrm>
            <a:custGeom>
              <a:avLst/>
              <a:gdLst/>
              <a:ahLst/>
              <a:cxnLst/>
              <a:rect l="l" t="t" r="r" b="b"/>
              <a:pathLst>
                <a:path w="129628" h="47605">
                  <a:moveTo>
                    <a:pt x="138" y="7436"/>
                  </a:moveTo>
                  <a:lnTo>
                    <a:pt x="13769" y="3575"/>
                  </a:lnTo>
                  <a:lnTo>
                    <a:pt x="28034" y="1426"/>
                  </a:lnTo>
                  <a:lnTo>
                    <a:pt x="37909" y="1003"/>
                  </a:lnTo>
                  <a:lnTo>
                    <a:pt x="52562" y="1935"/>
                  </a:lnTo>
                  <a:lnTo>
                    <a:pt x="66654" y="4655"/>
                  </a:lnTo>
                  <a:lnTo>
                    <a:pt x="80070" y="9047"/>
                  </a:lnTo>
                  <a:lnTo>
                    <a:pt x="92694" y="14996"/>
                  </a:lnTo>
                  <a:lnTo>
                    <a:pt x="104412" y="22386"/>
                  </a:lnTo>
                  <a:lnTo>
                    <a:pt x="115110" y="31103"/>
                  </a:lnTo>
                  <a:lnTo>
                    <a:pt x="124672" y="41031"/>
                  </a:lnTo>
                  <a:lnTo>
                    <a:pt x="129628" y="47605"/>
                  </a:lnTo>
                  <a:lnTo>
                    <a:pt x="129628" y="45809"/>
                  </a:lnTo>
                  <a:lnTo>
                    <a:pt x="123010" y="37601"/>
                  </a:lnTo>
                  <a:lnTo>
                    <a:pt x="113141" y="27980"/>
                  </a:lnTo>
                  <a:lnTo>
                    <a:pt x="102175" y="19589"/>
                  </a:lnTo>
                  <a:lnTo>
                    <a:pt x="90225" y="12540"/>
                  </a:lnTo>
                  <a:lnTo>
                    <a:pt x="77402" y="6947"/>
                  </a:lnTo>
                  <a:lnTo>
                    <a:pt x="63819" y="2924"/>
                  </a:lnTo>
                  <a:lnTo>
                    <a:pt x="49589" y="584"/>
                  </a:lnTo>
                  <a:lnTo>
                    <a:pt x="37909" y="0"/>
                  </a:lnTo>
                  <a:lnTo>
                    <a:pt x="23282" y="925"/>
                  </a:lnTo>
                  <a:lnTo>
                    <a:pt x="9205" y="3627"/>
                  </a:lnTo>
                  <a:lnTo>
                    <a:pt x="0" y="6622"/>
                  </a:lnTo>
                  <a:lnTo>
                    <a:pt x="0" y="7495"/>
                  </a:lnTo>
                  <a:lnTo>
                    <a:pt x="138" y="7436"/>
                  </a:lnTo>
                  <a:close/>
                </a:path>
              </a:pathLst>
            </a:custGeom>
            <a:solidFill>
              <a:srgbClr val="CE4593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87" name="object 400">
              <a:extLst>
                <a:ext uri="{FF2B5EF4-FFF2-40B4-BE49-F238E27FC236}">
                  <a16:creationId xmlns:a16="http://schemas.microsoft.com/office/drawing/2014/main" id="{B40402A9-9323-4356-99F8-8C4486F9A3F4}"/>
                </a:ext>
              </a:extLst>
            </p:cNvPr>
            <p:cNvSpPr/>
            <p:nvPr/>
          </p:nvSpPr>
          <p:spPr>
            <a:xfrm>
              <a:off x="6465582" y="4013339"/>
              <a:ext cx="129628" cy="47188"/>
            </a:xfrm>
            <a:custGeom>
              <a:avLst/>
              <a:gdLst/>
              <a:ahLst/>
              <a:cxnLst/>
              <a:rect l="l" t="t" r="r" b="b"/>
              <a:pathLst>
                <a:path w="129628" h="47188">
                  <a:moveTo>
                    <a:pt x="0" y="6584"/>
                  </a:moveTo>
                  <a:lnTo>
                    <a:pt x="0" y="7460"/>
                  </a:lnTo>
                  <a:lnTo>
                    <a:pt x="12738" y="3748"/>
                  </a:lnTo>
                  <a:lnTo>
                    <a:pt x="26970" y="1482"/>
                  </a:lnTo>
                  <a:lnTo>
                    <a:pt x="37922" y="965"/>
                  </a:lnTo>
                  <a:lnTo>
                    <a:pt x="52569" y="1892"/>
                  </a:lnTo>
                  <a:lnTo>
                    <a:pt x="66659" y="4596"/>
                  </a:lnTo>
                  <a:lnTo>
                    <a:pt x="80077" y="8965"/>
                  </a:lnTo>
                  <a:lnTo>
                    <a:pt x="92711" y="14884"/>
                  </a:lnTo>
                  <a:lnTo>
                    <a:pt x="104446" y="22240"/>
                  </a:lnTo>
                  <a:lnTo>
                    <a:pt x="115171" y="30919"/>
                  </a:lnTo>
                  <a:lnTo>
                    <a:pt x="124771" y="40808"/>
                  </a:lnTo>
                  <a:lnTo>
                    <a:pt x="129628" y="47188"/>
                  </a:lnTo>
                  <a:lnTo>
                    <a:pt x="129628" y="45494"/>
                  </a:lnTo>
                  <a:lnTo>
                    <a:pt x="123742" y="38139"/>
                  </a:lnTo>
                  <a:lnTo>
                    <a:pt x="113916" y="28475"/>
                  </a:lnTo>
                  <a:lnTo>
                    <a:pt x="102996" y="20032"/>
                  </a:lnTo>
                  <a:lnTo>
                    <a:pt x="91094" y="12920"/>
                  </a:lnTo>
                  <a:lnTo>
                    <a:pt x="78322" y="7251"/>
                  </a:lnTo>
                  <a:lnTo>
                    <a:pt x="64791" y="3136"/>
                  </a:lnTo>
                  <a:lnTo>
                    <a:pt x="50613" y="688"/>
                  </a:lnTo>
                  <a:lnTo>
                    <a:pt x="37922" y="0"/>
                  </a:lnTo>
                  <a:lnTo>
                    <a:pt x="23310" y="918"/>
                  </a:lnTo>
                  <a:lnTo>
                    <a:pt x="9238" y="3600"/>
                  </a:lnTo>
                  <a:lnTo>
                    <a:pt x="0" y="6584"/>
                  </a:lnTo>
                  <a:close/>
                </a:path>
              </a:pathLst>
            </a:custGeom>
            <a:solidFill>
              <a:srgbClr val="CE4594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88" name="object 401">
              <a:extLst>
                <a:ext uri="{FF2B5EF4-FFF2-40B4-BE49-F238E27FC236}">
                  <a16:creationId xmlns:a16="http://schemas.microsoft.com/office/drawing/2014/main" id="{B3DC550E-47BD-40C8-B088-C21B0BB596C5}"/>
                </a:ext>
              </a:extLst>
            </p:cNvPr>
            <p:cNvSpPr/>
            <p:nvPr/>
          </p:nvSpPr>
          <p:spPr>
            <a:xfrm>
              <a:off x="6465582" y="4012603"/>
              <a:ext cx="129628" cy="46787"/>
            </a:xfrm>
            <a:custGeom>
              <a:avLst/>
              <a:gdLst/>
              <a:ahLst/>
              <a:cxnLst/>
              <a:rect l="l" t="t" r="r" b="b"/>
              <a:pathLst>
                <a:path w="129628" h="46787">
                  <a:moveTo>
                    <a:pt x="0" y="6554"/>
                  </a:moveTo>
                  <a:lnTo>
                    <a:pt x="0" y="7530"/>
                  </a:lnTo>
                  <a:lnTo>
                    <a:pt x="11681" y="4018"/>
                  </a:lnTo>
                  <a:lnTo>
                    <a:pt x="25862" y="1629"/>
                  </a:lnTo>
                  <a:lnTo>
                    <a:pt x="37909" y="1003"/>
                  </a:lnTo>
                  <a:lnTo>
                    <a:pt x="52560" y="1926"/>
                  </a:lnTo>
                  <a:lnTo>
                    <a:pt x="66658" y="4619"/>
                  </a:lnTo>
                  <a:lnTo>
                    <a:pt x="80090" y="8969"/>
                  </a:lnTo>
                  <a:lnTo>
                    <a:pt x="92744" y="14862"/>
                  </a:lnTo>
                  <a:lnTo>
                    <a:pt x="104508" y="22187"/>
                  </a:lnTo>
                  <a:lnTo>
                    <a:pt x="115271" y="30828"/>
                  </a:lnTo>
                  <a:lnTo>
                    <a:pt x="124920" y="40674"/>
                  </a:lnTo>
                  <a:lnTo>
                    <a:pt x="129628" y="46787"/>
                  </a:lnTo>
                  <a:lnTo>
                    <a:pt x="129628" y="45118"/>
                  </a:lnTo>
                  <a:lnTo>
                    <a:pt x="124633" y="38820"/>
                  </a:lnTo>
                  <a:lnTo>
                    <a:pt x="114855" y="29102"/>
                  </a:lnTo>
                  <a:lnTo>
                    <a:pt x="103985" y="20590"/>
                  </a:lnTo>
                  <a:lnTo>
                    <a:pt x="92133" y="13394"/>
                  </a:lnTo>
                  <a:lnTo>
                    <a:pt x="79410" y="7627"/>
                  </a:lnTo>
                  <a:lnTo>
                    <a:pt x="65925" y="3398"/>
                  </a:lnTo>
                  <a:lnTo>
                    <a:pt x="51788" y="820"/>
                  </a:lnTo>
                  <a:lnTo>
                    <a:pt x="37909" y="0"/>
                  </a:lnTo>
                  <a:lnTo>
                    <a:pt x="23285" y="916"/>
                  </a:lnTo>
                  <a:lnTo>
                    <a:pt x="9204" y="3591"/>
                  </a:lnTo>
                  <a:lnTo>
                    <a:pt x="0" y="6554"/>
                  </a:lnTo>
                  <a:close/>
                </a:path>
              </a:pathLst>
            </a:custGeom>
            <a:solidFill>
              <a:srgbClr val="CE4494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89" name="object 402">
              <a:extLst>
                <a:ext uri="{FF2B5EF4-FFF2-40B4-BE49-F238E27FC236}">
                  <a16:creationId xmlns:a16="http://schemas.microsoft.com/office/drawing/2014/main" id="{0B2F8CF5-E314-4A52-BBE3-4F85D91D4FB8}"/>
                </a:ext>
              </a:extLst>
            </p:cNvPr>
            <p:cNvSpPr/>
            <p:nvPr/>
          </p:nvSpPr>
          <p:spPr>
            <a:xfrm>
              <a:off x="6465582" y="4012031"/>
              <a:ext cx="129628" cy="46230"/>
            </a:xfrm>
            <a:custGeom>
              <a:avLst/>
              <a:gdLst/>
              <a:ahLst/>
              <a:cxnLst/>
              <a:rect l="l" t="t" r="r" b="b"/>
              <a:pathLst>
                <a:path w="129628" h="46230">
                  <a:moveTo>
                    <a:pt x="10664" y="4240"/>
                  </a:moveTo>
                  <a:lnTo>
                    <a:pt x="24819" y="1748"/>
                  </a:lnTo>
                  <a:lnTo>
                    <a:pt x="37909" y="1015"/>
                  </a:lnTo>
                  <a:lnTo>
                    <a:pt x="52575" y="1931"/>
                  </a:lnTo>
                  <a:lnTo>
                    <a:pt x="66688" y="4602"/>
                  </a:lnTo>
                  <a:lnTo>
                    <a:pt x="80140" y="8919"/>
                  </a:lnTo>
                  <a:lnTo>
                    <a:pt x="92818" y="14771"/>
                  </a:lnTo>
                  <a:lnTo>
                    <a:pt x="104612" y="22047"/>
                  </a:lnTo>
                  <a:lnTo>
                    <a:pt x="115413" y="30636"/>
                  </a:lnTo>
                  <a:lnTo>
                    <a:pt x="125108" y="40428"/>
                  </a:lnTo>
                  <a:lnTo>
                    <a:pt x="129628" y="46230"/>
                  </a:lnTo>
                  <a:lnTo>
                    <a:pt x="129628" y="44580"/>
                  </a:lnTo>
                  <a:lnTo>
                    <a:pt x="125460" y="39290"/>
                  </a:lnTo>
                  <a:lnTo>
                    <a:pt x="115722" y="29544"/>
                  </a:lnTo>
                  <a:lnTo>
                    <a:pt x="104891" y="20994"/>
                  </a:lnTo>
                  <a:lnTo>
                    <a:pt x="93077" y="13749"/>
                  </a:lnTo>
                  <a:lnTo>
                    <a:pt x="80386" y="7919"/>
                  </a:lnTo>
                  <a:lnTo>
                    <a:pt x="66928" y="3611"/>
                  </a:lnTo>
                  <a:lnTo>
                    <a:pt x="52811" y="935"/>
                  </a:lnTo>
                  <a:lnTo>
                    <a:pt x="38143" y="0"/>
                  </a:lnTo>
                  <a:lnTo>
                    <a:pt x="37909" y="0"/>
                  </a:lnTo>
                  <a:lnTo>
                    <a:pt x="23268" y="909"/>
                  </a:lnTo>
                  <a:lnTo>
                    <a:pt x="9170" y="3563"/>
                  </a:lnTo>
                  <a:lnTo>
                    <a:pt x="0" y="6489"/>
                  </a:lnTo>
                  <a:lnTo>
                    <a:pt x="0" y="7519"/>
                  </a:lnTo>
                  <a:lnTo>
                    <a:pt x="10664" y="4240"/>
                  </a:lnTo>
                  <a:close/>
                </a:path>
              </a:pathLst>
            </a:custGeom>
            <a:solidFill>
              <a:srgbClr val="CB4396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90" name="object 403">
              <a:extLst>
                <a:ext uri="{FF2B5EF4-FFF2-40B4-BE49-F238E27FC236}">
                  <a16:creationId xmlns:a16="http://schemas.microsoft.com/office/drawing/2014/main" id="{3CE41EE0-338D-4064-9905-BDC812DFEE52}"/>
                </a:ext>
              </a:extLst>
            </p:cNvPr>
            <p:cNvSpPr/>
            <p:nvPr/>
          </p:nvSpPr>
          <p:spPr>
            <a:xfrm>
              <a:off x="6465582" y="4011320"/>
              <a:ext cx="129628" cy="45917"/>
            </a:xfrm>
            <a:custGeom>
              <a:avLst/>
              <a:gdLst/>
              <a:ahLst/>
              <a:cxnLst/>
              <a:rect l="l" t="t" r="r" b="b"/>
              <a:pathLst>
                <a:path w="129628" h="45917">
                  <a:moveTo>
                    <a:pt x="9578" y="4483"/>
                  </a:moveTo>
                  <a:lnTo>
                    <a:pt x="23671" y="1867"/>
                  </a:lnTo>
                  <a:lnTo>
                    <a:pt x="37909" y="1003"/>
                  </a:lnTo>
                  <a:lnTo>
                    <a:pt x="52570" y="1913"/>
                  </a:lnTo>
                  <a:lnTo>
                    <a:pt x="66681" y="4573"/>
                  </a:lnTo>
                  <a:lnTo>
                    <a:pt x="80135" y="8870"/>
                  </a:lnTo>
                  <a:lnTo>
                    <a:pt x="92821" y="14697"/>
                  </a:lnTo>
                  <a:lnTo>
                    <a:pt x="104630" y="21944"/>
                  </a:lnTo>
                  <a:lnTo>
                    <a:pt x="115453" y="30501"/>
                  </a:lnTo>
                  <a:lnTo>
                    <a:pt x="125182" y="40258"/>
                  </a:lnTo>
                  <a:lnTo>
                    <a:pt x="129628" y="45917"/>
                  </a:lnTo>
                  <a:lnTo>
                    <a:pt x="129628" y="44177"/>
                  </a:lnTo>
                  <a:lnTo>
                    <a:pt x="126281" y="39897"/>
                  </a:lnTo>
                  <a:lnTo>
                    <a:pt x="116583" y="30107"/>
                  </a:lnTo>
                  <a:lnTo>
                    <a:pt x="105796" y="21501"/>
                  </a:lnTo>
                  <a:lnTo>
                    <a:pt x="94029" y="14188"/>
                  </a:lnTo>
                  <a:lnTo>
                    <a:pt x="81389" y="8275"/>
                  </a:lnTo>
                  <a:lnTo>
                    <a:pt x="67984" y="3869"/>
                  </a:lnTo>
                  <a:lnTo>
                    <a:pt x="53922" y="1077"/>
                  </a:lnTo>
                  <a:lnTo>
                    <a:pt x="39310" y="8"/>
                  </a:lnTo>
                  <a:lnTo>
                    <a:pt x="37909" y="0"/>
                  </a:lnTo>
                  <a:lnTo>
                    <a:pt x="23292" y="903"/>
                  </a:lnTo>
                  <a:lnTo>
                    <a:pt x="9205" y="3541"/>
                  </a:lnTo>
                  <a:lnTo>
                    <a:pt x="0" y="6461"/>
                  </a:lnTo>
                  <a:lnTo>
                    <a:pt x="0" y="7515"/>
                  </a:lnTo>
                  <a:lnTo>
                    <a:pt x="9578" y="4483"/>
                  </a:lnTo>
                  <a:close/>
                </a:path>
              </a:pathLst>
            </a:custGeom>
            <a:solidFill>
              <a:srgbClr val="CB4496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91" name="object 404">
              <a:extLst>
                <a:ext uri="{FF2B5EF4-FFF2-40B4-BE49-F238E27FC236}">
                  <a16:creationId xmlns:a16="http://schemas.microsoft.com/office/drawing/2014/main" id="{889894E8-4BE1-45CC-995C-56A1F09B149A}"/>
                </a:ext>
              </a:extLst>
            </p:cNvPr>
            <p:cNvSpPr/>
            <p:nvPr/>
          </p:nvSpPr>
          <p:spPr>
            <a:xfrm>
              <a:off x="6465582" y="4010609"/>
              <a:ext cx="129628" cy="45500"/>
            </a:xfrm>
            <a:custGeom>
              <a:avLst/>
              <a:gdLst/>
              <a:ahLst/>
              <a:cxnLst/>
              <a:rect l="l" t="t" r="r" b="b"/>
              <a:pathLst>
                <a:path w="129628" h="45500">
                  <a:moveTo>
                    <a:pt x="37234" y="992"/>
                  </a:moveTo>
                  <a:lnTo>
                    <a:pt x="52570" y="1897"/>
                  </a:lnTo>
                  <a:lnTo>
                    <a:pt x="66686" y="4544"/>
                  </a:lnTo>
                  <a:lnTo>
                    <a:pt x="80150" y="8824"/>
                  </a:lnTo>
                  <a:lnTo>
                    <a:pt x="92854" y="14626"/>
                  </a:lnTo>
                  <a:lnTo>
                    <a:pt x="104689" y="21842"/>
                  </a:lnTo>
                  <a:lnTo>
                    <a:pt x="115548" y="30363"/>
                  </a:lnTo>
                  <a:lnTo>
                    <a:pt x="125323" y="40080"/>
                  </a:lnTo>
                  <a:lnTo>
                    <a:pt x="129628" y="45500"/>
                  </a:lnTo>
                  <a:lnTo>
                    <a:pt x="129628" y="43862"/>
                  </a:lnTo>
                  <a:lnTo>
                    <a:pt x="117391" y="30681"/>
                  </a:lnTo>
                  <a:lnTo>
                    <a:pt x="106655" y="22013"/>
                  </a:lnTo>
                  <a:lnTo>
                    <a:pt x="94938" y="14625"/>
                  </a:lnTo>
                  <a:lnTo>
                    <a:pt x="82346" y="8626"/>
                  </a:lnTo>
                  <a:lnTo>
                    <a:pt x="68985" y="4121"/>
                  </a:lnTo>
                  <a:lnTo>
                    <a:pt x="54961" y="1219"/>
                  </a:lnTo>
                  <a:lnTo>
                    <a:pt x="40381" y="25"/>
                  </a:lnTo>
                  <a:lnTo>
                    <a:pt x="37909" y="0"/>
                  </a:lnTo>
                  <a:lnTo>
                    <a:pt x="23273" y="900"/>
                  </a:lnTo>
                  <a:lnTo>
                    <a:pt x="9171" y="3530"/>
                  </a:lnTo>
                  <a:lnTo>
                    <a:pt x="0" y="6427"/>
                  </a:lnTo>
                  <a:lnTo>
                    <a:pt x="0" y="7489"/>
                  </a:lnTo>
                  <a:lnTo>
                    <a:pt x="8554" y="4710"/>
                  </a:lnTo>
                  <a:lnTo>
                    <a:pt x="22622" y="1982"/>
                  </a:lnTo>
                  <a:lnTo>
                    <a:pt x="37234" y="992"/>
                  </a:lnTo>
                  <a:close/>
                </a:path>
              </a:pathLst>
            </a:custGeom>
            <a:solidFill>
              <a:srgbClr val="CB4497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92" name="object 405">
              <a:extLst>
                <a:ext uri="{FF2B5EF4-FFF2-40B4-BE49-F238E27FC236}">
                  <a16:creationId xmlns:a16="http://schemas.microsoft.com/office/drawing/2014/main" id="{30F711C4-AEA7-4F59-9331-D891DF9D5DB9}"/>
                </a:ext>
              </a:extLst>
            </p:cNvPr>
            <p:cNvSpPr/>
            <p:nvPr/>
          </p:nvSpPr>
          <p:spPr>
            <a:xfrm>
              <a:off x="6465582" y="4010037"/>
              <a:ext cx="129628" cy="45025"/>
            </a:xfrm>
            <a:custGeom>
              <a:avLst/>
              <a:gdLst/>
              <a:ahLst/>
              <a:cxnLst/>
              <a:rect l="l" t="t" r="r" b="b"/>
              <a:pathLst>
                <a:path w="129628" h="45025">
                  <a:moveTo>
                    <a:pt x="36225" y="1015"/>
                  </a:moveTo>
                  <a:lnTo>
                    <a:pt x="52561" y="1903"/>
                  </a:lnTo>
                  <a:lnTo>
                    <a:pt x="66678" y="4531"/>
                  </a:lnTo>
                  <a:lnTo>
                    <a:pt x="80152" y="8780"/>
                  </a:lnTo>
                  <a:lnTo>
                    <a:pt x="92876" y="14544"/>
                  </a:lnTo>
                  <a:lnTo>
                    <a:pt x="104741" y="21715"/>
                  </a:lnTo>
                  <a:lnTo>
                    <a:pt x="115641" y="30186"/>
                  </a:lnTo>
                  <a:lnTo>
                    <a:pt x="125468" y="39851"/>
                  </a:lnTo>
                  <a:lnTo>
                    <a:pt x="129628" y="45025"/>
                  </a:lnTo>
                  <a:lnTo>
                    <a:pt x="129628" y="43318"/>
                  </a:lnTo>
                  <a:lnTo>
                    <a:pt x="118230" y="31148"/>
                  </a:lnTo>
                  <a:lnTo>
                    <a:pt x="107525" y="22443"/>
                  </a:lnTo>
                  <a:lnTo>
                    <a:pt x="95842" y="15007"/>
                  </a:lnTo>
                  <a:lnTo>
                    <a:pt x="83287" y="8945"/>
                  </a:lnTo>
                  <a:lnTo>
                    <a:pt x="69967" y="4362"/>
                  </a:lnTo>
                  <a:lnTo>
                    <a:pt x="55988" y="1362"/>
                  </a:lnTo>
                  <a:lnTo>
                    <a:pt x="41455" y="51"/>
                  </a:lnTo>
                  <a:lnTo>
                    <a:pt x="37909" y="0"/>
                  </a:lnTo>
                  <a:lnTo>
                    <a:pt x="23276" y="893"/>
                  </a:lnTo>
                  <a:lnTo>
                    <a:pt x="9170" y="3504"/>
                  </a:lnTo>
                  <a:lnTo>
                    <a:pt x="0" y="6378"/>
                  </a:lnTo>
                  <a:lnTo>
                    <a:pt x="0" y="7455"/>
                  </a:lnTo>
                  <a:lnTo>
                    <a:pt x="7588" y="4941"/>
                  </a:lnTo>
                  <a:lnTo>
                    <a:pt x="21631" y="2118"/>
                  </a:lnTo>
                  <a:lnTo>
                    <a:pt x="36225" y="1015"/>
                  </a:lnTo>
                  <a:close/>
                </a:path>
              </a:pathLst>
            </a:custGeom>
            <a:solidFill>
              <a:srgbClr val="CA4596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93" name="object 406">
              <a:extLst>
                <a:ext uri="{FF2B5EF4-FFF2-40B4-BE49-F238E27FC236}">
                  <a16:creationId xmlns:a16="http://schemas.microsoft.com/office/drawing/2014/main" id="{67BC083A-75CB-4FDA-9543-3D926C0C56B9}"/>
                </a:ext>
              </a:extLst>
            </p:cNvPr>
            <p:cNvSpPr/>
            <p:nvPr/>
          </p:nvSpPr>
          <p:spPr>
            <a:xfrm>
              <a:off x="6465582" y="4009313"/>
              <a:ext cx="129628" cy="44633"/>
            </a:xfrm>
            <a:custGeom>
              <a:avLst/>
              <a:gdLst/>
              <a:ahLst/>
              <a:cxnLst/>
              <a:rect l="l" t="t" r="r" b="b"/>
              <a:pathLst>
                <a:path w="129628" h="44633">
                  <a:moveTo>
                    <a:pt x="35028" y="1038"/>
                  </a:moveTo>
                  <a:lnTo>
                    <a:pt x="52588" y="1899"/>
                  </a:lnTo>
                  <a:lnTo>
                    <a:pt x="66718" y="4517"/>
                  </a:lnTo>
                  <a:lnTo>
                    <a:pt x="80207" y="8751"/>
                  </a:lnTo>
                  <a:lnTo>
                    <a:pt x="92948" y="14493"/>
                  </a:lnTo>
                  <a:lnTo>
                    <a:pt x="104836" y="21637"/>
                  </a:lnTo>
                  <a:lnTo>
                    <a:pt x="115765" y="30077"/>
                  </a:lnTo>
                  <a:lnTo>
                    <a:pt x="125629" y="39706"/>
                  </a:lnTo>
                  <a:lnTo>
                    <a:pt x="129628" y="44633"/>
                  </a:lnTo>
                  <a:lnTo>
                    <a:pt x="129628" y="42860"/>
                  </a:lnTo>
                  <a:lnTo>
                    <a:pt x="119159" y="31764"/>
                  </a:lnTo>
                  <a:lnTo>
                    <a:pt x="108505" y="22996"/>
                  </a:lnTo>
                  <a:lnTo>
                    <a:pt x="96872" y="15484"/>
                  </a:lnTo>
                  <a:lnTo>
                    <a:pt x="84363" y="9333"/>
                  </a:lnTo>
                  <a:lnTo>
                    <a:pt x="71083" y="4647"/>
                  </a:lnTo>
                  <a:lnTo>
                    <a:pt x="57134" y="1531"/>
                  </a:lnTo>
                  <a:lnTo>
                    <a:pt x="42622" y="90"/>
                  </a:lnTo>
                  <a:lnTo>
                    <a:pt x="37922" y="0"/>
                  </a:lnTo>
                  <a:lnTo>
                    <a:pt x="23281" y="890"/>
                  </a:lnTo>
                  <a:lnTo>
                    <a:pt x="9166" y="3490"/>
                  </a:lnTo>
                  <a:lnTo>
                    <a:pt x="142" y="6304"/>
                  </a:lnTo>
                  <a:lnTo>
                    <a:pt x="0" y="6845"/>
                  </a:lnTo>
                  <a:lnTo>
                    <a:pt x="0" y="7444"/>
                  </a:lnTo>
                  <a:lnTo>
                    <a:pt x="6506" y="5227"/>
                  </a:lnTo>
                  <a:lnTo>
                    <a:pt x="20493" y="2281"/>
                  </a:lnTo>
                  <a:lnTo>
                    <a:pt x="35028" y="1038"/>
                  </a:lnTo>
                  <a:close/>
                </a:path>
              </a:pathLst>
            </a:custGeom>
            <a:solidFill>
              <a:srgbClr val="C84696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94" name="object 407">
              <a:extLst>
                <a:ext uri="{FF2B5EF4-FFF2-40B4-BE49-F238E27FC236}">
                  <a16:creationId xmlns:a16="http://schemas.microsoft.com/office/drawing/2014/main" id="{36C6C6C2-5D44-435E-BCE6-0063C692EF3A}"/>
                </a:ext>
              </a:extLst>
            </p:cNvPr>
            <p:cNvSpPr/>
            <p:nvPr/>
          </p:nvSpPr>
          <p:spPr>
            <a:xfrm>
              <a:off x="6465582" y="4008615"/>
              <a:ext cx="129628" cy="44286"/>
            </a:xfrm>
            <a:custGeom>
              <a:avLst/>
              <a:gdLst/>
              <a:ahLst/>
              <a:cxnLst/>
              <a:rect l="l" t="t" r="r" b="b"/>
              <a:pathLst>
                <a:path w="129628" h="44286">
                  <a:moveTo>
                    <a:pt x="0" y="7543"/>
                  </a:moveTo>
                  <a:lnTo>
                    <a:pt x="5488" y="5466"/>
                  </a:lnTo>
                  <a:lnTo>
                    <a:pt x="19439" y="2417"/>
                  </a:lnTo>
                  <a:lnTo>
                    <a:pt x="33948" y="1055"/>
                  </a:lnTo>
                  <a:lnTo>
                    <a:pt x="37909" y="990"/>
                  </a:lnTo>
                  <a:lnTo>
                    <a:pt x="52585" y="1881"/>
                  </a:lnTo>
                  <a:lnTo>
                    <a:pt x="66723" y="4486"/>
                  </a:lnTo>
                  <a:lnTo>
                    <a:pt x="80221" y="8697"/>
                  </a:lnTo>
                  <a:lnTo>
                    <a:pt x="92974" y="14411"/>
                  </a:lnTo>
                  <a:lnTo>
                    <a:pt x="104878" y="21523"/>
                  </a:lnTo>
                  <a:lnTo>
                    <a:pt x="115830" y="29926"/>
                  </a:lnTo>
                  <a:lnTo>
                    <a:pt x="125725" y="39517"/>
                  </a:lnTo>
                  <a:lnTo>
                    <a:pt x="129628" y="44286"/>
                  </a:lnTo>
                  <a:lnTo>
                    <a:pt x="129628" y="42455"/>
                  </a:lnTo>
                  <a:lnTo>
                    <a:pt x="119941" y="32271"/>
                  </a:lnTo>
                  <a:lnTo>
                    <a:pt x="109340" y="23454"/>
                  </a:lnTo>
                  <a:lnTo>
                    <a:pt x="97757" y="15884"/>
                  </a:lnTo>
                  <a:lnTo>
                    <a:pt x="85293" y="9664"/>
                  </a:lnTo>
                  <a:lnTo>
                    <a:pt x="72052" y="4897"/>
                  </a:lnTo>
                  <a:lnTo>
                    <a:pt x="58133" y="1685"/>
                  </a:lnTo>
                  <a:lnTo>
                    <a:pt x="43639" y="133"/>
                  </a:lnTo>
                  <a:lnTo>
                    <a:pt x="37909" y="0"/>
                  </a:lnTo>
                  <a:lnTo>
                    <a:pt x="23261" y="884"/>
                  </a:lnTo>
                  <a:lnTo>
                    <a:pt x="9139" y="3470"/>
                  </a:lnTo>
                  <a:lnTo>
                    <a:pt x="355" y="6193"/>
                  </a:lnTo>
                  <a:lnTo>
                    <a:pt x="0" y="7543"/>
                  </a:lnTo>
                  <a:close/>
                </a:path>
              </a:pathLst>
            </a:custGeom>
            <a:solidFill>
              <a:srgbClr val="C64696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95" name="object 408">
              <a:extLst>
                <a:ext uri="{FF2B5EF4-FFF2-40B4-BE49-F238E27FC236}">
                  <a16:creationId xmlns:a16="http://schemas.microsoft.com/office/drawing/2014/main" id="{C236B647-4BC0-4CBD-95C7-87CAC85CCB8C}"/>
                </a:ext>
              </a:extLst>
            </p:cNvPr>
            <p:cNvSpPr/>
            <p:nvPr/>
          </p:nvSpPr>
          <p:spPr>
            <a:xfrm>
              <a:off x="6465582" y="4008056"/>
              <a:ext cx="129628" cy="43805"/>
            </a:xfrm>
            <a:custGeom>
              <a:avLst/>
              <a:gdLst/>
              <a:ahLst/>
              <a:cxnLst/>
              <a:rect l="l" t="t" r="r" b="b"/>
              <a:pathLst>
                <a:path w="129628" h="43805">
                  <a:moveTo>
                    <a:pt x="129628" y="43805"/>
                  </a:moveTo>
                  <a:lnTo>
                    <a:pt x="129628" y="42061"/>
                  </a:lnTo>
                  <a:lnTo>
                    <a:pt x="120763" y="32740"/>
                  </a:lnTo>
                  <a:lnTo>
                    <a:pt x="110188" y="23889"/>
                  </a:lnTo>
                  <a:lnTo>
                    <a:pt x="98636" y="16274"/>
                  </a:lnTo>
                  <a:lnTo>
                    <a:pt x="86209" y="9995"/>
                  </a:lnTo>
                  <a:lnTo>
                    <a:pt x="73009" y="5153"/>
                  </a:lnTo>
                  <a:lnTo>
                    <a:pt x="59139" y="1850"/>
                  </a:lnTo>
                  <a:lnTo>
                    <a:pt x="44700" y="186"/>
                  </a:lnTo>
                  <a:lnTo>
                    <a:pt x="37909" y="0"/>
                  </a:lnTo>
                  <a:lnTo>
                    <a:pt x="23271" y="878"/>
                  </a:lnTo>
                  <a:lnTo>
                    <a:pt x="9150" y="3445"/>
                  </a:lnTo>
                  <a:lnTo>
                    <a:pt x="527" y="6098"/>
                  </a:lnTo>
                  <a:lnTo>
                    <a:pt x="0" y="8102"/>
                  </a:lnTo>
                  <a:lnTo>
                    <a:pt x="229" y="7231"/>
                  </a:lnTo>
                  <a:lnTo>
                    <a:pt x="4532" y="5704"/>
                  </a:lnTo>
                  <a:lnTo>
                    <a:pt x="18446" y="2564"/>
                  </a:lnTo>
                  <a:lnTo>
                    <a:pt x="32918" y="1092"/>
                  </a:lnTo>
                  <a:lnTo>
                    <a:pt x="37909" y="990"/>
                  </a:lnTo>
                  <a:lnTo>
                    <a:pt x="52572" y="1874"/>
                  </a:lnTo>
                  <a:lnTo>
                    <a:pt x="66709" y="4458"/>
                  </a:lnTo>
                  <a:lnTo>
                    <a:pt x="80216" y="8638"/>
                  </a:lnTo>
                  <a:lnTo>
                    <a:pt x="92989" y="14312"/>
                  </a:lnTo>
                  <a:lnTo>
                    <a:pt x="104924" y="21376"/>
                  </a:lnTo>
                  <a:lnTo>
                    <a:pt x="115918" y="29728"/>
                  </a:lnTo>
                  <a:lnTo>
                    <a:pt x="125866" y="39264"/>
                  </a:lnTo>
                  <a:lnTo>
                    <a:pt x="129628" y="43805"/>
                  </a:lnTo>
                  <a:close/>
                </a:path>
              </a:pathLst>
            </a:custGeom>
            <a:solidFill>
              <a:srgbClr val="C44897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96" name="object 409">
              <a:extLst>
                <a:ext uri="{FF2B5EF4-FFF2-40B4-BE49-F238E27FC236}">
                  <a16:creationId xmlns:a16="http://schemas.microsoft.com/office/drawing/2014/main" id="{DA3B7594-F855-4344-A410-A98A7F7A4569}"/>
                </a:ext>
              </a:extLst>
            </p:cNvPr>
            <p:cNvSpPr/>
            <p:nvPr/>
          </p:nvSpPr>
          <p:spPr>
            <a:xfrm>
              <a:off x="6465582" y="4007332"/>
              <a:ext cx="129628" cy="43482"/>
            </a:xfrm>
            <a:custGeom>
              <a:avLst/>
              <a:gdLst/>
              <a:ahLst/>
              <a:cxnLst/>
              <a:rect l="l" t="t" r="r" b="b"/>
              <a:pathLst>
                <a:path w="129628" h="43482">
                  <a:moveTo>
                    <a:pt x="129628" y="43482"/>
                  </a:moveTo>
                  <a:lnTo>
                    <a:pt x="129628" y="41785"/>
                  </a:lnTo>
                  <a:lnTo>
                    <a:pt x="121711" y="33380"/>
                  </a:lnTo>
                  <a:lnTo>
                    <a:pt x="111184" y="24469"/>
                  </a:lnTo>
                  <a:lnTo>
                    <a:pt x="99680" y="16779"/>
                  </a:lnTo>
                  <a:lnTo>
                    <a:pt x="87298" y="10412"/>
                  </a:lnTo>
                  <a:lnTo>
                    <a:pt x="74141" y="5469"/>
                  </a:lnTo>
                  <a:lnTo>
                    <a:pt x="60308" y="2050"/>
                  </a:lnTo>
                  <a:lnTo>
                    <a:pt x="45899" y="257"/>
                  </a:lnTo>
                  <a:lnTo>
                    <a:pt x="37909" y="0"/>
                  </a:lnTo>
                  <a:lnTo>
                    <a:pt x="23259" y="875"/>
                  </a:lnTo>
                  <a:lnTo>
                    <a:pt x="9127" y="3433"/>
                  </a:lnTo>
                  <a:lnTo>
                    <a:pt x="744" y="6001"/>
                  </a:lnTo>
                  <a:lnTo>
                    <a:pt x="0" y="8826"/>
                  </a:lnTo>
                  <a:lnTo>
                    <a:pt x="458" y="7086"/>
                  </a:lnTo>
                  <a:lnTo>
                    <a:pt x="3447" y="5999"/>
                  </a:lnTo>
                  <a:lnTo>
                    <a:pt x="17325" y="2744"/>
                  </a:lnTo>
                  <a:lnTo>
                    <a:pt x="31769" y="1144"/>
                  </a:lnTo>
                  <a:lnTo>
                    <a:pt x="37909" y="990"/>
                  </a:lnTo>
                  <a:lnTo>
                    <a:pt x="52576" y="1871"/>
                  </a:lnTo>
                  <a:lnTo>
                    <a:pt x="66720" y="4446"/>
                  </a:lnTo>
                  <a:lnTo>
                    <a:pt x="80237" y="8613"/>
                  </a:lnTo>
                  <a:lnTo>
                    <a:pt x="93025" y="14267"/>
                  </a:lnTo>
                  <a:lnTo>
                    <a:pt x="104981" y="21307"/>
                  </a:lnTo>
                  <a:lnTo>
                    <a:pt x="116004" y="29630"/>
                  </a:lnTo>
                  <a:lnTo>
                    <a:pt x="125991" y="39133"/>
                  </a:lnTo>
                  <a:lnTo>
                    <a:pt x="129628" y="43482"/>
                  </a:lnTo>
                  <a:close/>
                </a:path>
              </a:pathLst>
            </a:custGeom>
            <a:solidFill>
              <a:srgbClr val="C34897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97" name="object 410">
              <a:extLst>
                <a:ext uri="{FF2B5EF4-FFF2-40B4-BE49-F238E27FC236}">
                  <a16:creationId xmlns:a16="http://schemas.microsoft.com/office/drawing/2014/main" id="{AE45449F-537A-4DAB-A296-F9E10F0D0A91}"/>
                </a:ext>
              </a:extLst>
            </p:cNvPr>
            <p:cNvSpPr/>
            <p:nvPr/>
          </p:nvSpPr>
          <p:spPr>
            <a:xfrm>
              <a:off x="6465582" y="4013545"/>
              <a:ext cx="129628" cy="9537"/>
            </a:xfrm>
            <a:custGeom>
              <a:avLst/>
              <a:gdLst/>
              <a:ahLst/>
              <a:cxnLst/>
              <a:rect l="l" t="t" r="r" b="b"/>
              <a:pathLst>
                <a:path w="129628" h="9537">
                  <a:moveTo>
                    <a:pt x="688" y="0"/>
                  </a:moveTo>
                  <a:lnTo>
                    <a:pt x="0" y="2613"/>
                  </a:lnTo>
                  <a:lnTo>
                    <a:pt x="688" y="0"/>
                  </a:lnTo>
                  <a:close/>
                </a:path>
                <a:path w="129628" h="9537">
                  <a:moveTo>
                    <a:pt x="2431" y="-647"/>
                  </a:moveTo>
                  <a:lnTo>
                    <a:pt x="16266" y="-4003"/>
                  </a:lnTo>
                  <a:lnTo>
                    <a:pt x="30671" y="-5720"/>
                  </a:lnTo>
                  <a:lnTo>
                    <a:pt x="37909" y="-5933"/>
                  </a:lnTo>
                  <a:lnTo>
                    <a:pt x="52571" y="-5057"/>
                  </a:lnTo>
                  <a:lnTo>
                    <a:pt x="66711" y="-2495"/>
                  </a:lnTo>
                  <a:lnTo>
                    <a:pt x="80229" y="1651"/>
                  </a:lnTo>
                  <a:lnTo>
                    <a:pt x="93023" y="7279"/>
                  </a:lnTo>
                  <a:lnTo>
                    <a:pt x="104992" y="14289"/>
                  </a:lnTo>
                  <a:lnTo>
                    <a:pt x="116035" y="22579"/>
                  </a:lnTo>
                  <a:lnTo>
                    <a:pt x="126051" y="32047"/>
                  </a:lnTo>
                  <a:lnTo>
                    <a:pt x="129628" y="36292"/>
                  </a:lnTo>
                  <a:lnTo>
                    <a:pt x="129628" y="34684"/>
                  </a:lnTo>
                  <a:lnTo>
                    <a:pt x="122440" y="26986"/>
                  </a:lnTo>
                  <a:lnTo>
                    <a:pt x="111958" y="18025"/>
                  </a:lnTo>
                  <a:lnTo>
                    <a:pt x="100502" y="10277"/>
                  </a:lnTo>
                  <a:lnTo>
                    <a:pt x="88170" y="3840"/>
                  </a:lnTo>
                  <a:lnTo>
                    <a:pt x="75062" y="-1183"/>
                  </a:lnTo>
                  <a:lnTo>
                    <a:pt x="61278" y="-4696"/>
                  </a:lnTo>
                  <a:lnTo>
                    <a:pt x="46916" y="-6597"/>
                  </a:lnTo>
                  <a:lnTo>
                    <a:pt x="37909" y="-6924"/>
                  </a:lnTo>
                  <a:lnTo>
                    <a:pt x="23278" y="-6054"/>
                  </a:lnTo>
                  <a:lnTo>
                    <a:pt x="9155" y="-3510"/>
                  </a:lnTo>
                  <a:lnTo>
                    <a:pt x="955" y="-1012"/>
                  </a:lnTo>
                  <a:lnTo>
                    <a:pt x="688" y="0"/>
                  </a:lnTo>
                  <a:lnTo>
                    <a:pt x="2431" y="-647"/>
                  </a:lnTo>
                  <a:close/>
                </a:path>
              </a:pathLst>
            </a:custGeom>
            <a:solidFill>
              <a:srgbClr val="C14897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98" name="object 411">
              <a:extLst>
                <a:ext uri="{FF2B5EF4-FFF2-40B4-BE49-F238E27FC236}">
                  <a16:creationId xmlns:a16="http://schemas.microsoft.com/office/drawing/2014/main" id="{95ED15FD-94A0-413E-8A43-0CC973F62B96}"/>
                </a:ext>
              </a:extLst>
            </p:cNvPr>
            <p:cNvSpPr/>
            <p:nvPr/>
          </p:nvSpPr>
          <p:spPr>
            <a:xfrm>
              <a:off x="6466501" y="4005897"/>
              <a:ext cx="128710" cy="42865"/>
            </a:xfrm>
            <a:custGeom>
              <a:avLst/>
              <a:gdLst/>
              <a:ahLst/>
              <a:cxnLst/>
              <a:rect l="l" t="t" r="r" b="b"/>
              <a:pathLst>
                <a:path w="128710" h="42865">
                  <a:moveTo>
                    <a:pt x="465" y="6598"/>
                  </a:moveTo>
                  <a:lnTo>
                    <a:pt x="14253" y="3131"/>
                  </a:lnTo>
                  <a:lnTo>
                    <a:pt x="28610" y="1288"/>
                  </a:lnTo>
                  <a:lnTo>
                    <a:pt x="36991" y="1003"/>
                  </a:lnTo>
                  <a:lnTo>
                    <a:pt x="51655" y="1876"/>
                  </a:lnTo>
                  <a:lnTo>
                    <a:pt x="65801" y="4427"/>
                  </a:lnTo>
                  <a:lnTo>
                    <a:pt x="79331" y="8557"/>
                  </a:lnTo>
                  <a:lnTo>
                    <a:pt x="92142" y="14162"/>
                  </a:lnTo>
                  <a:lnTo>
                    <a:pt x="104137" y="21144"/>
                  </a:lnTo>
                  <a:lnTo>
                    <a:pt x="115214" y="29400"/>
                  </a:lnTo>
                  <a:lnTo>
                    <a:pt x="125274" y="38829"/>
                  </a:lnTo>
                  <a:lnTo>
                    <a:pt x="128710" y="42865"/>
                  </a:lnTo>
                  <a:lnTo>
                    <a:pt x="128710" y="41332"/>
                  </a:lnTo>
                  <a:lnTo>
                    <a:pt x="122431" y="34546"/>
                  </a:lnTo>
                  <a:lnTo>
                    <a:pt x="111995" y="25528"/>
                  </a:lnTo>
                  <a:lnTo>
                    <a:pt x="100585" y="17708"/>
                  </a:lnTo>
                  <a:lnTo>
                    <a:pt x="88300" y="11188"/>
                  </a:lnTo>
                  <a:lnTo>
                    <a:pt x="75237" y="6067"/>
                  </a:lnTo>
                  <a:lnTo>
                    <a:pt x="61496" y="2443"/>
                  </a:lnTo>
                  <a:lnTo>
                    <a:pt x="47174" y="415"/>
                  </a:lnTo>
                  <a:lnTo>
                    <a:pt x="36991" y="0"/>
                  </a:lnTo>
                  <a:lnTo>
                    <a:pt x="22353" y="867"/>
                  </a:lnTo>
                  <a:lnTo>
                    <a:pt x="8223" y="3402"/>
                  </a:lnTo>
                  <a:lnTo>
                    <a:pt x="251" y="5821"/>
                  </a:lnTo>
                  <a:lnTo>
                    <a:pt x="0" y="6775"/>
                  </a:lnTo>
                  <a:lnTo>
                    <a:pt x="465" y="6598"/>
                  </a:lnTo>
                  <a:close/>
                </a:path>
              </a:pathLst>
            </a:custGeom>
            <a:solidFill>
              <a:srgbClr val="C04997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399" name="object 412">
              <a:extLst>
                <a:ext uri="{FF2B5EF4-FFF2-40B4-BE49-F238E27FC236}">
                  <a16:creationId xmlns:a16="http://schemas.microsoft.com/office/drawing/2014/main" id="{CBADB43E-7512-47F3-A180-25C38ECF047B}"/>
                </a:ext>
              </a:extLst>
            </p:cNvPr>
            <p:cNvSpPr/>
            <p:nvPr/>
          </p:nvSpPr>
          <p:spPr>
            <a:xfrm>
              <a:off x="6465582" y="4005338"/>
              <a:ext cx="129628" cy="42367"/>
            </a:xfrm>
            <a:custGeom>
              <a:avLst/>
              <a:gdLst/>
              <a:ahLst/>
              <a:cxnLst/>
              <a:rect l="l" t="t" r="r" b="b"/>
              <a:pathLst>
                <a:path w="129628" h="42367">
                  <a:moveTo>
                    <a:pt x="1346" y="5707"/>
                  </a:moveTo>
                  <a:lnTo>
                    <a:pt x="0" y="10820"/>
                  </a:lnTo>
                  <a:lnTo>
                    <a:pt x="1094" y="6663"/>
                  </a:lnTo>
                  <a:lnTo>
                    <a:pt x="14147" y="3294"/>
                  </a:lnTo>
                  <a:lnTo>
                    <a:pt x="28485" y="1347"/>
                  </a:lnTo>
                  <a:lnTo>
                    <a:pt x="37909" y="990"/>
                  </a:lnTo>
                  <a:lnTo>
                    <a:pt x="52587" y="1856"/>
                  </a:lnTo>
                  <a:lnTo>
                    <a:pt x="66749" y="4389"/>
                  </a:lnTo>
                  <a:lnTo>
                    <a:pt x="80298" y="8489"/>
                  </a:lnTo>
                  <a:lnTo>
                    <a:pt x="93132" y="14056"/>
                  </a:lnTo>
                  <a:lnTo>
                    <a:pt x="105155" y="20993"/>
                  </a:lnTo>
                  <a:lnTo>
                    <a:pt x="116267" y="29201"/>
                  </a:lnTo>
                  <a:lnTo>
                    <a:pt x="126368" y="38579"/>
                  </a:lnTo>
                  <a:lnTo>
                    <a:pt x="129628" y="42367"/>
                  </a:lnTo>
                  <a:lnTo>
                    <a:pt x="129628" y="40934"/>
                  </a:lnTo>
                  <a:lnTo>
                    <a:pt x="124168" y="35002"/>
                  </a:lnTo>
                  <a:lnTo>
                    <a:pt x="113763" y="25952"/>
                  </a:lnTo>
                  <a:lnTo>
                    <a:pt x="102385" y="18092"/>
                  </a:lnTo>
                  <a:lnTo>
                    <a:pt x="90133" y="11519"/>
                  </a:lnTo>
                  <a:lnTo>
                    <a:pt x="77105" y="6331"/>
                  </a:lnTo>
                  <a:lnTo>
                    <a:pt x="63398" y="2626"/>
                  </a:lnTo>
                  <a:lnTo>
                    <a:pt x="49111" y="499"/>
                  </a:lnTo>
                  <a:lnTo>
                    <a:pt x="37909" y="0"/>
                  </a:lnTo>
                  <a:lnTo>
                    <a:pt x="23246" y="860"/>
                  </a:lnTo>
                  <a:lnTo>
                    <a:pt x="9093" y="3376"/>
                  </a:lnTo>
                  <a:lnTo>
                    <a:pt x="1346" y="5707"/>
                  </a:lnTo>
                  <a:close/>
                </a:path>
              </a:pathLst>
            </a:custGeom>
            <a:solidFill>
              <a:srgbClr val="C0499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00" name="object 413">
              <a:extLst>
                <a:ext uri="{FF2B5EF4-FFF2-40B4-BE49-F238E27FC236}">
                  <a16:creationId xmlns:a16="http://schemas.microsoft.com/office/drawing/2014/main" id="{10412C34-5382-4BC8-BF0D-731E477C0DBC}"/>
                </a:ext>
              </a:extLst>
            </p:cNvPr>
            <p:cNvSpPr/>
            <p:nvPr/>
          </p:nvSpPr>
          <p:spPr>
            <a:xfrm>
              <a:off x="6465582" y="4004614"/>
              <a:ext cx="129628" cy="42145"/>
            </a:xfrm>
            <a:custGeom>
              <a:avLst/>
              <a:gdLst/>
              <a:ahLst/>
              <a:cxnLst/>
              <a:rect l="l" t="t" r="r" b="b"/>
              <a:pathLst>
                <a:path w="129628" h="42145">
                  <a:moveTo>
                    <a:pt x="1557" y="5630"/>
                  </a:moveTo>
                  <a:lnTo>
                    <a:pt x="0" y="11544"/>
                  </a:lnTo>
                  <a:lnTo>
                    <a:pt x="1283" y="6670"/>
                  </a:lnTo>
                  <a:lnTo>
                    <a:pt x="13079" y="3526"/>
                  </a:lnTo>
                  <a:lnTo>
                    <a:pt x="27360" y="1462"/>
                  </a:lnTo>
                  <a:lnTo>
                    <a:pt x="37909" y="1016"/>
                  </a:lnTo>
                  <a:lnTo>
                    <a:pt x="52584" y="1878"/>
                  </a:lnTo>
                  <a:lnTo>
                    <a:pt x="66746" y="4399"/>
                  </a:lnTo>
                  <a:lnTo>
                    <a:pt x="80296" y="8481"/>
                  </a:lnTo>
                  <a:lnTo>
                    <a:pt x="93138" y="14026"/>
                  </a:lnTo>
                  <a:lnTo>
                    <a:pt x="105173" y="20935"/>
                  </a:lnTo>
                  <a:lnTo>
                    <a:pt x="116303" y="29112"/>
                  </a:lnTo>
                  <a:lnTo>
                    <a:pt x="126432" y="38458"/>
                  </a:lnTo>
                  <a:lnTo>
                    <a:pt x="129628" y="42145"/>
                  </a:lnTo>
                  <a:lnTo>
                    <a:pt x="129628" y="40585"/>
                  </a:lnTo>
                  <a:lnTo>
                    <a:pt x="125075" y="35596"/>
                  </a:lnTo>
                  <a:lnTo>
                    <a:pt x="114716" y="26497"/>
                  </a:lnTo>
                  <a:lnTo>
                    <a:pt x="103385" y="18576"/>
                  </a:lnTo>
                  <a:lnTo>
                    <a:pt x="91179" y="11930"/>
                  </a:lnTo>
                  <a:lnTo>
                    <a:pt x="78194" y="6656"/>
                  </a:lnTo>
                  <a:lnTo>
                    <a:pt x="64528" y="2849"/>
                  </a:lnTo>
                  <a:lnTo>
                    <a:pt x="50276" y="605"/>
                  </a:lnTo>
                  <a:lnTo>
                    <a:pt x="37909" y="0"/>
                  </a:lnTo>
                  <a:lnTo>
                    <a:pt x="23277" y="855"/>
                  </a:lnTo>
                  <a:lnTo>
                    <a:pt x="9142" y="3359"/>
                  </a:lnTo>
                  <a:lnTo>
                    <a:pt x="1557" y="5630"/>
                  </a:lnTo>
                  <a:close/>
                </a:path>
              </a:pathLst>
            </a:custGeom>
            <a:solidFill>
              <a:srgbClr val="BE4A9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01" name="object 414">
              <a:extLst>
                <a:ext uri="{FF2B5EF4-FFF2-40B4-BE49-F238E27FC236}">
                  <a16:creationId xmlns:a16="http://schemas.microsoft.com/office/drawing/2014/main" id="{8E19D648-C226-44B1-B48E-524C43B538BF}"/>
                </a:ext>
              </a:extLst>
            </p:cNvPr>
            <p:cNvSpPr/>
            <p:nvPr/>
          </p:nvSpPr>
          <p:spPr>
            <a:xfrm>
              <a:off x="6467067" y="4003929"/>
              <a:ext cx="128144" cy="41820"/>
            </a:xfrm>
            <a:custGeom>
              <a:avLst/>
              <a:gdLst/>
              <a:ahLst/>
              <a:cxnLst/>
              <a:rect l="l" t="t" r="r" b="b"/>
              <a:pathLst>
                <a:path w="128144" h="41820">
                  <a:moveTo>
                    <a:pt x="277" y="5539"/>
                  </a:moveTo>
                  <a:lnTo>
                    <a:pt x="0" y="6593"/>
                  </a:lnTo>
                  <a:lnTo>
                    <a:pt x="10540" y="3698"/>
                  </a:lnTo>
                  <a:lnTo>
                    <a:pt x="24796" y="1519"/>
                  </a:lnTo>
                  <a:lnTo>
                    <a:pt x="36437" y="977"/>
                  </a:lnTo>
                  <a:lnTo>
                    <a:pt x="51108" y="1837"/>
                  </a:lnTo>
                  <a:lnTo>
                    <a:pt x="65269" y="4349"/>
                  </a:lnTo>
                  <a:lnTo>
                    <a:pt x="78825" y="8416"/>
                  </a:lnTo>
                  <a:lnTo>
                    <a:pt x="91678" y="13942"/>
                  </a:lnTo>
                  <a:lnTo>
                    <a:pt x="103732" y="20828"/>
                  </a:lnTo>
                  <a:lnTo>
                    <a:pt x="114890" y="28976"/>
                  </a:lnTo>
                  <a:lnTo>
                    <a:pt x="125056" y="38289"/>
                  </a:lnTo>
                  <a:lnTo>
                    <a:pt x="128144" y="41820"/>
                  </a:lnTo>
                  <a:lnTo>
                    <a:pt x="128144" y="40311"/>
                  </a:lnTo>
                  <a:lnTo>
                    <a:pt x="124390" y="36159"/>
                  </a:lnTo>
                  <a:lnTo>
                    <a:pt x="114080" y="27009"/>
                  </a:lnTo>
                  <a:lnTo>
                    <a:pt x="102797" y="19027"/>
                  </a:lnTo>
                  <a:lnTo>
                    <a:pt x="90635" y="12310"/>
                  </a:lnTo>
                  <a:lnTo>
                    <a:pt x="77690" y="6954"/>
                  </a:lnTo>
                  <a:lnTo>
                    <a:pt x="64055" y="3054"/>
                  </a:lnTo>
                  <a:lnTo>
                    <a:pt x="49826" y="706"/>
                  </a:lnTo>
                  <a:lnTo>
                    <a:pt x="36437" y="0"/>
                  </a:lnTo>
                  <a:lnTo>
                    <a:pt x="21783" y="852"/>
                  </a:lnTo>
                  <a:lnTo>
                    <a:pt x="7631" y="3347"/>
                  </a:lnTo>
                  <a:lnTo>
                    <a:pt x="277" y="5539"/>
                  </a:lnTo>
                  <a:close/>
                </a:path>
              </a:pathLst>
            </a:custGeom>
            <a:solidFill>
              <a:srgbClr val="BD4A9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02" name="object 415">
              <a:extLst>
                <a:ext uri="{FF2B5EF4-FFF2-40B4-BE49-F238E27FC236}">
                  <a16:creationId xmlns:a16="http://schemas.microsoft.com/office/drawing/2014/main" id="{611BF527-F2BF-4FEF-89EF-04362AAAA535}"/>
                </a:ext>
              </a:extLst>
            </p:cNvPr>
            <p:cNvSpPr/>
            <p:nvPr/>
          </p:nvSpPr>
          <p:spPr>
            <a:xfrm>
              <a:off x="6467237" y="4003344"/>
              <a:ext cx="127974" cy="41400"/>
            </a:xfrm>
            <a:custGeom>
              <a:avLst/>
              <a:gdLst/>
              <a:ahLst/>
              <a:cxnLst/>
              <a:rect l="l" t="t" r="r" b="b"/>
              <a:pathLst>
                <a:path w="127974" h="41400">
                  <a:moveTo>
                    <a:pt x="7452" y="3323"/>
                  </a:moveTo>
                  <a:lnTo>
                    <a:pt x="287" y="5444"/>
                  </a:lnTo>
                  <a:lnTo>
                    <a:pt x="0" y="6533"/>
                  </a:lnTo>
                  <a:lnTo>
                    <a:pt x="9399" y="3888"/>
                  </a:lnTo>
                  <a:lnTo>
                    <a:pt x="23616" y="1613"/>
                  </a:lnTo>
                  <a:lnTo>
                    <a:pt x="36255" y="977"/>
                  </a:lnTo>
                  <a:lnTo>
                    <a:pt x="50921" y="1830"/>
                  </a:lnTo>
                  <a:lnTo>
                    <a:pt x="65085" y="4323"/>
                  </a:lnTo>
                  <a:lnTo>
                    <a:pt x="78651" y="8362"/>
                  </a:lnTo>
                  <a:lnTo>
                    <a:pt x="91524" y="13850"/>
                  </a:lnTo>
                  <a:lnTo>
                    <a:pt x="103606" y="20692"/>
                  </a:lnTo>
                  <a:lnTo>
                    <a:pt x="114801" y="28791"/>
                  </a:lnTo>
                  <a:lnTo>
                    <a:pt x="125014" y="38053"/>
                  </a:lnTo>
                  <a:lnTo>
                    <a:pt x="127974" y="41400"/>
                  </a:lnTo>
                  <a:lnTo>
                    <a:pt x="127974" y="39937"/>
                  </a:lnTo>
                  <a:lnTo>
                    <a:pt x="125016" y="36649"/>
                  </a:lnTo>
                  <a:lnTo>
                    <a:pt x="114733" y="27465"/>
                  </a:lnTo>
                  <a:lnTo>
                    <a:pt x="103481" y="19440"/>
                  </a:lnTo>
                  <a:lnTo>
                    <a:pt x="91355" y="12669"/>
                  </a:lnTo>
                  <a:lnTo>
                    <a:pt x="78449" y="7246"/>
                  </a:lnTo>
                  <a:lnTo>
                    <a:pt x="64859" y="3263"/>
                  </a:lnTo>
                  <a:lnTo>
                    <a:pt x="50678" y="817"/>
                  </a:lnTo>
                  <a:lnTo>
                    <a:pt x="36255" y="0"/>
                  </a:lnTo>
                  <a:lnTo>
                    <a:pt x="21606" y="846"/>
                  </a:lnTo>
                  <a:lnTo>
                    <a:pt x="7452" y="3323"/>
                  </a:lnTo>
                  <a:close/>
                </a:path>
              </a:pathLst>
            </a:custGeom>
            <a:solidFill>
              <a:srgbClr val="BA4B99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03" name="object 416">
              <a:extLst>
                <a:ext uri="{FF2B5EF4-FFF2-40B4-BE49-F238E27FC236}">
                  <a16:creationId xmlns:a16="http://schemas.microsoft.com/office/drawing/2014/main" id="{22C52D57-ACB6-447B-9244-E461BE85C52C}"/>
                </a:ext>
              </a:extLst>
            </p:cNvPr>
            <p:cNvSpPr/>
            <p:nvPr/>
          </p:nvSpPr>
          <p:spPr>
            <a:xfrm>
              <a:off x="6465582" y="4002620"/>
              <a:ext cx="129628" cy="41085"/>
            </a:xfrm>
            <a:custGeom>
              <a:avLst/>
              <a:gdLst/>
              <a:ahLst/>
              <a:cxnLst/>
              <a:rect l="l" t="t" r="r" b="b"/>
              <a:pathLst>
                <a:path w="129628" h="41085">
                  <a:moveTo>
                    <a:pt x="9975" y="4157"/>
                  </a:moveTo>
                  <a:lnTo>
                    <a:pt x="24156" y="1766"/>
                  </a:lnTo>
                  <a:lnTo>
                    <a:pt x="37922" y="1015"/>
                  </a:lnTo>
                  <a:lnTo>
                    <a:pt x="52600" y="1864"/>
                  </a:lnTo>
                  <a:lnTo>
                    <a:pt x="66777" y="4348"/>
                  </a:lnTo>
                  <a:lnTo>
                    <a:pt x="80358" y="8370"/>
                  </a:lnTo>
                  <a:lnTo>
                    <a:pt x="93248" y="13836"/>
                  </a:lnTo>
                  <a:lnTo>
                    <a:pt x="105353" y="20651"/>
                  </a:lnTo>
                  <a:lnTo>
                    <a:pt x="116577" y="28718"/>
                  </a:lnTo>
                  <a:lnTo>
                    <a:pt x="126826" y="37944"/>
                  </a:lnTo>
                  <a:lnTo>
                    <a:pt x="129628" y="41085"/>
                  </a:lnTo>
                  <a:lnTo>
                    <a:pt x="129628" y="39556"/>
                  </a:lnTo>
                  <a:lnTo>
                    <a:pt x="117377" y="28060"/>
                  </a:lnTo>
                  <a:lnTo>
                    <a:pt x="106171" y="19969"/>
                  </a:lnTo>
                  <a:lnTo>
                    <a:pt x="94089" y="13119"/>
                  </a:lnTo>
                  <a:lnTo>
                    <a:pt x="81226" y="7604"/>
                  </a:lnTo>
                  <a:lnTo>
                    <a:pt x="67674" y="3517"/>
                  </a:lnTo>
                  <a:lnTo>
                    <a:pt x="53528" y="952"/>
                  </a:lnTo>
                  <a:lnTo>
                    <a:pt x="38879" y="3"/>
                  </a:lnTo>
                  <a:lnTo>
                    <a:pt x="37922" y="0"/>
                  </a:lnTo>
                  <a:lnTo>
                    <a:pt x="23277" y="843"/>
                  </a:lnTo>
                  <a:lnTo>
                    <a:pt x="9122" y="3311"/>
                  </a:lnTo>
                  <a:lnTo>
                    <a:pt x="2152" y="5365"/>
                  </a:lnTo>
                  <a:lnTo>
                    <a:pt x="0" y="13538"/>
                  </a:lnTo>
                  <a:lnTo>
                    <a:pt x="1851" y="6510"/>
                  </a:lnTo>
                  <a:lnTo>
                    <a:pt x="9975" y="4157"/>
                  </a:lnTo>
                  <a:close/>
                </a:path>
              </a:pathLst>
            </a:custGeom>
            <a:solidFill>
              <a:srgbClr val="BA4C99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04" name="object 417">
              <a:extLst>
                <a:ext uri="{FF2B5EF4-FFF2-40B4-BE49-F238E27FC236}">
                  <a16:creationId xmlns:a16="http://schemas.microsoft.com/office/drawing/2014/main" id="{D522E9DE-0099-4324-BE5A-1EB440FCD55C}"/>
                </a:ext>
              </a:extLst>
            </p:cNvPr>
            <p:cNvSpPr/>
            <p:nvPr/>
          </p:nvSpPr>
          <p:spPr>
            <a:xfrm>
              <a:off x="6467649" y="4001922"/>
              <a:ext cx="127562" cy="40819"/>
            </a:xfrm>
            <a:custGeom>
              <a:avLst/>
              <a:gdLst/>
              <a:ahLst/>
              <a:cxnLst/>
              <a:rect l="l" t="t" r="r" b="b"/>
              <a:pathLst>
                <a:path w="127562" h="40819">
                  <a:moveTo>
                    <a:pt x="35663" y="990"/>
                  </a:moveTo>
                  <a:lnTo>
                    <a:pt x="50531" y="1835"/>
                  </a:lnTo>
                  <a:lnTo>
                    <a:pt x="64715" y="4307"/>
                  </a:lnTo>
                  <a:lnTo>
                    <a:pt x="78304" y="8311"/>
                  </a:lnTo>
                  <a:lnTo>
                    <a:pt x="91202" y="13755"/>
                  </a:lnTo>
                  <a:lnTo>
                    <a:pt x="103317" y="20542"/>
                  </a:lnTo>
                  <a:lnTo>
                    <a:pt x="114557" y="28580"/>
                  </a:lnTo>
                  <a:lnTo>
                    <a:pt x="124827" y="37774"/>
                  </a:lnTo>
                  <a:lnTo>
                    <a:pt x="127562" y="40819"/>
                  </a:lnTo>
                  <a:lnTo>
                    <a:pt x="127562" y="39308"/>
                  </a:lnTo>
                  <a:lnTo>
                    <a:pt x="116059" y="28548"/>
                  </a:lnTo>
                  <a:lnTo>
                    <a:pt x="104897" y="20405"/>
                  </a:lnTo>
                  <a:lnTo>
                    <a:pt x="92862" y="13493"/>
                  </a:lnTo>
                  <a:lnTo>
                    <a:pt x="80045" y="7906"/>
                  </a:lnTo>
                  <a:lnTo>
                    <a:pt x="66538" y="3735"/>
                  </a:lnTo>
                  <a:lnTo>
                    <a:pt x="52435" y="1074"/>
                  </a:lnTo>
                  <a:lnTo>
                    <a:pt x="37828" y="15"/>
                  </a:lnTo>
                  <a:lnTo>
                    <a:pt x="35842" y="0"/>
                  </a:lnTo>
                  <a:lnTo>
                    <a:pt x="21179" y="839"/>
                  </a:lnTo>
                  <a:lnTo>
                    <a:pt x="7010" y="3296"/>
                  </a:lnTo>
                  <a:lnTo>
                    <a:pt x="296" y="5264"/>
                  </a:lnTo>
                  <a:lnTo>
                    <a:pt x="0" y="6390"/>
                  </a:lnTo>
                  <a:lnTo>
                    <a:pt x="6864" y="4351"/>
                  </a:lnTo>
                  <a:lnTo>
                    <a:pt x="21015" y="1856"/>
                  </a:lnTo>
                  <a:lnTo>
                    <a:pt x="35663" y="990"/>
                  </a:lnTo>
                  <a:close/>
                </a:path>
              </a:pathLst>
            </a:custGeom>
            <a:solidFill>
              <a:srgbClr val="BA4C99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05" name="object 418">
              <a:extLst>
                <a:ext uri="{FF2B5EF4-FFF2-40B4-BE49-F238E27FC236}">
                  <a16:creationId xmlns:a16="http://schemas.microsoft.com/office/drawing/2014/main" id="{1BA46979-53BC-4BF2-9298-A42A5833547B}"/>
                </a:ext>
              </a:extLst>
            </p:cNvPr>
            <p:cNvSpPr/>
            <p:nvPr/>
          </p:nvSpPr>
          <p:spPr>
            <a:xfrm>
              <a:off x="6465582" y="4007642"/>
              <a:ext cx="129628" cy="14947"/>
            </a:xfrm>
            <a:custGeom>
              <a:avLst/>
              <a:gdLst/>
              <a:ahLst/>
              <a:cxnLst/>
              <a:rect l="l" t="t" r="r" b="b"/>
              <a:pathLst>
                <a:path w="129628" h="14947">
                  <a:moveTo>
                    <a:pt x="2243" y="0"/>
                  </a:moveTo>
                  <a:lnTo>
                    <a:pt x="0" y="8516"/>
                  </a:lnTo>
                  <a:lnTo>
                    <a:pt x="2243" y="0"/>
                  </a:lnTo>
                  <a:close/>
                </a:path>
                <a:path w="129628" h="14947">
                  <a:moveTo>
                    <a:pt x="36649" y="-5294"/>
                  </a:moveTo>
                  <a:lnTo>
                    <a:pt x="52585" y="-4462"/>
                  </a:lnTo>
                  <a:lnTo>
                    <a:pt x="66766" y="-2008"/>
                  </a:lnTo>
                  <a:lnTo>
                    <a:pt x="80361" y="1967"/>
                  </a:lnTo>
                  <a:lnTo>
                    <a:pt x="93276" y="7374"/>
                  </a:lnTo>
                  <a:lnTo>
                    <a:pt x="105418" y="14119"/>
                  </a:lnTo>
                  <a:lnTo>
                    <a:pt x="116694" y="22109"/>
                  </a:lnTo>
                  <a:lnTo>
                    <a:pt x="127011" y="31252"/>
                  </a:lnTo>
                  <a:lnTo>
                    <a:pt x="129628" y="34135"/>
                  </a:lnTo>
                  <a:lnTo>
                    <a:pt x="129628" y="32473"/>
                  </a:lnTo>
                  <a:lnTo>
                    <a:pt x="119035" y="22645"/>
                  </a:lnTo>
                  <a:lnTo>
                    <a:pt x="107918" y="14450"/>
                  </a:lnTo>
                  <a:lnTo>
                    <a:pt x="95927" y="7475"/>
                  </a:lnTo>
                  <a:lnTo>
                    <a:pt x="83153" y="1811"/>
                  </a:lnTo>
                  <a:lnTo>
                    <a:pt x="69687" y="-2448"/>
                  </a:lnTo>
                  <a:lnTo>
                    <a:pt x="55622" y="-5213"/>
                  </a:lnTo>
                  <a:lnTo>
                    <a:pt x="41047" y="-6393"/>
                  </a:lnTo>
                  <a:lnTo>
                    <a:pt x="37909" y="-6431"/>
                  </a:lnTo>
                  <a:lnTo>
                    <a:pt x="23267" y="-5597"/>
                  </a:lnTo>
                  <a:lnTo>
                    <a:pt x="9109" y="-3156"/>
                  </a:lnTo>
                  <a:lnTo>
                    <a:pt x="2573" y="-1252"/>
                  </a:lnTo>
                  <a:lnTo>
                    <a:pt x="2243" y="0"/>
                  </a:lnTo>
                  <a:lnTo>
                    <a:pt x="7921" y="-1724"/>
                  </a:lnTo>
                  <a:lnTo>
                    <a:pt x="22036" y="-4314"/>
                  </a:lnTo>
                  <a:lnTo>
                    <a:pt x="36649" y="-5294"/>
                  </a:lnTo>
                  <a:close/>
                </a:path>
              </a:pathLst>
            </a:custGeom>
            <a:solidFill>
              <a:srgbClr val="B84C99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06" name="object 419">
              <a:extLst>
                <a:ext uri="{FF2B5EF4-FFF2-40B4-BE49-F238E27FC236}">
                  <a16:creationId xmlns:a16="http://schemas.microsoft.com/office/drawing/2014/main" id="{D4390E15-893B-4621-B715-E93C0AF6E604}"/>
                </a:ext>
              </a:extLst>
            </p:cNvPr>
            <p:cNvSpPr/>
            <p:nvPr/>
          </p:nvSpPr>
          <p:spPr>
            <a:xfrm>
              <a:off x="6465582" y="4006822"/>
              <a:ext cx="129628" cy="15532"/>
            </a:xfrm>
            <a:custGeom>
              <a:avLst/>
              <a:gdLst/>
              <a:ahLst/>
              <a:cxnLst/>
              <a:rect l="l" t="t" r="r" b="b"/>
              <a:pathLst>
                <a:path w="129628" h="15532">
                  <a:moveTo>
                    <a:pt x="2459" y="0"/>
                  </a:moveTo>
                  <a:lnTo>
                    <a:pt x="0" y="9336"/>
                  </a:lnTo>
                  <a:lnTo>
                    <a:pt x="2459" y="0"/>
                  </a:lnTo>
                  <a:close/>
                </a:path>
                <a:path w="129628" h="15532">
                  <a:moveTo>
                    <a:pt x="6826" y="-1362"/>
                  </a:moveTo>
                  <a:lnTo>
                    <a:pt x="20913" y="-4064"/>
                  </a:lnTo>
                  <a:lnTo>
                    <a:pt x="35507" y="-5170"/>
                  </a:lnTo>
                  <a:lnTo>
                    <a:pt x="37922" y="-5192"/>
                  </a:lnTo>
                  <a:lnTo>
                    <a:pt x="52604" y="-4356"/>
                  </a:lnTo>
                  <a:lnTo>
                    <a:pt x="66794" y="-1911"/>
                  </a:lnTo>
                  <a:lnTo>
                    <a:pt x="80399" y="2051"/>
                  </a:lnTo>
                  <a:lnTo>
                    <a:pt x="93329" y="7440"/>
                  </a:lnTo>
                  <a:lnTo>
                    <a:pt x="105491" y="14162"/>
                  </a:lnTo>
                  <a:lnTo>
                    <a:pt x="116793" y="22125"/>
                  </a:lnTo>
                  <a:lnTo>
                    <a:pt x="127144" y="31236"/>
                  </a:lnTo>
                  <a:lnTo>
                    <a:pt x="129628" y="33950"/>
                  </a:lnTo>
                  <a:lnTo>
                    <a:pt x="129628" y="32312"/>
                  </a:lnTo>
                  <a:lnTo>
                    <a:pt x="120015" y="23414"/>
                  </a:lnTo>
                  <a:lnTo>
                    <a:pt x="108931" y="15167"/>
                  </a:lnTo>
                  <a:lnTo>
                    <a:pt x="96973" y="8129"/>
                  </a:lnTo>
                  <a:lnTo>
                    <a:pt x="84230" y="2389"/>
                  </a:lnTo>
                  <a:lnTo>
                    <a:pt x="70792" y="-1959"/>
                  </a:lnTo>
                  <a:lnTo>
                    <a:pt x="56749" y="-4828"/>
                  </a:lnTo>
                  <a:lnTo>
                    <a:pt x="42193" y="-6126"/>
                  </a:lnTo>
                  <a:lnTo>
                    <a:pt x="37922" y="-6195"/>
                  </a:lnTo>
                  <a:lnTo>
                    <a:pt x="23256" y="-5365"/>
                  </a:lnTo>
                  <a:lnTo>
                    <a:pt x="9076" y="-2934"/>
                  </a:lnTo>
                  <a:lnTo>
                    <a:pt x="2749" y="-1101"/>
                  </a:lnTo>
                  <a:lnTo>
                    <a:pt x="2459" y="0"/>
                  </a:lnTo>
                  <a:lnTo>
                    <a:pt x="6826" y="-1362"/>
                  </a:lnTo>
                  <a:close/>
                </a:path>
              </a:pathLst>
            </a:custGeom>
            <a:solidFill>
              <a:srgbClr val="B74C99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07" name="object 420">
              <a:extLst>
                <a:ext uri="{FF2B5EF4-FFF2-40B4-BE49-F238E27FC236}">
                  <a16:creationId xmlns:a16="http://schemas.microsoft.com/office/drawing/2014/main" id="{CA35853F-D7FB-4F71-95ED-FAA8DF38EB67}"/>
                </a:ext>
              </a:extLst>
            </p:cNvPr>
            <p:cNvSpPr/>
            <p:nvPr/>
          </p:nvSpPr>
          <p:spPr>
            <a:xfrm>
              <a:off x="6465582" y="3999928"/>
              <a:ext cx="129628" cy="39925"/>
            </a:xfrm>
            <a:custGeom>
              <a:avLst/>
              <a:gdLst/>
              <a:ahLst/>
              <a:cxnLst/>
              <a:rect l="l" t="t" r="r" b="b"/>
              <a:pathLst>
                <a:path w="129628" h="39925">
                  <a:moveTo>
                    <a:pt x="129628" y="39925"/>
                  </a:moveTo>
                  <a:lnTo>
                    <a:pt x="129628" y="38397"/>
                  </a:lnTo>
                  <a:lnTo>
                    <a:pt x="120725" y="30085"/>
                  </a:lnTo>
                  <a:lnTo>
                    <a:pt x="109686" y="21789"/>
                  </a:lnTo>
                  <a:lnTo>
                    <a:pt x="97773" y="14694"/>
                  </a:lnTo>
                  <a:lnTo>
                    <a:pt x="85076" y="8888"/>
                  </a:lnTo>
                  <a:lnTo>
                    <a:pt x="71683" y="4462"/>
                  </a:lnTo>
                  <a:lnTo>
                    <a:pt x="57684" y="1504"/>
                  </a:lnTo>
                  <a:lnTo>
                    <a:pt x="43169" y="105"/>
                  </a:lnTo>
                  <a:lnTo>
                    <a:pt x="37909" y="0"/>
                  </a:lnTo>
                  <a:lnTo>
                    <a:pt x="23266" y="825"/>
                  </a:lnTo>
                  <a:lnTo>
                    <a:pt x="9100" y="3240"/>
                  </a:lnTo>
                  <a:lnTo>
                    <a:pt x="2955" y="5010"/>
                  </a:lnTo>
                  <a:lnTo>
                    <a:pt x="0" y="16230"/>
                  </a:lnTo>
                  <a:lnTo>
                    <a:pt x="2674" y="6077"/>
                  </a:lnTo>
                  <a:lnTo>
                    <a:pt x="5904" y="5046"/>
                  </a:lnTo>
                  <a:lnTo>
                    <a:pt x="19937" y="2249"/>
                  </a:lnTo>
                  <a:lnTo>
                    <a:pt x="34475" y="1036"/>
                  </a:lnTo>
                  <a:lnTo>
                    <a:pt x="37909" y="990"/>
                  </a:lnTo>
                  <a:lnTo>
                    <a:pt x="52574" y="1821"/>
                  </a:lnTo>
                  <a:lnTo>
                    <a:pt x="66754" y="4255"/>
                  </a:lnTo>
                  <a:lnTo>
                    <a:pt x="80356" y="8199"/>
                  </a:lnTo>
                  <a:lnTo>
                    <a:pt x="93290" y="13562"/>
                  </a:lnTo>
                  <a:lnTo>
                    <a:pt x="105465" y="20255"/>
                  </a:lnTo>
                  <a:lnTo>
                    <a:pt x="116789" y="28185"/>
                  </a:lnTo>
                  <a:lnTo>
                    <a:pt x="127171" y="37262"/>
                  </a:lnTo>
                  <a:lnTo>
                    <a:pt x="129628" y="39925"/>
                  </a:lnTo>
                  <a:close/>
                </a:path>
              </a:pathLst>
            </a:custGeom>
            <a:solidFill>
              <a:srgbClr val="B54D9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08" name="object 421">
              <a:extLst>
                <a:ext uri="{FF2B5EF4-FFF2-40B4-BE49-F238E27FC236}">
                  <a16:creationId xmlns:a16="http://schemas.microsoft.com/office/drawing/2014/main" id="{0C3DB719-9A3A-40E7-82AB-0BEB4BD88573}"/>
                </a:ext>
              </a:extLst>
            </p:cNvPr>
            <p:cNvSpPr/>
            <p:nvPr/>
          </p:nvSpPr>
          <p:spPr>
            <a:xfrm>
              <a:off x="6465582" y="3999204"/>
              <a:ext cx="129628" cy="39667"/>
            </a:xfrm>
            <a:custGeom>
              <a:avLst/>
              <a:gdLst/>
              <a:ahLst/>
              <a:cxnLst/>
              <a:rect l="l" t="t" r="r" b="b"/>
              <a:pathLst>
                <a:path w="129628" h="39667">
                  <a:moveTo>
                    <a:pt x="129628" y="39667"/>
                  </a:moveTo>
                  <a:lnTo>
                    <a:pt x="129628" y="38194"/>
                  </a:lnTo>
                  <a:lnTo>
                    <a:pt x="121666" y="30689"/>
                  </a:lnTo>
                  <a:lnTo>
                    <a:pt x="110672" y="22331"/>
                  </a:lnTo>
                  <a:lnTo>
                    <a:pt x="98803" y="15163"/>
                  </a:lnTo>
                  <a:lnTo>
                    <a:pt x="86149" y="9272"/>
                  </a:lnTo>
                  <a:lnTo>
                    <a:pt x="72797" y="4748"/>
                  </a:lnTo>
                  <a:lnTo>
                    <a:pt x="58837" y="1680"/>
                  </a:lnTo>
                  <a:lnTo>
                    <a:pt x="44357" y="157"/>
                  </a:lnTo>
                  <a:lnTo>
                    <a:pt x="37909" y="0"/>
                  </a:lnTo>
                  <a:lnTo>
                    <a:pt x="23254" y="822"/>
                  </a:lnTo>
                  <a:lnTo>
                    <a:pt x="9077" y="3232"/>
                  </a:lnTo>
                  <a:lnTo>
                    <a:pt x="3168" y="4927"/>
                  </a:lnTo>
                  <a:lnTo>
                    <a:pt x="0" y="16954"/>
                  </a:lnTo>
                  <a:lnTo>
                    <a:pt x="2896" y="5958"/>
                  </a:lnTo>
                  <a:lnTo>
                    <a:pt x="4768" y="5345"/>
                  </a:lnTo>
                  <a:lnTo>
                    <a:pt x="18770" y="2436"/>
                  </a:lnTo>
                  <a:lnTo>
                    <a:pt x="33283" y="1098"/>
                  </a:lnTo>
                  <a:lnTo>
                    <a:pt x="37909" y="1015"/>
                  </a:lnTo>
                  <a:lnTo>
                    <a:pt x="52587" y="1844"/>
                  </a:lnTo>
                  <a:lnTo>
                    <a:pt x="66779" y="4268"/>
                  </a:lnTo>
                  <a:lnTo>
                    <a:pt x="80394" y="8198"/>
                  </a:lnTo>
                  <a:lnTo>
                    <a:pt x="93344" y="13543"/>
                  </a:lnTo>
                  <a:lnTo>
                    <a:pt x="105537" y="20212"/>
                  </a:lnTo>
                  <a:lnTo>
                    <a:pt x="116885" y="28114"/>
                  </a:lnTo>
                  <a:lnTo>
                    <a:pt x="127297" y="37159"/>
                  </a:lnTo>
                  <a:lnTo>
                    <a:pt x="129628" y="39667"/>
                  </a:lnTo>
                  <a:close/>
                </a:path>
              </a:pathLst>
            </a:custGeom>
            <a:solidFill>
              <a:srgbClr val="B54E99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09" name="object 422">
              <a:extLst>
                <a:ext uri="{FF2B5EF4-FFF2-40B4-BE49-F238E27FC236}">
                  <a16:creationId xmlns:a16="http://schemas.microsoft.com/office/drawing/2014/main" id="{90783032-8216-4DC7-9FD0-1D30CE3CAF22}"/>
                </a:ext>
              </a:extLst>
            </p:cNvPr>
            <p:cNvSpPr/>
            <p:nvPr/>
          </p:nvSpPr>
          <p:spPr>
            <a:xfrm>
              <a:off x="6465582" y="3998645"/>
              <a:ext cx="129628" cy="39226"/>
            </a:xfrm>
            <a:custGeom>
              <a:avLst/>
              <a:gdLst/>
              <a:ahLst/>
              <a:cxnLst/>
              <a:rect l="l" t="t" r="r" b="b"/>
              <a:pathLst>
                <a:path w="129628" h="39226">
                  <a:moveTo>
                    <a:pt x="129628" y="39226"/>
                  </a:moveTo>
                  <a:lnTo>
                    <a:pt x="129628" y="37864"/>
                  </a:lnTo>
                  <a:lnTo>
                    <a:pt x="122531" y="31137"/>
                  </a:lnTo>
                  <a:lnTo>
                    <a:pt x="111565" y="22745"/>
                  </a:lnTo>
                  <a:lnTo>
                    <a:pt x="99728" y="15532"/>
                  </a:lnTo>
                  <a:lnTo>
                    <a:pt x="87106" y="9584"/>
                  </a:lnTo>
                  <a:lnTo>
                    <a:pt x="73787" y="4990"/>
                  </a:lnTo>
                  <a:lnTo>
                    <a:pt x="59861" y="1837"/>
                  </a:lnTo>
                  <a:lnTo>
                    <a:pt x="45415" y="212"/>
                  </a:lnTo>
                  <a:lnTo>
                    <a:pt x="37909" y="0"/>
                  </a:lnTo>
                  <a:lnTo>
                    <a:pt x="23236" y="816"/>
                  </a:lnTo>
                  <a:lnTo>
                    <a:pt x="9040" y="3208"/>
                  </a:lnTo>
                  <a:lnTo>
                    <a:pt x="3340" y="4830"/>
                  </a:lnTo>
                  <a:lnTo>
                    <a:pt x="0" y="17513"/>
                  </a:lnTo>
                  <a:lnTo>
                    <a:pt x="3091" y="5777"/>
                  </a:lnTo>
                  <a:lnTo>
                    <a:pt x="3742" y="5560"/>
                  </a:lnTo>
                  <a:lnTo>
                    <a:pt x="17717" y="2560"/>
                  </a:lnTo>
                  <a:lnTo>
                    <a:pt x="32207" y="1114"/>
                  </a:lnTo>
                  <a:lnTo>
                    <a:pt x="37909" y="990"/>
                  </a:lnTo>
                  <a:lnTo>
                    <a:pt x="52601" y="1813"/>
                  </a:lnTo>
                  <a:lnTo>
                    <a:pt x="66808" y="4220"/>
                  </a:lnTo>
                  <a:lnTo>
                    <a:pt x="80442" y="8125"/>
                  </a:lnTo>
                  <a:lnTo>
                    <a:pt x="93413" y="13436"/>
                  </a:lnTo>
                  <a:lnTo>
                    <a:pt x="105633" y="20065"/>
                  </a:lnTo>
                  <a:lnTo>
                    <a:pt x="117013" y="27923"/>
                  </a:lnTo>
                  <a:lnTo>
                    <a:pt x="127464" y="36921"/>
                  </a:lnTo>
                  <a:lnTo>
                    <a:pt x="129628" y="39226"/>
                  </a:lnTo>
                  <a:close/>
                </a:path>
              </a:pathLst>
            </a:custGeom>
            <a:solidFill>
              <a:srgbClr val="B44E99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10" name="object 423">
              <a:extLst>
                <a:ext uri="{FF2B5EF4-FFF2-40B4-BE49-F238E27FC236}">
                  <a16:creationId xmlns:a16="http://schemas.microsoft.com/office/drawing/2014/main" id="{053434AD-73AC-4828-B064-15CAFA720E76}"/>
                </a:ext>
              </a:extLst>
            </p:cNvPr>
            <p:cNvSpPr/>
            <p:nvPr/>
          </p:nvSpPr>
          <p:spPr>
            <a:xfrm>
              <a:off x="6465582" y="3997934"/>
              <a:ext cx="129628" cy="38931"/>
            </a:xfrm>
            <a:custGeom>
              <a:avLst/>
              <a:gdLst/>
              <a:ahLst/>
              <a:cxnLst/>
              <a:rect l="l" t="t" r="r" b="b"/>
              <a:pathLst>
                <a:path w="129628" h="38931">
                  <a:moveTo>
                    <a:pt x="0" y="18224"/>
                  </a:moveTo>
                  <a:lnTo>
                    <a:pt x="3302" y="5686"/>
                  </a:lnTo>
                  <a:lnTo>
                    <a:pt x="16619" y="2719"/>
                  </a:lnTo>
                  <a:lnTo>
                    <a:pt x="31054" y="1156"/>
                  </a:lnTo>
                  <a:lnTo>
                    <a:pt x="37909" y="977"/>
                  </a:lnTo>
                  <a:lnTo>
                    <a:pt x="52585" y="1795"/>
                  </a:lnTo>
                  <a:lnTo>
                    <a:pt x="66784" y="4189"/>
                  </a:lnTo>
                  <a:lnTo>
                    <a:pt x="80419" y="8071"/>
                  </a:lnTo>
                  <a:lnTo>
                    <a:pt x="93400" y="13354"/>
                  </a:lnTo>
                  <a:lnTo>
                    <a:pt x="105638" y="19949"/>
                  </a:lnTo>
                  <a:lnTo>
                    <a:pt x="117047" y="27769"/>
                  </a:lnTo>
                  <a:lnTo>
                    <a:pt x="127537" y="36725"/>
                  </a:lnTo>
                  <a:lnTo>
                    <a:pt x="129628" y="38931"/>
                  </a:lnTo>
                  <a:lnTo>
                    <a:pt x="129628" y="37576"/>
                  </a:lnTo>
                  <a:lnTo>
                    <a:pt x="123489" y="31709"/>
                  </a:lnTo>
                  <a:lnTo>
                    <a:pt x="112564" y="23265"/>
                  </a:lnTo>
                  <a:lnTo>
                    <a:pt x="100768" y="15989"/>
                  </a:lnTo>
                  <a:lnTo>
                    <a:pt x="88188" y="9966"/>
                  </a:lnTo>
                  <a:lnTo>
                    <a:pt x="74911" y="5283"/>
                  </a:lnTo>
                  <a:lnTo>
                    <a:pt x="61025" y="2027"/>
                  </a:lnTo>
                  <a:lnTo>
                    <a:pt x="46616" y="284"/>
                  </a:lnTo>
                  <a:lnTo>
                    <a:pt x="37909" y="0"/>
                  </a:lnTo>
                  <a:lnTo>
                    <a:pt x="23262" y="812"/>
                  </a:lnTo>
                  <a:lnTo>
                    <a:pt x="9082" y="3192"/>
                  </a:lnTo>
                  <a:lnTo>
                    <a:pt x="3895" y="4661"/>
                  </a:lnTo>
                  <a:lnTo>
                    <a:pt x="3453" y="5113"/>
                  </a:lnTo>
                  <a:lnTo>
                    <a:pt x="0" y="18224"/>
                  </a:lnTo>
                  <a:close/>
                </a:path>
              </a:pathLst>
            </a:custGeom>
            <a:solidFill>
              <a:srgbClr val="B34E9B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11" name="object 424">
              <a:extLst>
                <a:ext uri="{FF2B5EF4-FFF2-40B4-BE49-F238E27FC236}">
                  <a16:creationId xmlns:a16="http://schemas.microsoft.com/office/drawing/2014/main" id="{AB66AE24-A4DA-4F8D-8EF1-5BF8552EFA62}"/>
                </a:ext>
              </a:extLst>
            </p:cNvPr>
            <p:cNvSpPr/>
            <p:nvPr/>
          </p:nvSpPr>
          <p:spPr>
            <a:xfrm>
              <a:off x="6469036" y="4002886"/>
              <a:ext cx="126175" cy="5837"/>
            </a:xfrm>
            <a:custGeom>
              <a:avLst/>
              <a:gdLst/>
              <a:ahLst/>
              <a:cxnLst/>
              <a:rect l="l" t="t" r="r" b="b"/>
              <a:pathLst>
                <a:path w="126175" h="5837">
                  <a:moveTo>
                    <a:pt x="158" y="0"/>
                  </a:moveTo>
                  <a:lnTo>
                    <a:pt x="0" y="162"/>
                  </a:lnTo>
                  <a:lnTo>
                    <a:pt x="158" y="0"/>
                  </a:lnTo>
                  <a:close/>
                </a:path>
                <a:path w="126175" h="5837">
                  <a:moveTo>
                    <a:pt x="1449" y="-1320"/>
                  </a:moveTo>
                  <a:lnTo>
                    <a:pt x="158" y="0"/>
                  </a:lnTo>
                  <a:lnTo>
                    <a:pt x="12160" y="-2758"/>
                  </a:lnTo>
                  <a:lnTo>
                    <a:pt x="26582" y="-4425"/>
                  </a:lnTo>
                  <a:lnTo>
                    <a:pt x="34455" y="-4659"/>
                  </a:lnTo>
                  <a:lnTo>
                    <a:pt x="49145" y="-3844"/>
                  </a:lnTo>
                  <a:lnTo>
                    <a:pt x="63355" y="-1457"/>
                  </a:lnTo>
                  <a:lnTo>
                    <a:pt x="76999" y="2413"/>
                  </a:lnTo>
                  <a:lnTo>
                    <a:pt x="89990" y="7680"/>
                  </a:lnTo>
                  <a:lnTo>
                    <a:pt x="102241" y="14256"/>
                  </a:lnTo>
                  <a:lnTo>
                    <a:pt x="113666" y="22054"/>
                  </a:lnTo>
                  <a:lnTo>
                    <a:pt x="124176" y="30985"/>
                  </a:lnTo>
                  <a:lnTo>
                    <a:pt x="126175" y="33082"/>
                  </a:lnTo>
                  <a:lnTo>
                    <a:pt x="126175" y="31752"/>
                  </a:lnTo>
                  <a:lnTo>
                    <a:pt x="120817" y="26577"/>
                  </a:lnTo>
                  <a:lnTo>
                    <a:pt x="109944" y="18075"/>
                  </a:lnTo>
                  <a:lnTo>
                    <a:pt x="98197" y="10732"/>
                  </a:lnTo>
                  <a:lnTo>
                    <a:pt x="85659" y="4634"/>
                  </a:lnTo>
                  <a:lnTo>
                    <a:pt x="72418" y="-131"/>
                  </a:lnTo>
                  <a:lnTo>
                    <a:pt x="58557" y="-3479"/>
                  </a:lnTo>
                  <a:lnTo>
                    <a:pt x="44161" y="-5324"/>
                  </a:lnTo>
                  <a:lnTo>
                    <a:pt x="34455" y="-5675"/>
                  </a:lnTo>
                  <a:lnTo>
                    <a:pt x="19790" y="-4865"/>
                  </a:lnTo>
                  <a:lnTo>
                    <a:pt x="5596" y="-2491"/>
                  </a:lnTo>
                  <a:lnTo>
                    <a:pt x="1449" y="-1320"/>
                  </a:lnTo>
                  <a:close/>
                </a:path>
              </a:pathLst>
            </a:custGeom>
            <a:solidFill>
              <a:srgbClr val="B24E9B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12" name="object 425">
              <a:extLst>
                <a:ext uri="{FF2B5EF4-FFF2-40B4-BE49-F238E27FC236}">
                  <a16:creationId xmlns:a16="http://schemas.microsoft.com/office/drawing/2014/main" id="{4AD7B4FE-4545-4475-BE9B-D77B932C23AA}"/>
                </a:ext>
              </a:extLst>
            </p:cNvPr>
            <p:cNvSpPr/>
            <p:nvPr/>
          </p:nvSpPr>
          <p:spPr>
            <a:xfrm>
              <a:off x="6469036" y="3996664"/>
              <a:ext cx="126175" cy="38408"/>
            </a:xfrm>
            <a:custGeom>
              <a:avLst/>
              <a:gdLst/>
              <a:ahLst/>
              <a:cxnLst/>
              <a:rect l="l" t="t" r="r" b="b"/>
              <a:pathLst>
                <a:path w="126175" h="38408">
                  <a:moveTo>
                    <a:pt x="2231" y="4102"/>
                  </a:moveTo>
                  <a:lnTo>
                    <a:pt x="0" y="6383"/>
                  </a:lnTo>
                  <a:lnTo>
                    <a:pt x="902" y="5460"/>
                  </a:lnTo>
                  <a:lnTo>
                    <a:pt x="11108" y="3041"/>
                  </a:lnTo>
                  <a:lnTo>
                    <a:pt x="25485" y="1267"/>
                  </a:lnTo>
                  <a:lnTo>
                    <a:pt x="34455" y="965"/>
                  </a:lnTo>
                  <a:lnTo>
                    <a:pt x="49133" y="1775"/>
                  </a:lnTo>
                  <a:lnTo>
                    <a:pt x="63340" y="4147"/>
                  </a:lnTo>
                  <a:lnTo>
                    <a:pt x="76987" y="7995"/>
                  </a:lnTo>
                  <a:lnTo>
                    <a:pt x="89990" y="13232"/>
                  </a:lnTo>
                  <a:lnTo>
                    <a:pt x="102262" y="19773"/>
                  </a:lnTo>
                  <a:lnTo>
                    <a:pt x="113715" y="27532"/>
                  </a:lnTo>
                  <a:lnTo>
                    <a:pt x="124263" y="36420"/>
                  </a:lnTo>
                  <a:lnTo>
                    <a:pt x="126175" y="38408"/>
                  </a:lnTo>
                  <a:lnTo>
                    <a:pt x="126175" y="37115"/>
                  </a:lnTo>
                  <a:lnTo>
                    <a:pt x="121614" y="32689"/>
                  </a:lnTo>
                  <a:lnTo>
                    <a:pt x="110766" y="24155"/>
                  </a:lnTo>
                  <a:lnTo>
                    <a:pt x="99048" y="16772"/>
                  </a:lnTo>
                  <a:lnTo>
                    <a:pt x="86544" y="10622"/>
                  </a:lnTo>
                  <a:lnTo>
                    <a:pt x="73339" y="5791"/>
                  </a:lnTo>
                  <a:lnTo>
                    <a:pt x="59519" y="2364"/>
                  </a:lnTo>
                  <a:lnTo>
                    <a:pt x="45170" y="426"/>
                  </a:lnTo>
                  <a:lnTo>
                    <a:pt x="34455" y="0"/>
                  </a:lnTo>
                  <a:lnTo>
                    <a:pt x="19793" y="804"/>
                  </a:lnTo>
                  <a:lnTo>
                    <a:pt x="5596" y="3159"/>
                  </a:lnTo>
                  <a:lnTo>
                    <a:pt x="2231" y="4102"/>
                  </a:lnTo>
                  <a:close/>
                </a:path>
              </a:pathLst>
            </a:custGeom>
            <a:solidFill>
              <a:srgbClr val="B14E9B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13" name="object 426">
              <a:extLst>
                <a:ext uri="{FF2B5EF4-FFF2-40B4-BE49-F238E27FC236}">
                  <a16:creationId xmlns:a16="http://schemas.microsoft.com/office/drawing/2014/main" id="{6B27529A-B2C9-4225-BE80-40A621C648FE}"/>
                </a:ext>
              </a:extLst>
            </p:cNvPr>
            <p:cNvSpPr/>
            <p:nvPr/>
          </p:nvSpPr>
          <p:spPr>
            <a:xfrm>
              <a:off x="6469036" y="3995928"/>
              <a:ext cx="126175" cy="38170"/>
            </a:xfrm>
            <a:custGeom>
              <a:avLst/>
              <a:gdLst/>
              <a:ahLst/>
              <a:cxnLst/>
              <a:rect l="l" t="t" r="r" b="b"/>
              <a:pathLst>
                <a:path w="126175" h="38170">
                  <a:moveTo>
                    <a:pt x="3236" y="3811"/>
                  </a:moveTo>
                  <a:lnTo>
                    <a:pt x="0" y="7120"/>
                  </a:lnTo>
                  <a:lnTo>
                    <a:pt x="1782" y="5298"/>
                  </a:lnTo>
                  <a:lnTo>
                    <a:pt x="10019" y="3281"/>
                  </a:lnTo>
                  <a:lnTo>
                    <a:pt x="24366" y="1397"/>
                  </a:lnTo>
                  <a:lnTo>
                    <a:pt x="34455" y="1016"/>
                  </a:lnTo>
                  <a:lnTo>
                    <a:pt x="49148" y="1822"/>
                  </a:lnTo>
                  <a:lnTo>
                    <a:pt x="63368" y="4185"/>
                  </a:lnTo>
                  <a:lnTo>
                    <a:pt x="77030" y="8018"/>
                  </a:lnTo>
                  <a:lnTo>
                    <a:pt x="90050" y="13235"/>
                  </a:lnTo>
                  <a:lnTo>
                    <a:pt x="102341" y="19751"/>
                  </a:lnTo>
                  <a:lnTo>
                    <a:pt x="113818" y="27480"/>
                  </a:lnTo>
                  <a:lnTo>
                    <a:pt x="124396" y="36336"/>
                  </a:lnTo>
                  <a:lnTo>
                    <a:pt x="126175" y="38170"/>
                  </a:lnTo>
                  <a:lnTo>
                    <a:pt x="126175" y="36847"/>
                  </a:lnTo>
                  <a:lnTo>
                    <a:pt x="122571" y="33317"/>
                  </a:lnTo>
                  <a:lnTo>
                    <a:pt x="111769" y="24724"/>
                  </a:lnTo>
                  <a:lnTo>
                    <a:pt x="100095" y="17269"/>
                  </a:lnTo>
                  <a:lnTo>
                    <a:pt x="87633" y="11037"/>
                  </a:lnTo>
                  <a:lnTo>
                    <a:pt x="74468" y="6112"/>
                  </a:lnTo>
                  <a:lnTo>
                    <a:pt x="60683" y="2580"/>
                  </a:lnTo>
                  <a:lnTo>
                    <a:pt x="46363" y="524"/>
                  </a:lnTo>
                  <a:lnTo>
                    <a:pt x="34455" y="0"/>
                  </a:lnTo>
                  <a:lnTo>
                    <a:pt x="19799" y="801"/>
                  </a:lnTo>
                  <a:lnTo>
                    <a:pt x="5603" y="3150"/>
                  </a:lnTo>
                  <a:lnTo>
                    <a:pt x="3236" y="3811"/>
                  </a:lnTo>
                  <a:close/>
                </a:path>
              </a:pathLst>
            </a:custGeom>
            <a:solidFill>
              <a:srgbClr val="B04E9B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14" name="object 427">
              <a:extLst>
                <a:ext uri="{FF2B5EF4-FFF2-40B4-BE49-F238E27FC236}">
                  <a16:creationId xmlns:a16="http://schemas.microsoft.com/office/drawing/2014/main" id="{6BDB68C5-84A4-4F4C-85DF-FB679088C48C}"/>
                </a:ext>
              </a:extLst>
            </p:cNvPr>
            <p:cNvSpPr/>
            <p:nvPr/>
          </p:nvSpPr>
          <p:spPr>
            <a:xfrm>
              <a:off x="6469036" y="3995216"/>
              <a:ext cx="126175" cy="37920"/>
            </a:xfrm>
            <a:custGeom>
              <a:avLst/>
              <a:gdLst/>
              <a:ahLst/>
              <a:cxnLst/>
              <a:rect l="l" t="t" r="r" b="b"/>
              <a:pathLst>
                <a:path w="126175" h="37920">
                  <a:moveTo>
                    <a:pt x="4229" y="3507"/>
                  </a:moveTo>
                  <a:lnTo>
                    <a:pt x="0" y="7831"/>
                  </a:lnTo>
                  <a:lnTo>
                    <a:pt x="2743" y="5026"/>
                  </a:lnTo>
                  <a:lnTo>
                    <a:pt x="8998" y="3451"/>
                  </a:lnTo>
                  <a:lnTo>
                    <a:pt x="23319" y="1465"/>
                  </a:lnTo>
                  <a:lnTo>
                    <a:pt x="34455" y="1003"/>
                  </a:lnTo>
                  <a:lnTo>
                    <a:pt x="49153" y="1805"/>
                  </a:lnTo>
                  <a:lnTo>
                    <a:pt x="63378" y="4157"/>
                  </a:lnTo>
                  <a:lnTo>
                    <a:pt x="77047" y="7972"/>
                  </a:lnTo>
                  <a:lnTo>
                    <a:pt x="90075" y="13167"/>
                  </a:lnTo>
                  <a:lnTo>
                    <a:pt x="102378" y="19656"/>
                  </a:lnTo>
                  <a:lnTo>
                    <a:pt x="113872" y="27354"/>
                  </a:lnTo>
                  <a:lnTo>
                    <a:pt x="124474" y="36177"/>
                  </a:lnTo>
                  <a:lnTo>
                    <a:pt x="126175" y="37920"/>
                  </a:lnTo>
                  <a:lnTo>
                    <a:pt x="126175" y="36659"/>
                  </a:lnTo>
                  <a:lnTo>
                    <a:pt x="123309" y="33828"/>
                  </a:lnTo>
                  <a:lnTo>
                    <a:pt x="112549" y="25188"/>
                  </a:lnTo>
                  <a:lnTo>
                    <a:pt x="100919" y="17678"/>
                  </a:lnTo>
                  <a:lnTo>
                    <a:pt x="88502" y="11383"/>
                  </a:lnTo>
                  <a:lnTo>
                    <a:pt x="75383" y="6385"/>
                  </a:lnTo>
                  <a:lnTo>
                    <a:pt x="61644" y="2768"/>
                  </a:lnTo>
                  <a:lnTo>
                    <a:pt x="47368" y="615"/>
                  </a:lnTo>
                  <a:lnTo>
                    <a:pt x="34455" y="0"/>
                  </a:lnTo>
                  <a:lnTo>
                    <a:pt x="19778" y="797"/>
                  </a:lnTo>
                  <a:lnTo>
                    <a:pt x="5566" y="3136"/>
                  </a:lnTo>
                  <a:lnTo>
                    <a:pt x="4229" y="3507"/>
                  </a:lnTo>
                  <a:close/>
                </a:path>
              </a:pathLst>
            </a:custGeom>
            <a:solidFill>
              <a:srgbClr val="AE4F9B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15" name="object 428">
              <a:extLst>
                <a:ext uri="{FF2B5EF4-FFF2-40B4-BE49-F238E27FC236}">
                  <a16:creationId xmlns:a16="http://schemas.microsoft.com/office/drawing/2014/main" id="{7802EFBF-89BB-42F4-8456-BCB47D45FB2D}"/>
                </a:ext>
              </a:extLst>
            </p:cNvPr>
            <p:cNvSpPr/>
            <p:nvPr/>
          </p:nvSpPr>
          <p:spPr>
            <a:xfrm>
              <a:off x="6469036" y="3994518"/>
              <a:ext cx="126175" cy="37745"/>
            </a:xfrm>
            <a:custGeom>
              <a:avLst/>
              <a:gdLst/>
              <a:ahLst/>
              <a:cxnLst/>
              <a:rect l="l" t="t" r="r" b="b"/>
              <a:pathLst>
                <a:path w="126175" h="37745">
                  <a:moveTo>
                    <a:pt x="5172" y="3241"/>
                  </a:moveTo>
                  <a:lnTo>
                    <a:pt x="0" y="8530"/>
                  </a:lnTo>
                  <a:lnTo>
                    <a:pt x="3540" y="4910"/>
                  </a:lnTo>
                  <a:lnTo>
                    <a:pt x="7976" y="3763"/>
                  </a:lnTo>
                  <a:lnTo>
                    <a:pt x="22263" y="1681"/>
                  </a:lnTo>
                  <a:lnTo>
                    <a:pt x="34455" y="1130"/>
                  </a:lnTo>
                  <a:lnTo>
                    <a:pt x="49142" y="1927"/>
                  </a:lnTo>
                  <a:lnTo>
                    <a:pt x="63365" y="4264"/>
                  </a:lnTo>
                  <a:lnTo>
                    <a:pt x="77038" y="8056"/>
                  </a:lnTo>
                  <a:lnTo>
                    <a:pt x="90078" y="13220"/>
                  </a:lnTo>
                  <a:lnTo>
                    <a:pt x="102403" y="19673"/>
                  </a:lnTo>
                  <a:lnTo>
                    <a:pt x="113926" y="27331"/>
                  </a:lnTo>
                  <a:lnTo>
                    <a:pt x="124565" y="36111"/>
                  </a:lnTo>
                  <a:lnTo>
                    <a:pt x="126175" y="37745"/>
                  </a:lnTo>
                  <a:lnTo>
                    <a:pt x="126175" y="36348"/>
                  </a:lnTo>
                  <a:lnTo>
                    <a:pt x="113540" y="25746"/>
                  </a:lnTo>
                  <a:lnTo>
                    <a:pt x="101951" y="18171"/>
                  </a:lnTo>
                  <a:lnTo>
                    <a:pt x="89574" y="11798"/>
                  </a:lnTo>
                  <a:lnTo>
                    <a:pt x="76492" y="6712"/>
                  </a:lnTo>
                  <a:lnTo>
                    <a:pt x="62788" y="2995"/>
                  </a:lnTo>
                  <a:lnTo>
                    <a:pt x="48544" y="730"/>
                  </a:lnTo>
                  <a:lnTo>
                    <a:pt x="34455" y="0"/>
                  </a:lnTo>
                  <a:lnTo>
                    <a:pt x="19794" y="795"/>
                  </a:lnTo>
                  <a:lnTo>
                    <a:pt x="5591" y="3125"/>
                  </a:lnTo>
                  <a:lnTo>
                    <a:pt x="5172" y="3241"/>
                  </a:lnTo>
                  <a:close/>
                </a:path>
              </a:pathLst>
            </a:custGeom>
            <a:solidFill>
              <a:srgbClr val="AD509C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16" name="object 429">
              <a:extLst>
                <a:ext uri="{FF2B5EF4-FFF2-40B4-BE49-F238E27FC236}">
                  <a16:creationId xmlns:a16="http://schemas.microsoft.com/office/drawing/2014/main" id="{F740CACC-4D6D-4FDE-9976-D6E30A4A6245}"/>
                </a:ext>
              </a:extLst>
            </p:cNvPr>
            <p:cNvSpPr/>
            <p:nvPr/>
          </p:nvSpPr>
          <p:spPr>
            <a:xfrm>
              <a:off x="6469036" y="3993959"/>
              <a:ext cx="126175" cy="37322"/>
            </a:xfrm>
            <a:custGeom>
              <a:avLst/>
              <a:gdLst/>
              <a:ahLst/>
              <a:cxnLst/>
              <a:rect l="l" t="t" r="r" b="b"/>
              <a:pathLst>
                <a:path w="126175" h="37322">
                  <a:moveTo>
                    <a:pt x="0" y="9088"/>
                  </a:moveTo>
                  <a:lnTo>
                    <a:pt x="4538" y="4448"/>
                  </a:lnTo>
                  <a:lnTo>
                    <a:pt x="6852" y="3831"/>
                  </a:lnTo>
                  <a:lnTo>
                    <a:pt x="21103" y="1636"/>
                  </a:lnTo>
                  <a:lnTo>
                    <a:pt x="34455" y="977"/>
                  </a:lnTo>
                  <a:lnTo>
                    <a:pt x="49151" y="1772"/>
                  </a:lnTo>
                  <a:lnTo>
                    <a:pt x="63384" y="4099"/>
                  </a:lnTo>
                  <a:lnTo>
                    <a:pt x="77070" y="7877"/>
                  </a:lnTo>
                  <a:lnTo>
                    <a:pt x="90126" y="13022"/>
                  </a:lnTo>
                  <a:lnTo>
                    <a:pt x="102470" y="19451"/>
                  </a:lnTo>
                  <a:lnTo>
                    <a:pt x="114019" y="27080"/>
                  </a:lnTo>
                  <a:lnTo>
                    <a:pt x="124690" y="35827"/>
                  </a:lnTo>
                  <a:lnTo>
                    <a:pt x="126175" y="37322"/>
                  </a:lnTo>
                  <a:lnTo>
                    <a:pt x="126175" y="35940"/>
                  </a:lnTo>
                  <a:lnTo>
                    <a:pt x="114437" y="26161"/>
                  </a:lnTo>
                  <a:lnTo>
                    <a:pt x="102879" y="18546"/>
                  </a:lnTo>
                  <a:lnTo>
                    <a:pt x="90532" y="12124"/>
                  </a:lnTo>
                  <a:lnTo>
                    <a:pt x="77476" y="6976"/>
                  </a:lnTo>
                  <a:lnTo>
                    <a:pt x="63794" y="3185"/>
                  </a:lnTo>
                  <a:lnTo>
                    <a:pt x="49566" y="833"/>
                  </a:lnTo>
                  <a:lnTo>
                    <a:pt x="34875" y="0"/>
                  </a:lnTo>
                  <a:lnTo>
                    <a:pt x="34455" y="0"/>
                  </a:lnTo>
                  <a:lnTo>
                    <a:pt x="19779" y="789"/>
                  </a:lnTo>
                  <a:lnTo>
                    <a:pt x="5910" y="3045"/>
                  </a:lnTo>
                  <a:lnTo>
                    <a:pt x="0" y="9088"/>
                  </a:lnTo>
                  <a:close/>
                </a:path>
              </a:pathLst>
            </a:custGeom>
            <a:solidFill>
              <a:srgbClr val="AC519C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17" name="object 430">
              <a:extLst>
                <a:ext uri="{FF2B5EF4-FFF2-40B4-BE49-F238E27FC236}">
                  <a16:creationId xmlns:a16="http://schemas.microsoft.com/office/drawing/2014/main" id="{01D5A4EB-4284-4164-A768-83FD00D74D37}"/>
                </a:ext>
              </a:extLst>
            </p:cNvPr>
            <p:cNvSpPr/>
            <p:nvPr/>
          </p:nvSpPr>
          <p:spPr>
            <a:xfrm>
              <a:off x="6469036" y="3997357"/>
              <a:ext cx="126175" cy="9838"/>
            </a:xfrm>
            <a:custGeom>
              <a:avLst/>
              <a:gdLst/>
              <a:ahLst/>
              <a:cxnLst/>
              <a:rect l="l" t="t" r="r" b="b"/>
              <a:pathLst>
                <a:path w="126175" h="9838">
                  <a:moveTo>
                    <a:pt x="5565" y="0"/>
                  </a:moveTo>
                  <a:lnTo>
                    <a:pt x="0" y="5690"/>
                  </a:lnTo>
                  <a:lnTo>
                    <a:pt x="5565" y="0"/>
                  </a:lnTo>
                  <a:close/>
                </a:path>
                <a:path w="126175" h="9838">
                  <a:moveTo>
                    <a:pt x="6793" y="-1255"/>
                  </a:moveTo>
                  <a:lnTo>
                    <a:pt x="5565" y="0"/>
                  </a:lnTo>
                  <a:lnTo>
                    <a:pt x="5789" y="-61"/>
                  </a:lnTo>
                  <a:lnTo>
                    <a:pt x="19993" y="-2360"/>
                  </a:lnTo>
                  <a:lnTo>
                    <a:pt x="34455" y="-3131"/>
                  </a:lnTo>
                  <a:lnTo>
                    <a:pt x="49133" y="-2340"/>
                  </a:lnTo>
                  <a:lnTo>
                    <a:pt x="63353" y="-22"/>
                  </a:lnTo>
                  <a:lnTo>
                    <a:pt x="77032" y="3739"/>
                  </a:lnTo>
                  <a:lnTo>
                    <a:pt x="90088" y="8864"/>
                  </a:lnTo>
                  <a:lnTo>
                    <a:pt x="102439" y="15270"/>
                  </a:lnTo>
                  <a:lnTo>
                    <a:pt x="114002" y="22873"/>
                  </a:lnTo>
                  <a:lnTo>
                    <a:pt x="124696" y="31592"/>
                  </a:lnTo>
                  <a:lnTo>
                    <a:pt x="126175" y="33072"/>
                  </a:lnTo>
                  <a:lnTo>
                    <a:pt x="126175" y="31569"/>
                  </a:lnTo>
                  <a:lnTo>
                    <a:pt x="115259" y="22519"/>
                  </a:lnTo>
                  <a:lnTo>
                    <a:pt x="103746" y="14847"/>
                  </a:lnTo>
                  <a:lnTo>
                    <a:pt x="91445" y="8358"/>
                  </a:lnTo>
                  <a:lnTo>
                    <a:pt x="78437" y="3134"/>
                  </a:lnTo>
                  <a:lnTo>
                    <a:pt x="64803" y="-743"/>
                  </a:lnTo>
                  <a:lnTo>
                    <a:pt x="50623" y="-3195"/>
                  </a:lnTo>
                  <a:lnTo>
                    <a:pt x="35978" y="-4139"/>
                  </a:lnTo>
                  <a:lnTo>
                    <a:pt x="34455" y="-4147"/>
                  </a:lnTo>
                  <a:lnTo>
                    <a:pt x="19801" y="-3362"/>
                  </a:lnTo>
                  <a:lnTo>
                    <a:pt x="6793" y="-1255"/>
                  </a:lnTo>
                  <a:close/>
                </a:path>
              </a:pathLst>
            </a:custGeom>
            <a:solidFill>
              <a:srgbClr val="AA519C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18" name="object 431">
              <a:extLst>
                <a:ext uri="{FF2B5EF4-FFF2-40B4-BE49-F238E27FC236}">
                  <a16:creationId xmlns:a16="http://schemas.microsoft.com/office/drawing/2014/main" id="{7DF5566B-9BBD-4CBB-8237-2DAF9DF3E2B8}"/>
                </a:ext>
              </a:extLst>
            </p:cNvPr>
            <p:cNvSpPr/>
            <p:nvPr/>
          </p:nvSpPr>
          <p:spPr>
            <a:xfrm>
              <a:off x="6469036" y="3992511"/>
              <a:ext cx="126175" cy="36924"/>
            </a:xfrm>
            <a:custGeom>
              <a:avLst/>
              <a:gdLst/>
              <a:ahLst/>
              <a:cxnLst/>
              <a:rect l="l" t="t" r="r" b="b"/>
              <a:pathLst>
                <a:path w="126175" h="36924">
                  <a:moveTo>
                    <a:pt x="18963" y="1884"/>
                  </a:moveTo>
                  <a:lnTo>
                    <a:pt x="33606" y="1005"/>
                  </a:lnTo>
                  <a:lnTo>
                    <a:pt x="34455" y="1003"/>
                  </a:lnTo>
                  <a:lnTo>
                    <a:pt x="49146" y="1791"/>
                  </a:lnTo>
                  <a:lnTo>
                    <a:pt x="63378" y="4099"/>
                  </a:lnTo>
                  <a:lnTo>
                    <a:pt x="77072" y="7847"/>
                  </a:lnTo>
                  <a:lnTo>
                    <a:pt x="90146" y="12952"/>
                  </a:lnTo>
                  <a:lnTo>
                    <a:pt x="102518" y="19333"/>
                  </a:lnTo>
                  <a:lnTo>
                    <a:pt x="114108" y="26907"/>
                  </a:lnTo>
                  <a:lnTo>
                    <a:pt x="124834" y="35592"/>
                  </a:lnTo>
                  <a:lnTo>
                    <a:pt x="126175" y="36924"/>
                  </a:lnTo>
                  <a:lnTo>
                    <a:pt x="126175" y="35526"/>
                  </a:lnTo>
                  <a:lnTo>
                    <a:pt x="116187" y="27211"/>
                  </a:lnTo>
                  <a:lnTo>
                    <a:pt x="104716" y="19477"/>
                  </a:lnTo>
                  <a:lnTo>
                    <a:pt x="92455" y="12917"/>
                  </a:lnTo>
                  <a:lnTo>
                    <a:pt x="79486" y="7611"/>
                  </a:lnTo>
                  <a:lnTo>
                    <a:pt x="65887" y="3640"/>
                  </a:lnTo>
                  <a:lnTo>
                    <a:pt x="51740" y="1084"/>
                  </a:lnTo>
                  <a:lnTo>
                    <a:pt x="37122" y="25"/>
                  </a:lnTo>
                  <a:lnTo>
                    <a:pt x="34455" y="0"/>
                  </a:lnTo>
                  <a:lnTo>
                    <a:pt x="19786" y="783"/>
                  </a:lnTo>
                  <a:lnTo>
                    <a:pt x="7616" y="2749"/>
                  </a:lnTo>
                  <a:lnTo>
                    <a:pt x="6382" y="4011"/>
                  </a:lnTo>
                  <a:lnTo>
                    <a:pt x="18963" y="1884"/>
                  </a:lnTo>
                  <a:close/>
                </a:path>
                <a:path w="126175" h="36924">
                  <a:moveTo>
                    <a:pt x="6382" y="4011"/>
                  </a:moveTo>
                  <a:lnTo>
                    <a:pt x="0" y="10536"/>
                  </a:lnTo>
                  <a:lnTo>
                    <a:pt x="6382" y="4011"/>
                  </a:lnTo>
                  <a:close/>
                </a:path>
              </a:pathLst>
            </a:custGeom>
            <a:solidFill>
              <a:srgbClr val="AA539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19" name="object 432">
              <a:extLst>
                <a:ext uri="{FF2B5EF4-FFF2-40B4-BE49-F238E27FC236}">
                  <a16:creationId xmlns:a16="http://schemas.microsoft.com/office/drawing/2014/main" id="{1699CF81-DDD7-4AFE-917B-DC3B68F0B293}"/>
                </a:ext>
              </a:extLst>
            </p:cNvPr>
            <p:cNvSpPr/>
            <p:nvPr/>
          </p:nvSpPr>
          <p:spPr>
            <a:xfrm>
              <a:off x="6476060" y="3991952"/>
              <a:ext cx="119151" cy="36582"/>
            </a:xfrm>
            <a:custGeom>
              <a:avLst/>
              <a:gdLst/>
              <a:ahLst/>
              <a:cxnLst/>
              <a:rect l="l" t="t" r="r" b="b"/>
              <a:pathLst>
                <a:path w="119151" h="36582">
                  <a:moveTo>
                    <a:pt x="10894" y="2000"/>
                  </a:moveTo>
                  <a:lnTo>
                    <a:pt x="25512" y="1016"/>
                  </a:lnTo>
                  <a:lnTo>
                    <a:pt x="27431" y="1003"/>
                  </a:lnTo>
                  <a:lnTo>
                    <a:pt x="42137" y="1785"/>
                  </a:lnTo>
                  <a:lnTo>
                    <a:pt x="56385" y="4079"/>
                  </a:lnTo>
                  <a:lnTo>
                    <a:pt x="70095" y="7803"/>
                  </a:lnTo>
                  <a:lnTo>
                    <a:pt x="83187" y="12878"/>
                  </a:lnTo>
                  <a:lnTo>
                    <a:pt x="95580" y="19223"/>
                  </a:lnTo>
                  <a:lnTo>
                    <a:pt x="107195" y="26757"/>
                  </a:lnTo>
                  <a:lnTo>
                    <a:pt x="117951" y="35399"/>
                  </a:lnTo>
                  <a:lnTo>
                    <a:pt x="119151" y="36582"/>
                  </a:lnTo>
                  <a:lnTo>
                    <a:pt x="119151" y="35263"/>
                  </a:lnTo>
                  <a:lnTo>
                    <a:pt x="110054" y="27645"/>
                  </a:lnTo>
                  <a:lnTo>
                    <a:pt x="98610" y="19873"/>
                  </a:lnTo>
                  <a:lnTo>
                    <a:pt x="86380" y="13265"/>
                  </a:lnTo>
                  <a:lnTo>
                    <a:pt x="73441" y="7899"/>
                  </a:lnTo>
                  <a:lnTo>
                    <a:pt x="59875" y="3855"/>
                  </a:lnTo>
                  <a:lnTo>
                    <a:pt x="45760" y="1212"/>
                  </a:lnTo>
                  <a:lnTo>
                    <a:pt x="31176" y="50"/>
                  </a:lnTo>
                  <a:lnTo>
                    <a:pt x="27431" y="0"/>
                  </a:lnTo>
                  <a:lnTo>
                    <a:pt x="12742" y="777"/>
                  </a:lnTo>
                  <a:lnTo>
                    <a:pt x="1270" y="2614"/>
                  </a:lnTo>
                  <a:lnTo>
                    <a:pt x="0" y="3913"/>
                  </a:lnTo>
                  <a:lnTo>
                    <a:pt x="10894" y="2000"/>
                  </a:lnTo>
                  <a:close/>
                </a:path>
              </a:pathLst>
            </a:custGeom>
            <a:solidFill>
              <a:srgbClr val="A7549D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20" name="object 433">
              <a:extLst>
                <a:ext uri="{FF2B5EF4-FFF2-40B4-BE49-F238E27FC236}">
                  <a16:creationId xmlns:a16="http://schemas.microsoft.com/office/drawing/2014/main" id="{12A7FB32-E781-43F9-92B5-611EB8E677C3}"/>
                </a:ext>
              </a:extLst>
            </p:cNvPr>
            <p:cNvSpPr/>
            <p:nvPr/>
          </p:nvSpPr>
          <p:spPr>
            <a:xfrm>
              <a:off x="6469036" y="3991229"/>
              <a:ext cx="126175" cy="36350"/>
            </a:xfrm>
            <a:custGeom>
              <a:avLst/>
              <a:gdLst/>
              <a:ahLst/>
              <a:cxnLst/>
              <a:rect l="l" t="t" r="r" b="b"/>
              <a:pathLst>
                <a:path w="126175" h="36350">
                  <a:moveTo>
                    <a:pt x="16764" y="2141"/>
                  </a:moveTo>
                  <a:lnTo>
                    <a:pt x="31336" y="1038"/>
                  </a:lnTo>
                  <a:lnTo>
                    <a:pt x="34455" y="1003"/>
                  </a:lnTo>
                  <a:lnTo>
                    <a:pt x="49146" y="1781"/>
                  </a:lnTo>
                  <a:lnTo>
                    <a:pt x="63386" y="4062"/>
                  </a:lnTo>
                  <a:lnTo>
                    <a:pt x="77095" y="7767"/>
                  </a:lnTo>
                  <a:lnTo>
                    <a:pt x="90195" y="12817"/>
                  </a:lnTo>
                  <a:lnTo>
                    <a:pt x="102604" y="19131"/>
                  </a:lnTo>
                  <a:lnTo>
                    <a:pt x="114243" y="26630"/>
                  </a:lnTo>
                  <a:lnTo>
                    <a:pt x="125033" y="35235"/>
                  </a:lnTo>
                  <a:lnTo>
                    <a:pt x="126175" y="36350"/>
                  </a:lnTo>
                  <a:lnTo>
                    <a:pt x="126175" y="35108"/>
                  </a:lnTo>
                  <a:lnTo>
                    <a:pt x="118035" y="28225"/>
                  </a:lnTo>
                  <a:lnTo>
                    <a:pt x="106633" y="20389"/>
                  </a:lnTo>
                  <a:lnTo>
                    <a:pt x="94444" y="13706"/>
                  </a:lnTo>
                  <a:lnTo>
                    <a:pt x="81546" y="8256"/>
                  </a:lnTo>
                  <a:lnTo>
                    <a:pt x="68019" y="4116"/>
                  </a:lnTo>
                  <a:lnTo>
                    <a:pt x="53941" y="1367"/>
                  </a:lnTo>
                  <a:lnTo>
                    <a:pt x="39390" y="86"/>
                  </a:lnTo>
                  <a:lnTo>
                    <a:pt x="34455" y="0"/>
                  </a:lnTo>
                  <a:lnTo>
                    <a:pt x="19797" y="774"/>
                  </a:lnTo>
                  <a:lnTo>
                    <a:pt x="9135" y="2478"/>
                  </a:lnTo>
                  <a:lnTo>
                    <a:pt x="7868" y="3774"/>
                  </a:lnTo>
                  <a:lnTo>
                    <a:pt x="16764" y="2141"/>
                  </a:lnTo>
                  <a:close/>
                </a:path>
                <a:path w="126175" h="36350">
                  <a:moveTo>
                    <a:pt x="7868" y="3774"/>
                  </a:moveTo>
                  <a:lnTo>
                    <a:pt x="0" y="11819"/>
                  </a:lnTo>
                  <a:lnTo>
                    <a:pt x="7868" y="3774"/>
                  </a:lnTo>
                  <a:close/>
                </a:path>
              </a:pathLst>
            </a:custGeom>
            <a:solidFill>
              <a:srgbClr val="A7549D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21" name="object 434">
              <a:extLst>
                <a:ext uri="{FF2B5EF4-FFF2-40B4-BE49-F238E27FC236}">
                  <a16:creationId xmlns:a16="http://schemas.microsoft.com/office/drawing/2014/main" id="{460CED24-8BB5-4D76-8F65-7C2161C6282A}"/>
                </a:ext>
              </a:extLst>
            </p:cNvPr>
            <p:cNvSpPr/>
            <p:nvPr/>
          </p:nvSpPr>
          <p:spPr>
            <a:xfrm>
              <a:off x="6469036" y="3994126"/>
              <a:ext cx="126175" cy="12530"/>
            </a:xfrm>
            <a:custGeom>
              <a:avLst/>
              <a:gdLst/>
              <a:ahLst/>
              <a:cxnLst/>
              <a:rect l="l" t="t" r="r" b="b"/>
              <a:pathLst>
                <a:path w="126175" h="12530">
                  <a:moveTo>
                    <a:pt x="8725" y="0"/>
                  </a:moveTo>
                  <a:lnTo>
                    <a:pt x="0" y="8921"/>
                  </a:lnTo>
                  <a:lnTo>
                    <a:pt x="8725" y="0"/>
                  </a:lnTo>
                  <a:close/>
                </a:path>
                <a:path w="126175" h="12530">
                  <a:moveTo>
                    <a:pt x="9560" y="-853"/>
                  </a:moveTo>
                  <a:lnTo>
                    <a:pt x="8725" y="0"/>
                  </a:lnTo>
                  <a:lnTo>
                    <a:pt x="15740" y="-1337"/>
                  </a:lnTo>
                  <a:lnTo>
                    <a:pt x="30297" y="-2543"/>
                  </a:lnTo>
                  <a:lnTo>
                    <a:pt x="34455" y="-2605"/>
                  </a:lnTo>
                  <a:lnTo>
                    <a:pt x="49151" y="-1829"/>
                  </a:lnTo>
                  <a:lnTo>
                    <a:pt x="63396" y="446"/>
                  </a:lnTo>
                  <a:lnTo>
                    <a:pt x="77111" y="4141"/>
                  </a:lnTo>
                  <a:lnTo>
                    <a:pt x="90216" y="9178"/>
                  </a:lnTo>
                  <a:lnTo>
                    <a:pt x="102634" y="15476"/>
                  </a:lnTo>
                  <a:lnTo>
                    <a:pt x="114286" y="22957"/>
                  </a:lnTo>
                  <a:lnTo>
                    <a:pt x="125094" y="31541"/>
                  </a:lnTo>
                  <a:lnTo>
                    <a:pt x="126175" y="32591"/>
                  </a:lnTo>
                  <a:lnTo>
                    <a:pt x="126175" y="31315"/>
                  </a:lnTo>
                  <a:lnTo>
                    <a:pt x="118888" y="25095"/>
                  </a:lnTo>
                  <a:lnTo>
                    <a:pt x="107531" y="17209"/>
                  </a:lnTo>
                  <a:lnTo>
                    <a:pt x="95384" y="10468"/>
                  </a:lnTo>
                  <a:lnTo>
                    <a:pt x="82524" y="4951"/>
                  </a:lnTo>
                  <a:lnTo>
                    <a:pt x="69026" y="734"/>
                  </a:lnTo>
                  <a:lnTo>
                    <a:pt x="54970" y="-2102"/>
                  </a:lnTo>
                  <a:lnTo>
                    <a:pt x="40432" y="-3482"/>
                  </a:lnTo>
                  <a:lnTo>
                    <a:pt x="34455" y="-3608"/>
                  </a:lnTo>
                  <a:lnTo>
                    <a:pt x="19776" y="-2837"/>
                  </a:lnTo>
                  <a:lnTo>
                    <a:pt x="12662" y="-1706"/>
                  </a:lnTo>
                  <a:lnTo>
                    <a:pt x="9560" y="-853"/>
                  </a:lnTo>
                  <a:close/>
                </a:path>
              </a:pathLst>
            </a:custGeom>
            <a:solidFill>
              <a:srgbClr val="A7559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22" name="object 435">
              <a:extLst>
                <a:ext uri="{FF2B5EF4-FFF2-40B4-BE49-F238E27FC236}">
                  <a16:creationId xmlns:a16="http://schemas.microsoft.com/office/drawing/2014/main" id="{345D6A11-DFE6-400A-8D41-031BAC1154F4}"/>
                </a:ext>
              </a:extLst>
            </p:cNvPr>
            <p:cNvSpPr/>
            <p:nvPr/>
          </p:nvSpPr>
          <p:spPr>
            <a:xfrm>
              <a:off x="6469036" y="3989946"/>
              <a:ext cx="126175" cy="35889"/>
            </a:xfrm>
            <a:custGeom>
              <a:avLst/>
              <a:gdLst/>
              <a:ahLst/>
              <a:cxnLst/>
              <a:rect l="l" t="t" r="r" b="b"/>
              <a:pathLst>
                <a:path w="126175" h="35889">
                  <a:moveTo>
                    <a:pt x="0" y="13102"/>
                  </a:moveTo>
                  <a:lnTo>
                    <a:pt x="9440" y="3450"/>
                  </a:lnTo>
                  <a:lnTo>
                    <a:pt x="14749" y="2403"/>
                  </a:lnTo>
                  <a:lnTo>
                    <a:pt x="29269" y="1099"/>
                  </a:lnTo>
                  <a:lnTo>
                    <a:pt x="34455" y="1003"/>
                  </a:lnTo>
                  <a:lnTo>
                    <a:pt x="49145" y="1774"/>
                  </a:lnTo>
                  <a:lnTo>
                    <a:pt x="63390" y="4034"/>
                  </a:lnTo>
                  <a:lnTo>
                    <a:pt x="77112" y="7707"/>
                  </a:lnTo>
                  <a:lnTo>
                    <a:pt x="90233" y="12712"/>
                  </a:lnTo>
                  <a:lnTo>
                    <a:pt x="102674" y="18974"/>
                  </a:lnTo>
                  <a:lnTo>
                    <a:pt x="114356" y="26413"/>
                  </a:lnTo>
                  <a:lnTo>
                    <a:pt x="125202" y="34952"/>
                  </a:lnTo>
                  <a:lnTo>
                    <a:pt x="126175" y="35889"/>
                  </a:lnTo>
                  <a:lnTo>
                    <a:pt x="126175" y="34705"/>
                  </a:lnTo>
                  <a:lnTo>
                    <a:pt x="119689" y="29137"/>
                  </a:lnTo>
                  <a:lnTo>
                    <a:pt x="108361" y="21213"/>
                  </a:lnTo>
                  <a:lnTo>
                    <a:pt x="96245" y="14426"/>
                  </a:lnTo>
                  <a:lnTo>
                    <a:pt x="83420" y="8851"/>
                  </a:lnTo>
                  <a:lnTo>
                    <a:pt x="69961" y="4566"/>
                  </a:lnTo>
                  <a:lnTo>
                    <a:pt x="55947" y="1647"/>
                  </a:lnTo>
                  <a:lnTo>
                    <a:pt x="41454" y="172"/>
                  </a:lnTo>
                  <a:lnTo>
                    <a:pt x="34455" y="0"/>
                  </a:lnTo>
                  <a:lnTo>
                    <a:pt x="19779" y="766"/>
                  </a:lnTo>
                  <a:lnTo>
                    <a:pt x="17633" y="1105"/>
                  </a:lnTo>
                  <a:lnTo>
                    <a:pt x="9560" y="3327"/>
                  </a:lnTo>
                  <a:lnTo>
                    <a:pt x="0" y="13102"/>
                  </a:lnTo>
                  <a:close/>
                </a:path>
              </a:pathLst>
            </a:custGeom>
            <a:solidFill>
              <a:srgbClr val="A4569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23" name="object 436">
              <a:extLst>
                <a:ext uri="{FF2B5EF4-FFF2-40B4-BE49-F238E27FC236}">
                  <a16:creationId xmlns:a16="http://schemas.microsoft.com/office/drawing/2014/main" id="{0451E482-01D1-44A8-8BB6-BC135976B8E4}"/>
                </a:ext>
              </a:extLst>
            </p:cNvPr>
            <p:cNvSpPr/>
            <p:nvPr/>
          </p:nvSpPr>
          <p:spPr>
            <a:xfrm>
              <a:off x="6484591" y="3989539"/>
              <a:ext cx="110620" cy="35374"/>
            </a:xfrm>
            <a:custGeom>
              <a:avLst/>
              <a:gdLst/>
              <a:ahLst/>
              <a:cxnLst/>
              <a:rect l="l" t="t" r="r" b="b"/>
              <a:pathLst>
                <a:path w="110620" h="35374">
                  <a:moveTo>
                    <a:pt x="110620" y="35374"/>
                  </a:moveTo>
                  <a:lnTo>
                    <a:pt x="110620" y="34191"/>
                  </a:lnTo>
                  <a:lnTo>
                    <a:pt x="105108" y="29415"/>
                  </a:lnTo>
                  <a:lnTo>
                    <a:pt x="93819" y="21433"/>
                  </a:lnTo>
                  <a:lnTo>
                    <a:pt x="81742" y="14577"/>
                  </a:lnTo>
                  <a:lnTo>
                    <a:pt x="68953" y="8923"/>
                  </a:lnTo>
                  <a:lnTo>
                    <a:pt x="55529" y="4549"/>
                  </a:lnTo>
                  <a:lnTo>
                    <a:pt x="41545" y="1529"/>
                  </a:lnTo>
                  <a:lnTo>
                    <a:pt x="27600" y="0"/>
                  </a:lnTo>
                  <a:lnTo>
                    <a:pt x="13288" y="0"/>
                  </a:lnTo>
                  <a:lnTo>
                    <a:pt x="6239" y="366"/>
                  </a:lnTo>
                  <a:lnTo>
                    <a:pt x="0" y="2084"/>
                  </a:lnTo>
                  <a:lnTo>
                    <a:pt x="12540" y="855"/>
                  </a:lnTo>
                  <a:lnTo>
                    <a:pt x="18900" y="711"/>
                  </a:lnTo>
                  <a:lnTo>
                    <a:pt x="33601" y="1479"/>
                  </a:lnTo>
                  <a:lnTo>
                    <a:pt x="47858" y="3732"/>
                  </a:lnTo>
                  <a:lnTo>
                    <a:pt x="61592" y="7393"/>
                  </a:lnTo>
                  <a:lnTo>
                    <a:pt x="74726" y="12383"/>
                  </a:lnTo>
                  <a:lnTo>
                    <a:pt x="87184" y="18624"/>
                  </a:lnTo>
                  <a:lnTo>
                    <a:pt x="98887" y="26039"/>
                  </a:lnTo>
                  <a:lnTo>
                    <a:pt x="109759" y="34550"/>
                  </a:lnTo>
                  <a:lnTo>
                    <a:pt x="110620" y="35374"/>
                  </a:lnTo>
                  <a:close/>
                </a:path>
              </a:pathLst>
            </a:custGeom>
            <a:solidFill>
              <a:srgbClr val="A4569F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24" name="object 437">
              <a:extLst>
                <a:ext uri="{FF2B5EF4-FFF2-40B4-BE49-F238E27FC236}">
                  <a16:creationId xmlns:a16="http://schemas.microsoft.com/office/drawing/2014/main" id="{E5965E45-0685-46E8-9BD6-FF8801D488A0}"/>
                </a:ext>
              </a:extLst>
            </p:cNvPr>
            <p:cNvSpPr/>
            <p:nvPr/>
          </p:nvSpPr>
          <p:spPr>
            <a:xfrm>
              <a:off x="6478596" y="3989539"/>
              <a:ext cx="116615" cy="34436"/>
            </a:xfrm>
            <a:custGeom>
              <a:avLst/>
              <a:gdLst/>
              <a:ahLst/>
              <a:cxnLst/>
              <a:rect l="l" t="t" r="r" b="b"/>
              <a:pathLst>
                <a:path w="116615" h="34436">
                  <a:moveTo>
                    <a:pt x="116615" y="34436"/>
                  </a:moveTo>
                  <a:lnTo>
                    <a:pt x="116615" y="33304"/>
                  </a:lnTo>
                  <a:lnTo>
                    <a:pt x="111916" y="29199"/>
                  </a:lnTo>
                  <a:lnTo>
                    <a:pt x="100669" y="21166"/>
                  </a:lnTo>
                  <a:lnTo>
                    <a:pt x="88635" y="14252"/>
                  </a:lnTo>
                  <a:lnTo>
                    <a:pt x="75890" y="8530"/>
                  </a:lnTo>
                  <a:lnTo>
                    <a:pt x="62509" y="4078"/>
                  </a:lnTo>
                  <a:lnTo>
                    <a:pt x="48568" y="970"/>
                  </a:lnTo>
                  <a:lnTo>
                    <a:pt x="40267" y="0"/>
                  </a:lnTo>
                  <a:lnTo>
                    <a:pt x="25140" y="0"/>
                  </a:lnTo>
                  <a:lnTo>
                    <a:pt x="39606" y="751"/>
                  </a:lnTo>
                  <a:lnTo>
                    <a:pt x="53871" y="2994"/>
                  </a:lnTo>
                  <a:lnTo>
                    <a:pt x="67612" y="6638"/>
                  </a:lnTo>
                  <a:lnTo>
                    <a:pt x="80755" y="11607"/>
                  </a:lnTo>
                  <a:lnTo>
                    <a:pt x="93224" y="17823"/>
                  </a:lnTo>
                  <a:lnTo>
                    <a:pt x="104941" y="25210"/>
                  </a:lnTo>
                  <a:lnTo>
                    <a:pt x="115830" y="33690"/>
                  </a:lnTo>
                  <a:lnTo>
                    <a:pt x="116615" y="34436"/>
                  </a:lnTo>
                  <a:close/>
                </a:path>
                <a:path w="116615" h="34436">
                  <a:moveTo>
                    <a:pt x="10089" y="957"/>
                  </a:moveTo>
                  <a:lnTo>
                    <a:pt x="0" y="3733"/>
                  </a:lnTo>
                  <a:lnTo>
                    <a:pt x="10089" y="957"/>
                  </a:lnTo>
                  <a:close/>
                </a:path>
                <a:path w="116615" h="34436">
                  <a:moveTo>
                    <a:pt x="13567" y="0"/>
                  </a:moveTo>
                  <a:lnTo>
                    <a:pt x="10089" y="957"/>
                  </a:lnTo>
                  <a:lnTo>
                    <a:pt x="17446" y="183"/>
                  </a:lnTo>
                  <a:lnTo>
                    <a:pt x="24413" y="0"/>
                  </a:lnTo>
                  <a:lnTo>
                    <a:pt x="13567" y="0"/>
                  </a:lnTo>
                  <a:close/>
                </a:path>
              </a:pathLst>
            </a:custGeom>
            <a:solidFill>
              <a:srgbClr val="A256A0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25" name="object 438">
              <a:extLst>
                <a:ext uri="{FF2B5EF4-FFF2-40B4-BE49-F238E27FC236}">
                  <a16:creationId xmlns:a16="http://schemas.microsoft.com/office/drawing/2014/main" id="{CEF7ABA0-3049-41A8-A39D-9B7E5EACE27E}"/>
                </a:ext>
              </a:extLst>
            </p:cNvPr>
            <p:cNvSpPr/>
            <p:nvPr/>
          </p:nvSpPr>
          <p:spPr>
            <a:xfrm>
              <a:off x="6515045" y="3989539"/>
              <a:ext cx="80166" cy="33581"/>
            </a:xfrm>
            <a:custGeom>
              <a:avLst/>
              <a:gdLst/>
              <a:ahLst/>
              <a:cxnLst/>
              <a:rect l="l" t="t" r="r" b="b"/>
              <a:pathLst>
                <a:path w="80166" h="33581">
                  <a:moveTo>
                    <a:pt x="80166" y="33581"/>
                  </a:moveTo>
                  <a:lnTo>
                    <a:pt x="80166" y="32397"/>
                  </a:lnTo>
                  <a:lnTo>
                    <a:pt x="76379" y="29057"/>
                  </a:lnTo>
                  <a:lnTo>
                    <a:pt x="65173" y="20967"/>
                  </a:lnTo>
                  <a:lnTo>
                    <a:pt x="53179" y="13985"/>
                  </a:lnTo>
                  <a:lnTo>
                    <a:pt x="40472" y="8186"/>
                  </a:lnTo>
                  <a:lnTo>
                    <a:pt x="27128" y="3647"/>
                  </a:lnTo>
                  <a:lnTo>
                    <a:pt x="13221" y="443"/>
                  </a:lnTo>
                  <a:lnTo>
                    <a:pt x="9664" y="0"/>
                  </a:lnTo>
                  <a:lnTo>
                    <a:pt x="0" y="0"/>
                  </a:lnTo>
                  <a:lnTo>
                    <a:pt x="3146" y="162"/>
                  </a:lnTo>
                  <a:lnTo>
                    <a:pt x="17406" y="2390"/>
                  </a:lnTo>
                  <a:lnTo>
                    <a:pt x="31151" y="6011"/>
                  </a:lnTo>
                  <a:lnTo>
                    <a:pt x="44305" y="10950"/>
                  </a:lnTo>
                  <a:lnTo>
                    <a:pt x="56791" y="17130"/>
                  </a:lnTo>
                  <a:lnTo>
                    <a:pt x="68534" y="24477"/>
                  </a:lnTo>
                  <a:lnTo>
                    <a:pt x="79458" y="32914"/>
                  </a:lnTo>
                  <a:lnTo>
                    <a:pt x="80166" y="33581"/>
                  </a:lnTo>
                  <a:close/>
                </a:path>
              </a:pathLst>
            </a:custGeom>
            <a:solidFill>
              <a:srgbClr val="A156A0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26" name="object 439">
              <a:extLst>
                <a:ext uri="{FF2B5EF4-FFF2-40B4-BE49-F238E27FC236}">
                  <a16:creationId xmlns:a16="http://schemas.microsoft.com/office/drawing/2014/main" id="{654A7291-1907-4FC7-95BC-130F807F984A}"/>
                </a:ext>
              </a:extLst>
            </p:cNvPr>
            <p:cNvSpPr/>
            <p:nvPr/>
          </p:nvSpPr>
          <p:spPr>
            <a:xfrm>
              <a:off x="6521651" y="3989539"/>
              <a:ext cx="73559" cy="32688"/>
            </a:xfrm>
            <a:custGeom>
              <a:avLst/>
              <a:gdLst/>
              <a:ahLst/>
              <a:cxnLst/>
              <a:rect l="l" t="t" r="r" b="b"/>
              <a:pathLst>
                <a:path w="73559" h="32688">
                  <a:moveTo>
                    <a:pt x="73559" y="32688"/>
                  </a:moveTo>
                  <a:lnTo>
                    <a:pt x="73559" y="31481"/>
                  </a:lnTo>
                  <a:lnTo>
                    <a:pt x="70689" y="28935"/>
                  </a:lnTo>
                  <a:lnTo>
                    <a:pt x="59513" y="20811"/>
                  </a:lnTo>
                  <a:lnTo>
                    <a:pt x="47548" y="13786"/>
                  </a:lnTo>
                  <a:lnTo>
                    <a:pt x="34868" y="7935"/>
                  </a:lnTo>
                  <a:lnTo>
                    <a:pt x="21546" y="3332"/>
                  </a:lnTo>
                  <a:lnTo>
                    <a:pt x="7658" y="51"/>
                  </a:lnTo>
                  <a:lnTo>
                    <a:pt x="0" y="0"/>
                  </a:lnTo>
                  <a:lnTo>
                    <a:pt x="10810" y="1683"/>
                  </a:lnTo>
                  <a:lnTo>
                    <a:pt x="24563" y="5293"/>
                  </a:lnTo>
                  <a:lnTo>
                    <a:pt x="37729" y="10217"/>
                  </a:lnTo>
                  <a:lnTo>
                    <a:pt x="50232" y="16379"/>
                  </a:lnTo>
                  <a:lnTo>
                    <a:pt x="61996" y="23703"/>
                  </a:lnTo>
                  <a:lnTo>
                    <a:pt x="72947" y="32115"/>
                  </a:lnTo>
                  <a:lnTo>
                    <a:pt x="73559" y="32688"/>
                  </a:lnTo>
                  <a:close/>
                </a:path>
              </a:pathLst>
            </a:custGeom>
            <a:solidFill>
              <a:srgbClr val="9F57A0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27" name="object 440">
              <a:extLst>
                <a:ext uri="{FF2B5EF4-FFF2-40B4-BE49-F238E27FC236}">
                  <a16:creationId xmlns:a16="http://schemas.microsoft.com/office/drawing/2014/main" id="{1D4889FB-A3FB-49B4-9A20-ECBCDAC93B4C}"/>
                </a:ext>
              </a:extLst>
            </p:cNvPr>
            <p:cNvSpPr/>
            <p:nvPr/>
          </p:nvSpPr>
          <p:spPr>
            <a:xfrm>
              <a:off x="6526269" y="3989539"/>
              <a:ext cx="68942" cy="31808"/>
            </a:xfrm>
            <a:custGeom>
              <a:avLst/>
              <a:gdLst/>
              <a:ahLst/>
              <a:cxnLst/>
              <a:rect l="l" t="t" r="r" b="b"/>
              <a:pathLst>
                <a:path w="68942" h="31808">
                  <a:moveTo>
                    <a:pt x="68942" y="31808"/>
                  </a:moveTo>
                  <a:lnTo>
                    <a:pt x="68942" y="30577"/>
                  </a:lnTo>
                  <a:lnTo>
                    <a:pt x="66879" y="28732"/>
                  </a:lnTo>
                  <a:lnTo>
                    <a:pt x="55743" y="20558"/>
                  </a:lnTo>
                  <a:lnTo>
                    <a:pt x="43819" y="13476"/>
                  </a:lnTo>
                  <a:lnTo>
                    <a:pt x="31183" y="7559"/>
                  </a:lnTo>
                  <a:lnTo>
                    <a:pt x="17906" y="2880"/>
                  </a:lnTo>
                  <a:lnTo>
                    <a:pt x="6065" y="0"/>
                  </a:lnTo>
                  <a:lnTo>
                    <a:pt x="0" y="0"/>
                  </a:lnTo>
                  <a:lnTo>
                    <a:pt x="6182" y="958"/>
                  </a:lnTo>
                  <a:lnTo>
                    <a:pt x="19935" y="4553"/>
                  </a:lnTo>
                  <a:lnTo>
                    <a:pt x="33105" y="9456"/>
                  </a:lnTo>
                  <a:lnTo>
                    <a:pt x="45616" y="15594"/>
                  </a:lnTo>
                  <a:lnTo>
                    <a:pt x="57395" y="22891"/>
                  </a:lnTo>
                  <a:lnTo>
                    <a:pt x="68366" y="31272"/>
                  </a:lnTo>
                  <a:lnTo>
                    <a:pt x="68942" y="31808"/>
                  </a:lnTo>
                  <a:close/>
                </a:path>
              </a:pathLst>
            </a:custGeom>
            <a:solidFill>
              <a:srgbClr val="9F57A0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28" name="object 441">
              <a:extLst>
                <a:ext uri="{FF2B5EF4-FFF2-40B4-BE49-F238E27FC236}">
                  <a16:creationId xmlns:a16="http://schemas.microsoft.com/office/drawing/2014/main" id="{6F008CD2-893A-4CD3-A2BE-AB884DAB6706}"/>
                </a:ext>
              </a:extLst>
            </p:cNvPr>
            <p:cNvSpPr/>
            <p:nvPr/>
          </p:nvSpPr>
          <p:spPr>
            <a:xfrm>
              <a:off x="6531001" y="3989539"/>
              <a:ext cx="64210" cy="30898"/>
            </a:xfrm>
            <a:custGeom>
              <a:avLst/>
              <a:gdLst/>
              <a:ahLst/>
              <a:cxnLst/>
              <a:rect l="l" t="t" r="r" b="b"/>
              <a:pathLst>
                <a:path w="64210" h="30898">
                  <a:moveTo>
                    <a:pt x="64210" y="30898"/>
                  </a:moveTo>
                  <a:lnTo>
                    <a:pt x="64210" y="29637"/>
                  </a:lnTo>
                  <a:lnTo>
                    <a:pt x="63079" y="28616"/>
                  </a:lnTo>
                  <a:lnTo>
                    <a:pt x="51980" y="20388"/>
                  </a:lnTo>
                  <a:lnTo>
                    <a:pt x="40094" y="13243"/>
                  </a:lnTo>
                  <a:lnTo>
                    <a:pt x="27494" y="7252"/>
                  </a:lnTo>
                  <a:lnTo>
                    <a:pt x="14252" y="2491"/>
                  </a:lnTo>
                  <a:lnTo>
                    <a:pt x="4308" y="0"/>
                  </a:lnTo>
                  <a:lnTo>
                    <a:pt x="0" y="0"/>
                  </a:lnTo>
                  <a:lnTo>
                    <a:pt x="1459" y="225"/>
                  </a:lnTo>
                  <a:lnTo>
                    <a:pt x="15219" y="3808"/>
                  </a:lnTo>
                  <a:lnTo>
                    <a:pt x="28399" y="8696"/>
                  </a:lnTo>
                  <a:lnTo>
                    <a:pt x="40925" y="14815"/>
                  </a:lnTo>
                  <a:lnTo>
                    <a:pt x="52723" y="22089"/>
                  </a:lnTo>
                  <a:lnTo>
                    <a:pt x="63719" y="30444"/>
                  </a:lnTo>
                  <a:lnTo>
                    <a:pt x="64210" y="30898"/>
                  </a:lnTo>
                  <a:close/>
                </a:path>
              </a:pathLst>
            </a:custGeom>
            <a:solidFill>
              <a:srgbClr val="9E57A0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29" name="object 442">
              <a:extLst>
                <a:ext uri="{FF2B5EF4-FFF2-40B4-BE49-F238E27FC236}">
                  <a16:creationId xmlns:a16="http://schemas.microsoft.com/office/drawing/2014/main" id="{B6FBF1D1-CA39-49D7-AFB2-174D5E792153}"/>
                </a:ext>
              </a:extLst>
            </p:cNvPr>
            <p:cNvSpPr/>
            <p:nvPr/>
          </p:nvSpPr>
          <p:spPr>
            <a:xfrm>
              <a:off x="6533857" y="3989539"/>
              <a:ext cx="61353" cy="30060"/>
            </a:xfrm>
            <a:custGeom>
              <a:avLst/>
              <a:gdLst/>
              <a:ahLst/>
              <a:cxnLst/>
              <a:rect l="l" t="t" r="r" b="b"/>
              <a:pathLst>
                <a:path w="61353" h="30060">
                  <a:moveTo>
                    <a:pt x="4021" y="0"/>
                  </a:moveTo>
                  <a:lnTo>
                    <a:pt x="0" y="0"/>
                  </a:lnTo>
                  <a:lnTo>
                    <a:pt x="12350" y="3195"/>
                  </a:lnTo>
                  <a:lnTo>
                    <a:pt x="25541" y="8053"/>
                  </a:lnTo>
                  <a:lnTo>
                    <a:pt x="38086" y="14136"/>
                  </a:lnTo>
                  <a:lnTo>
                    <a:pt x="49910" y="21370"/>
                  </a:lnTo>
                  <a:lnTo>
                    <a:pt x="60941" y="29683"/>
                  </a:lnTo>
                  <a:lnTo>
                    <a:pt x="61353" y="30060"/>
                  </a:lnTo>
                  <a:lnTo>
                    <a:pt x="61353" y="28728"/>
                  </a:lnTo>
                  <a:lnTo>
                    <a:pt x="49991" y="20196"/>
                  </a:lnTo>
                  <a:lnTo>
                    <a:pt x="38137" y="13006"/>
                  </a:lnTo>
                  <a:lnTo>
                    <a:pt x="25570" y="6963"/>
                  </a:lnTo>
                  <a:lnTo>
                    <a:pt x="12360" y="2138"/>
                  </a:lnTo>
                  <a:lnTo>
                    <a:pt x="4021" y="0"/>
                  </a:lnTo>
                  <a:close/>
                </a:path>
              </a:pathLst>
            </a:custGeom>
            <a:solidFill>
              <a:srgbClr val="9C57A0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30" name="object 443">
              <a:extLst>
                <a:ext uri="{FF2B5EF4-FFF2-40B4-BE49-F238E27FC236}">
                  <a16:creationId xmlns:a16="http://schemas.microsoft.com/office/drawing/2014/main" id="{C3B0702D-ADA5-4AED-ACAD-DE75A87F22CB}"/>
                </a:ext>
              </a:extLst>
            </p:cNvPr>
            <p:cNvSpPr/>
            <p:nvPr/>
          </p:nvSpPr>
          <p:spPr>
            <a:xfrm>
              <a:off x="6536613" y="3989539"/>
              <a:ext cx="58598" cy="29122"/>
            </a:xfrm>
            <a:custGeom>
              <a:avLst/>
              <a:gdLst/>
              <a:ahLst/>
              <a:cxnLst/>
              <a:rect l="l" t="t" r="r" b="b"/>
              <a:pathLst>
                <a:path w="58598" h="29122">
                  <a:moveTo>
                    <a:pt x="58598" y="29122"/>
                  </a:moveTo>
                  <a:lnTo>
                    <a:pt x="58598" y="27891"/>
                  </a:lnTo>
                  <a:lnTo>
                    <a:pt x="48183" y="20040"/>
                  </a:lnTo>
                  <a:lnTo>
                    <a:pt x="36366" y="12789"/>
                  </a:lnTo>
                  <a:lnTo>
                    <a:pt x="23835" y="6676"/>
                  </a:lnTo>
                  <a:lnTo>
                    <a:pt x="10661" y="1771"/>
                  </a:lnTo>
                  <a:lnTo>
                    <a:pt x="3943" y="0"/>
                  </a:lnTo>
                  <a:lnTo>
                    <a:pt x="0" y="0"/>
                  </a:lnTo>
                  <a:lnTo>
                    <a:pt x="9629" y="2476"/>
                  </a:lnTo>
                  <a:lnTo>
                    <a:pt x="22834" y="7312"/>
                  </a:lnTo>
                  <a:lnTo>
                    <a:pt x="35395" y="13367"/>
                  </a:lnTo>
                  <a:lnTo>
                    <a:pt x="47240" y="20570"/>
                  </a:lnTo>
                  <a:lnTo>
                    <a:pt x="58297" y="28848"/>
                  </a:lnTo>
                  <a:lnTo>
                    <a:pt x="58598" y="29122"/>
                  </a:lnTo>
                  <a:close/>
                </a:path>
              </a:pathLst>
            </a:custGeom>
            <a:solidFill>
              <a:srgbClr val="9C57A0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31" name="object 444">
              <a:extLst>
                <a:ext uri="{FF2B5EF4-FFF2-40B4-BE49-F238E27FC236}">
                  <a16:creationId xmlns:a16="http://schemas.microsoft.com/office/drawing/2014/main" id="{A4ADE5E2-6737-4FC3-A405-4CFD55B6B44D}"/>
                </a:ext>
              </a:extLst>
            </p:cNvPr>
            <p:cNvSpPr/>
            <p:nvPr/>
          </p:nvSpPr>
          <p:spPr>
            <a:xfrm>
              <a:off x="6539478" y="3989539"/>
              <a:ext cx="55733" cy="28265"/>
            </a:xfrm>
            <a:custGeom>
              <a:avLst/>
              <a:gdLst/>
              <a:ahLst/>
              <a:cxnLst/>
              <a:rect l="l" t="t" r="r" b="b"/>
              <a:pathLst>
                <a:path w="55733" h="28265">
                  <a:moveTo>
                    <a:pt x="55733" y="28265"/>
                  </a:moveTo>
                  <a:lnTo>
                    <a:pt x="55733" y="27026"/>
                  </a:lnTo>
                  <a:lnTo>
                    <a:pt x="46229" y="19792"/>
                  </a:lnTo>
                  <a:lnTo>
                    <a:pt x="34454" y="12486"/>
                  </a:lnTo>
                  <a:lnTo>
                    <a:pt x="21964" y="6308"/>
                  </a:lnTo>
                  <a:lnTo>
                    <a:pt x="8827" y="1329"/>
                  </a:lnTo>
                  <a:lnTo>
                    <a:pt x="3909" y="0"/>
                  </a:lnTo>
                  <a:lnTo>
                    <a:pt x="0" y="0"/>
                  </a:lnTo>
                  <a:lnTo>
                    <a:pt x="6774" y="1737"/>
                  </a:lnTo>
                  <a:lnTo>
                    <a:pt x="19986" y="6561"/>
                  </a:lnTo>
                  <a:lnTo>
                    <a:pt x="32557" y="12602"/>
                  </a:lnTo>
                  <a:lnTo>
                    <a:pt x="44415" y="19788"/>
                  </a:lnTo>
                  <a:lnTo>
                    <a:pt x="55490" y="28045"/>
                  </a:lnTo>
                  <a:lnTo>
                    <a:pt x="55733" y="28265"/>
                  </a:lnTo>
                  <a:close/>
                </a:path>
              </a:pathLst>
            </a:custGeom>
            <a:solidFill>
              <a:srgbClr val="9B59A1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32" name="object 445">
              <a:extLst>
                <a:ext uri="{FF2B5EF4-FFF2-40B4-BE49-F238E27FC236}">
                  <a16:creationId xmlns:a16="http://schemas.microsoft.com/office/drawing/2014/main" id="{D7AB47A8-4DBC-4601-A042-9D26B09F95A5}"/>
                </a:ext>
              </a:extLst>
            </p:cNvPr>
            <p:cNvSpPr/>
            <p:nvPr/>
          </p:nvSpPr>
          <p:spPr>
            <a:xfrm>
              <a:off x="6541837" y="3989539"/>
              <a:ext cx="53374" cy="27438"/>
            </a:xfrm>
            <a:custGeom>
              <a:avLst/>
              <a:gdLst/>
              <a:ahLst/>
              <a:cxnLst/>
              <a:rect l="l" t="t" r="r" b="b"/>
              <a:pathLst>
                <a:path w="53374" h="27438">
                  <a:moveTo>
                    <a:pt x="3658" y="0"/>
                  </a:moveTo>
                  <a:lnTo>
                    <a:pt x="0" y="0"/>
                  </a:lnTo>
                  <a:lnTo>
                    <a:pt x="4419" y="1126"/>
                  </a:lnTo>
                  <a:lnTo>
                    <a:pt x="17642" y="5922"/>
                  </a:lnTo>
                  <a:lnTo>
                    <a:pt x="30229" y="11929"/>
                  </a:lnTo>
                  <a:lnTo>
                    <a:pt x="42111" y="19077"/>
                  </a:lnTo>
                  <a:lnTo>
                    <a:pt x="53214" y="27295"/>
                  </a:lnTo>
                  <a:lnTo>
                    <a:pt x="53374" y="27438"/>
                  </a:lnTo>
                  <a:lnTo>
                    <a:pt x="53253" y="26178"/>
                  </a:lnTo>
                  <a:lnTo>
                    <a:pt x="44709" y="19636"/>
                  </a:lnTo>
                  <a:lnTo>
                    <a:pt x="32962" y="12291"/>
                  </a:lnTo>
                  <a:lnTo>
                    <a:pt x="20501" y="6066"/>
                  </a:lnTo>
                  <a:lnTo>
                    <a:pt x="7395" y="1031"/>
                  </a:lnTo>
                  <a:lnTo>
                    <a:pt x="3658" y="0"/>
                  </a:lnTo>
                  <a:close/>
                </a:path>
              </a:pathLst>
            </a:custGeom>
            <a:solidFill>
              <a:srgbClr val="9A59A1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33" name="object 446">
              <a:extLst>
                <a:ext uri="{FF2B5EF4-FFF2-40B4-BE49-F238E27FC236}">
                  <a16:creationId xmlns:a16="http://schemas.microsoft.com/office/drawing/2014/main" id="{92136990-F4F0-43BE-A11C-4FBF8C5CBB21}"/>
                </a:ext>
              </a:extLst>
            </p:cNvPr>
            <p:cNvSpPr/>
            <p:nvPr/>
          </p:nvSpPr>
          <p:spPr>
            <a:xfrm>
              <a:off x="6544741" y="3989539"/>
              <a:ext cx="50469" cy="26619"/>
            </a:xfrm>
            <a:custGeom>
              <a:avLst/>
              <a:gdLst/>
              <a:ahLst/>
              <a:cxnLst/>
              <a:rect l="l" t="t" r="r" b="b"/>
              <a:pathLst>
                <a:path w="50469" h="26619">
                  <a:moveTo>
                    <a:pt x="50469" y="26619"/>
                  </a:moveTo>
                  <a:lnTo>
                    <a:pt x="42773" y="19453"/>
                  </a:lnTo>
                  <a:lnTo>
                    <a:pt x="31067" y="12046"/>
                  </a:lnTo>
                  <a:lnTo>
                    <a:pt x="18644" y="5750"/>
                  </a:lnTo>
                  <a:lnTo>
                    <a:pt x="5574" y="634"/>
                  </a:lnTo>
                  <a:lnTo>
                    <a:pt x="3332" y="0"/>
                  </a:lnTo>
                  <a:lnTo>
                    <a:pt x="0" y="0"/>
                  </a:lnTo>
                  <a:lnTo>
                    <a:pt x="1553" y="394"/>
                  </a:lnTo>
                  <a:lnTo>
                    <a:pt x="14791" y="5174"/>
                  </a:lnTo>
                  <a:lnTo>
                    <a:pt x="27395" y="11162"/>
                  </a:lnTo>
                  <a:lnTo>
                    <a:pt x="39297" y="18287"/>
                  </a:lnTo>
                  <a:lnTo>
                    <a:pt x="50426" y="26478"/>
                  </a:lnTo>
                  <a:lnTo>
                    <a:pt x="50469" y="26619"/>
                  </a:lnTo>
                  <a:close/>
                </a:path>
              </a:pathLst>
            </a:custGeom>
            <a:solidFill>
              <a:srgbClr val="9A59A1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34" name="object 447">
              <a:extLst>
                <a:ext uri="{FF2B5EF4-FFF2-40B4-BE49-F238E27FC236}">
                  <a16:creationId xmlns:a16="http://schemas.microsoft.com/office/drawing/2014/main" id="{8C376D68-C5A3-4CDA-979A-71773111724A}"/>
                </a:ext>
              </a:extLst>
            </p:cNvPr>
            <p:cNvSpPr/>
            <p:nvPr/>
          </p:nvSpPr>
          <p:spPr>
            <a:xfrm>
              <a:off x="6547181" y="3989539"/>
              <a:ext cx="47707" cy="25442"/>
            </a:xfrm>
            <a:custGeom>
              <a:avLst/>
              <a:gdLst/>
              <a:ahLst/>
              <a:cxnLst/>
              <a:rect l="l" t="t" r="r" b="b"/>
              <a:pathLst>
                <a:path w="47707" h="25442">
                  <a:moveTo>
                    <a:pt x="4100" y="236"/>
                  </a:moveTo>
                  <a:lnTo>
                    <a:pt x="3282" y="0"/>
                  </a:lnTo>
                  <a:lnTo>
                    <a:pt x="0" y="0"/>
                  </a:lnTo>
                  <a:lnTo>
                    <a:pt x="12308" y="4425"/>
                  </a:lnTo>
                  <a:lnTo>
                    <a:pt x="24919" y="10389"/>
                  </a:lnTo>
                  <a:lnTo>
                    <a:pt x="36835" y="17485"/>
                  </a:lnTo>
                  <a:lnTo>
                    <a:pt x="47707" y="25442"/>
                  </a:lnTo>
                  <a:lnTo>
                    <a:pt x="47316" y="24015"/>
                  </a:lnTo>
                  <a:lnTo>
                    <a:pt x="41182" y="19231"/>
                  </a:lnTo>
                  <a:lnTo>
                    <a:pt x="29513" y="11774"/>
                  </a:lnTo>
                  <a:lnTo>
                    <a:pt x="17129" y="5419"/>
                  </a:lnTo>
                  <a:lnTo>
                    <a:pt x="4100" y="236"/>
                  </a:lnTo>
                  <a:close/>
                </a:path>
              </a:pathLst>
            </a:custGeom>
            <a:solidFill>
              <a:srgbClr val="965BA1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35" name="object 448">
              <a:extLst>
                <a:ext uri="{FF2B5EF4-FFF2-40B4-BE49-F238E27FC236}">
                  <a16:creationId xmlns:a16="http://schemas.microsoft.com/office/drawing/2014/main" id="{4250F746-7ECD-4E81-9384-E264F1509BBF}"/>
                </a:ext>
              </a:extLst>
            </p:cNvPr>
            <p:cNvSpPr/>
            <p:nvPr/>
          </p:nvSpPr>
          <p:spPr>
            <a:xfrm>
              <a:off x="6549002" y="3989539"/>
              <a:ext cx="45594" cy="24381"/>
            </a:xfrm>
            <a:custGeom>
              <a:avLst/>
              <a:gdLst/>
              <a:ahLst/>
              <a:cxnLst/>
              <a:rect l="l" t="t" r="r" b="b"/>
              <a:pathLst>
                <a:path w="45594" h="24381">
                  <a:moveTo>
                    <a:pt x="3708" y="0"/>
                  </a:moveTo>
                  <a:lnTo>
                    <a:pt x="0" y="0"/>
                  </a:lnTo>
                  <a:lnTo>
                    <a:pt x="10549" y="3768"/>
                  </a:lnTo>
                  <a:lnTo>
                    <a:pt x="23179" y="9702"/>
                  </a:lnTo>
                  <a:lnTo>
                    <a:pt x="35117" y="16765"/>
                  </a:lnTo>
                  <a:lnTo>
                    <a:pt x="45594" y="24381"/>
                  </a:lnTo>
                  <a:lnTo>
                    <a:pt x="45188" y="22901"/>
                  </a:lnTo>
                  <a:lnTo>
                    <a:pt x="40314" y="19061"/>
                  </a:lnTo>
                  <a:lnTo>
                    <a:pt x="28685" y="11542"/>
                  </a:lnTo>
                  <a:lnTo>
                    <a:pt x="16339" y="5116"/>
                  </a:lnTo>
                  <a:lnTo>
                    <a:pt x="3708" y="0"/>
                  </a:lnTo>
                  <a:close/>
                </a:path>
              </a:pathLst>
            </a:custGeom>
            <a:solidFill>
              <a:srgbClr val="965CA3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36" name="object 449">
              <a:extLst>
                <a:ext uri="{FF2B5EF4-FFF2-40B4-BE49-F238E27FC236}">
                  <a16:creationId xmlns:a16="http://schemas.microsoft.com/office/drawing/2014/main" id="{CA1211BD-2883-484E-8C4E-08BA55199319}"/>
                </a:ext>
              </a:extLst>
            </p:cNvPr>
            <p:cNvSpPr/>
            <p:nvPr/>
          </p:nvSpPr>
          <p:spPr>
            <a:xfrm>
              <a:off x="6551086" y="3989539"/>
              <a:ext cx="44125" cy="26619"/>
            </a:xfrm>
            <a:custGeom>
              <a:avLst/>
              <a:gdLst/>
              <a:ahLst/>
              <a:cxnLst/>
              <a:rect l="l" t="t" r="r" b="b"/>
              <a:pathLst>
                <a:path w="44125" h="26619">
                  <a:moveTo>
                    <a:pt x="44125" y="26619"/>
                  </a:moveTo>
                  <a:lnTo>
                    <a:pt x="43212" y="23290"/>
                  </a:lnTo>
                  <a:lnTo>
                    <a:pt x="44125" y="26619"/>
                  </a:lnTo>
                  <a:close/>
                </a:path>
                <a:path w="44125" h="26619">
                  <a:moveTo>
                    <a:pt x="3290" y="0"/>
                  </a:moveTo>
                  <a:lnTo>
                    <a:pt x="0" y="0"/>
                  </a:lnTo>
                  <a:lnTo>
                    <a:pt x="8492" y="3021"/>
                  </a:lnTo>
                  <a:lnTo>
                    <a:pt x="21136" y="8935"/>
                  </a:lnTo>
                  <a:lnTo>
                    <a:pt x="33093" y="15975"/>
                  </a:lnTo>
                  <a:lnTo>
                    <a:pt x="43212" y="23290"/>
                  </a:lnTo>
                  <a:lnTo>
                    <a:pt x="42812" y="21832"/>
                  </a:lnTo>
                  <a:lnTo>
                    <a:pt x="39131" y="18914"/>
                  </a:lnTo>
                  <a:lnTo>
                    <a:pt x="27530" y="11358"/>
                  </a:lnTo>
                  <a:lnTo>
                    <a:pt x="15212" y="4888"/>
                  </a:lnTo>
                  <a:lnTo>
                    <a:pt x="3290" y="0"/>
                  </a:lnTo>
                  <a:close/>
                </a:path>
              </a:pathLst>
            </a:custGeom>
            <a:solidFill>
              <a:srgbClr val="945CA3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37" name="object 450">
              <a:extLst>
                <a:ext uri="{FF2B5EF4-FFF2-40B4-BE49-F238E27FC236}">
                  <a16:creationId xmlns:a16="http://schemas.microsoft.com/office/drawing/2014/main" id="{C3D45897-3177-4395-A83F-A089D22B9480}"/>
                </a:ext>
              </a:extLst>
            </p:cNvPr>
            <p:cNvSpPr/>
            <p:nvPr/>
          </p:nvSpPr>
          <p:spPr>
            <a:xfrm>
              <a:off x="6553128" y="3989539"/>
              <a:ext cx="42083" cy="26619"/>
            </a:xfrm>
            <a:custGeom>
              <a:avLst/>
              <a:gdLst/>
              <a:ahLst/>
              <a:cxnLst/>
              <a:rect l="l" t="t" r="r" b="b"/>
              <a:pathLst>
                <a:path w="42083" h="26619">
                  <a:moveTo>
                    <a:pt x="42083" y="26619"/>
                  </a:moveTo>
                  <a:lnTo>
                    <a:pt x="40468" y="20732"/>
                  </a:lnTo>
                  <a:lnTo>
                    <a:pt x="37886" y="18668"/>
                  </a:lnTo>
                  <a:lnTo>
                    <a:pt x="26326" y="11062"/>
                  </a:lnTo>
                  <a:lnTo>
                    <a:pt x="14048" y="4534"/>
                  </a:lnTo>
                  <a:lnTo>
                    <a:pt x="3157" y="0"/>
                  </a:lnTo>
                  <a:lnTo>
                    <a:pt x="0" y="0"/>
                  </a:lnTo>
                  <a:lnTo>
                    <a:pt x="6429" y="2278"/>
                  </a:lnTo>
                  <a:lnTo>
                    <a:pt x="19079" y="8170"/>
                  </a:lnTo>
                  <a:lnTo>
                    <a:pt x="31047" y="15185"/>
                  </a:lnTo>
                  <a:lnTo>
                    <a:pt x="40888" y="22265"/>
                  </a:lnTo>
                  <a:lnTo>
                    <a:pt x="42083" y="26619"/>
                  </a:lnTo>
                  <a:close/>
                </a:path>
              </a:pathLst>
            </a:custGeom>
            <a:solidFill>
              <a:srgbClr val="935DA3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38" name="object 451">
              <a:extLst>
                <a:ext uri="{FF2B5EF4-FFF2-40B4-BE49-F238E27FC236}">
                  <a16:creationId xmlns:a16="http://schemas.microsoft.com/office/drawing/2014/main" id="{41A2207A-F6EA-46FC-815F-891BC184962E}"/>
                </a:ext>
              </a:extLst>
            </p:cNvPr>
            <p:cNvSpPr/>
            <p:nvPr/>
          </p:nvSpPr>
          <p:spPr>
            <a:xfrm>
              <a:off x="6555296" y="3989539"/>
              <a:ext cx="38415" cy="21155"/>
            </a:xfrm>
            <a:custGeom>
              <a:avLst/>
              <a:gdLst/>
              <a:ahLst/>
              <a:cxnLst/>
              <a:rect l="l" t="t" r="r" b="b"/>
              <a:pathLst>
                <a:path w="38415" h="21155">
                  <a:moveTo>
                    <a:pt x="2853" y="0"/>
                  </a:moveTo>
                  <a:lnTo>
                    <a:pt x="0" y="0"/>
                  </a:lnTo>
                  <a:lnTo>
                    <a:pt x="4310" y="1521"/>
                  </a:lnTo>
                  <a:lnTo>
                    <a:pt x="16976" y="7395"/>
                  </a:lnTo>
                  <a:lnTo>
                    <a:pt x="28963" y="14389"/>
                  </a:lnTo>
                  <a:lnTo>
                    <a:pt x="38415" y="21155"/>
                  </a:lnTo>
                  <a:lnTo>
                    <a:pt x="37970" y="19531"/>
                  </a:lnTo>
                  <a:lnTo>
                    <a:pt x="36723" y="18526"/>
                  </a:lnTo>
                  <a:lnTo>
                    <a:pt x="25198" y="10865"/>
                  </a:lnTo>
                  <a:lnTo>
                    <a:pt x="12956" y="4274"/>
                  </a:lnTo>
                  <a:lnTo>
                    <a:pt x="2853" y="0"/>
                  </a:lnTo>
                  <a:close/>
                </a:path>
              </a:pathLst>
            </a:custGeom>
            <a:solidFill>
              <a:srgbClr val="915DA4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39" name="object 452">
              <a:extLst>
                <a:ext uri="{FF2B5EF4-FFF2-40B4-BE49-F238E27FC236}">
                  <a16:creationId xmlns:a16="http://schemas.microsoft.com/office/drawing/2014/main" id="{4FDA5A31-A45D-49B8-A056-FF421E4BD13F}"/>
                </a:ext>
              </a:extLst>
            </p:cNvPr>
            <p:cNvSpPr/>
            <p:nvPr/>
          </p:nvSpPr>
          <p:spPr>
            <a:xfrm>
              <a:off x="6557031" y="3989539"/>
              <a:ext cx="38179" cy="26619"/>
            </a:xfrm>
            <a:custGeom>
              <a:avLst/>
              <a:gdLst/>
              <a:ahLst/>
              <a:cxnLst/>
              <a:rect l="l" t="t" r="r" b="b"/>
              <a:pathLst>
                <a:path w="38179" h="26619">
                  <a:moveTo>
                    <a:pt x="38179" y="26619"/>
                  </a:moveTo>
                  <a:lnTo>
                    <a:pt x="35939" y="18451"/>
                  </a:lnTo>
                  <a:lnTo>
                    <a:pt x="24341" y="10667"/>
                  </a:lnTo>
                  <a:lnTo>
                    <a:pt x="12130" y="4028"/>
                  </a:lnTo>
                  <a:lnTo>
                    <a:pt x="2732" y="0"/>
                  </a:lnTo>
                  <a:lnTo>
                    <a:pt x="0" y="0"/>
                  </a:lnTo>
                  <a:lnTo>
                    <a:pt x="2569" y="901"/>
                  </a:lnTo>
                  <a:lnTo>
                    <a:pt x="15251" y="6745"/>
                  </a:lnTo>
                  <a:lnTo>
                    <a:pt x="27259" y="13705"/>
                  </a:lnTo>
                  <a:lnTo>
                    <a:pt x="36423" y="20217"/>
                  </a:lnTo>
                  <a:lnTo>
                    <a:pt x="38179" y="26619"/>
                  </a:lnTo>
                  <a:close/>
                </a:path>
              </a:pathLst>
            </a:custGeom>
            <a:solidFill>
              <a:srgbClr val="905EA4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40" name="object 453">
              <a:extLst>
                <a:ext uri="{FF2B5EF4-FFF2-40B4-BE49-F238E27FC236}">
                  <a16:creationId xmlns:a16="http://schemas.microsoft.com/office/drawing/2014/main" id="{90BC167D-2A74-4CC8-9F03-59BCA337AE25}"/>
                </a:ext>
              </a:extLst>
            </p:cNvPr>
            <p:cNvSpPr/>
            <p:nvPr/>
          </p:nvSpPr>
          <p:spPr>
            <a:xfrm>
              <a:off x="6559300" y="3989539"/>
              <a:ext cx="35911" cy="26619"/>
            </a:xfrm>
            <a:custGeom>
              <a:avLst/>
              <a:gdLst/>
              <a:ahLst/>
              <a:cxnLst/>
              <a:rect l="l" t="t" r="r" b="b"/>
              <a:pathLst>
                <a:path w="35911" h="26619">
                  <a:moveTo>
                    <a:pt x="10876" y="3749"/>
                  </a:moveTo>
                  <a:lnTo>
                    <a:pt x="2269" y="0"/>
                  </a:lnTo>
                  <a:lnTo>
                    <a:pt x="0" y="0"/>
                  </a:lnTo>
                  <a:lnTo>
                    <a:pt x="349" y="121"/>
                  </a:lnTo>
                  <a:lnTo>
                    <a:pt x="13046" y="5937"/>
                  </a:lnTo>
                  <a:lnTo>
                    <a:pt x="25074" y="12865"/>
                  </a:lnTo>
                  <a:lnTo>
                    <a:pt x="33834" y="19050"/>
                  </a:lnTo>
                  <a:lnTo>
                    <a:pt x="35911" y="26619"/>
                  </a:lnTo>
                  <a:lnTo>
                    <a:pt x="33398" y="17460"/>
                  </a:lnTo>
                  <a:lnTo>
                    <a:pt x="23050" y="10454"/>
                  </a:lnTo>
                  <a:lnTo>
                    <a:pt x="10876" y="3749"/>
                  </a:lnTo>
                  <a:close/>
                </a:path>
              </a:pathLst>
            </a:custGeom>
            <a:solidFill>
              <a:srgbClr val="905FA5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41" name="object 454">
              <a:extLst>
                <a:ext uri="{FF2B5EF4-FFF2-40B4-BE49-F238E27FC236}">
                  <a16:creationId xmlns:a16="http://schemas.microsoft.com/office/drawing/2014/main" id="{767A41E7-13FC-408D-8D88-6097EC18CA05}"/>
                </a:ext>
              </a:extLst>
            </p:cNvPr>
            <p:cNvSpPr/>
            <p:nvPr/>
          </p:nvSpPr>
          <p:spPr>
            <a:xfrm>
              <a:off x="6560979" y="3989539"/>
              <a:ext cx="34232" cy="26619"/>
            </a:xfrm>
            <a:custGeom>
              <a:avLst/>
              <a:gdLst/>
              <a:ahLst/>
              <a:cxnLst/>
              <a:rect l="l" t="t" r="r" b="b"/>
              <a:pathLst>
                <a:path w="34232" h="26619">
                  <a:moveTo>
                    <a:pt x="34232" y="26619"/>
                  </a:moveTo>
                  <a:lnTo>
                    <a:pt x="31882" y="18057"/>
                  </a:lnTo>
                  <a:lnTo>
                    <a:pt x="34232" y="26619"/>
                  </a:lnTo>
                  <a:close/>
                </a:path>
                <a:path w="34232" h="26619">
                  <a:moveTo>
                    <a:pt x="31882" y="18057"/>
                  </a:moveTo>
                  <a:lnTo>
                    <a:pt x="31448" y="16474"/>
                  </a:lnTo>
                  <a:lnTo>
                    <a:pt x="22240" y="10181"/>
                  </a:lnTo>
                  <a:lnTo>
                    <a:pt x="10103" y="3425"/>
                  </a:lnTo>
                  <a:lnTo>
                    <a:pt x="2339" y="0"/>
                  </a:lnTo>
                  <a:lnTo>
                    <a:pt x="0" y="0"/>
                  </a:lnTo>
                  <a:lnTo>
                    <a:pt x="11380" y="5195"/>
                  </a:lnTo>
                  <a:lnTo>
                    <a:pt x="23420" y="12105"/>
                  </a:lnTo>
                  <a:lnTo>
                    <a:pt x="31882" y="18057"/>
                  </a:lnTo>
                  <a:close/>
                </a:path>
              </a:pathLst>
            </a:custGeom>
            <a:solidFill>
              <a:srgbClr val="8F5FA5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42" name="object 455">
              <a:extLst>
                <a:ext uri="{FF2B5EF4-FFF2-40B4-BE49-F238E27FC236}">
                  <a16:creationId xmlns:a16="http://schemas.microsoft.com/office/drawing/2014/main" id="{75DEA620-5418-4A81-A6CC-7F81F6DA0F01}"/>
                </a:ext>
              </a:extLst>
            </p:cNvPr>
            <p:cNvSpPr/>
            <p:nvPr/>
          </p:nvSpPr>
          <p:spPr>
            <a:xfrm>
              <a:off x="6562365" y="3989539"/>
              <a:ext cx="32846" cy="26619"/>
            </a:xfrm>
            <a:custGeom>
              <a:avLst/>
              <a:gdLst/>
              <a:ahLst/>
              <a:cxnLst/>
              <a:rect l="l" t="t" r="r" b="b"/>
              <a:pathLst>
                <a:path w="32846" h="26619">
                  <a:moveTo>
                    <a:pt x="9652" y="3232"/>
                  </a:moveTo>
                  <a:lnTo>
                    <a:pt x="2415" y="0"/>
                  </a:lnTo>
                  <a:lnTo>
                    <a:pt x="0" y="0"/>
                  </a:lnTo>
                  <a:lnTo>
                    <a:pt x="10024" y="4548"/>
                  </a:lnTo>
                  <a:lnTo>
                    <a:pt x="22085" y="11424"/>
                  </a:lnTo>
                  <a:lnTo>
                    <a:pt x="30239" y="17118"/>
                  </a:lnTo>
                  <a:lnTo>
                    <a:pt x="32846" y="26619"/>
                  </a:lnTo>
                  <a:lnTo>
                    <a:pt x="29816" y="15575"/>
                  </a:lnTo>
                  <a:lnTo>
                    <a:pt x="21762" y="10033"/>
                  </a:lnTo>
                  <a:lnTo>
                    <a:pt x="9652" y="3232"/>
                  </a:lnTo>
                  <a:close/>
                </a:path>
              </a:pathLst>
            </a:custGeom>
            <a:solidFill>
              <a:srgbClr val="8D60A6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43" name="object 456">
              <a:extLst>
                <a:ext uri="{FF2B5EF4-FFF2-40B4-BE49-F238E27FC236}">
                  <a16:creationId xmlns:a16="http://schemas.microsoft.com/office/drawing/2014/main" id="{B302E7BF-B770-4062-B185-908AE254D69D}"/>
                </a:ext>
              </a:extLst>
            </p:cNvPr>
            <p:cNvSpPr/>
            <p:nvPr/>
          </p:nvSpPr>
          <p:spPr>
            <a:xfrm>
              <a:off x="6564083" y="3989539"/>
              <a:ext cx="28225" cy="16041"/>
            </a:xfrm>
            <a:custGeom>
              <a:avLst/>
              <a:gdLst/>
              <a:ahLst/>
              <a:cxnLst/>
              <a:rect l="l" t="t" r="r" b="b"/>
              <a:pathLst>
                <a:path w="28225" h="16041">
                  <a:moveTo>
                    <a:pt x="2458" y="0"/>
                  </a:moveTo>
                  <a:lnTo>
                    <a:pt x="0" y="0"/>
                  </a:lnTo>
                  <a:lnTo>
                    <a:pt x="8347" y="3770"/>
                  </a:lnTo>
                  <a:lnTo>
                    <a:pt x="20427" y="10624"/>
                  </a:lnTo>
                  <a:lnTo>
                    <a:pt x="28225" y="16041"/>
                  </a:lnTo>
                  <a:lnTo>
                    <a:pt x="27808" y="14520"/>
                  </a:lnTo>
                  <a:lnTo>
                    <a:pt x="21048" y="9820"/>
                  </a:lnTo>
                  <a:lnTo>
                    <a:pt x="8976" y="2955"/>
                  </a:lnTo>
                  <a:lnTo>
                    <a:pt x="2458" y="0"/>
                  </a:lnTo>
                  <a:close/>
                </a:path>
              </a:pathLst>
            </a:custGeom>
            <a:solidFill>
              <a:srgbClr val="8C61A7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44" name="object 457">
              <a:extLst>
                <a:ext uri="{FF2B5EF4-FFF2-40B4-BE49-F238E27FC236}">
                  <a16:creationId xmlns:a16="http://schemas.microsoft.com/office/drawing/2014/main" id="{CB4C676F-3EDD-47EE-80F1-831A0E4917A6}"/>
                </a:ext>
              </a:extLst>
            </p:cNvPr>
            <p:cNvSpPr/>
            <p:nvPr/>
          </p:nvSpPr>
          <p:spPr>
            <a:xfrm>
              <a:off x="6565744" y="3989539"/>
              <a:ext cx="29467" cy="26619"/>
            </a:xfrm>
            <a:custGeom>
              <a:avLst/>
              <a:gdLst/>
              <a:ahLst/>
              <a:cxnLst/>
              <a:rect l="l" t="t" r="r" b="b"/>
              <a:pathLst>
                <a:path w="29467" h="26619">
                  <a:moveTo>
                    <a:pt x="29467" y="26619"/>
                  </a:moveTo>
                  <a:lnTo>
                    <a:pt x="25872" y="13514"/>
                  </a:lnTo>
                  <a:lnTo>
                    <a:pt x="20200" y="9534"/>
                  </a:lnTo>
                  <a:lnTo>
                    <a:pt x="8168" y="2618"/>
                  </a:lnTo>
                  <a:lnTo>
                    <a:pt x="2472" y="0"/>
                  </a:lnTo>
                  <a:lnTo>
                    <a:pt x="0" y="0"/>
                  </a:lnTo>
                  <a:lnTo>
                    <a:pt x="6674" y="3005"/>
                  </a:lnTo>
                  <a:lnTo>
                    <a:pt x="18760" y="9839"/>
                  </a:lnTo>
                  <a:lnTo>
                    <a:pt x="26294" y="15052"/>
                  </a:lnTo>
                  <a:lnTo>
                    <a:pt x="29467" y="26619"/>
                  </a:lnTo>
                  <a:close/>
                </a:path>
              </a:pathLst>
            </a:custGeom>
            <a:solidFill>
              <a:srgbClr val="8C61A7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45" name="object 458">
              <a:extLst>
                <a:ext uri="{FF2B5EF4-FFF2-40B4-BE49-F238E27FC236}">
                  <a16:creationId xmlns:a16="http://schemas.microsoft.com/office/drawing/2014/main" id="{3F666663-93F3-47FC-B34D-538A423C4B20}"/>
                </a:ext>
              </a:extLst>
            </p:cNvPr>
            <p:cNvSpPr/>
            <p:nvPr/>
          </p:nvSpPr>
          <p:spPr>
            <a:xfrm>
              <a:off x="6567465" y="3989539"/>
              <a:ext cx="27745" cy="26619"/>
            </a:xfrm>
            <a:custGeom>
              <a:avLst/>
              <a:gdLst/>
              <a:ahLst/>
              <a:cxnLst/>
              <a:rect l="l" t="t" r="r" b="b"/>
              <a:pathLst>
                <a:path w="27745" h="26619">
                  <a:moveTo>
                    <a:pt x="1025" y="0"/>
                  </a:moveTo>
                  <a:lnTo>
                    <a:pt x="0" y="0"/>
                  </a:lnTo>
                  <a:lnTo>
                    <a:pt x="5014" y="2246"/>
                  </a:lnTo>
                  <a:lnTo>
                    <a:pt x="17122" y="9055"/>
                  </a:lnTo>
                  <a:lnTo>
                    <a:pt x="24277" y="13977"/>
                  </a:lnTo>
                  <a:lnTo>
                    <a:pt x="27745" y="26619"/>
                  </a:lnTo>
                  <a:lnTo>
                    <a:pt x="24032" y="13084"/>
                  </a:lnTo>
                  <a:lnTo>
                    <a:pt x="22261" y="11344"/>
                  </a:lnTo>
                  <a:lnTo>
                    <a:pt x="19460" y="9360"/>
                  </a:lnTo>
                  <a:lnTo>
                    <a:pt x="7463" y="2383"/>
                  </a:lnTo>
                  <a:lnTo>
                    <a:pt x="4088" y="810"/>
                  </a:lnTo>
                  <a:lnTo>
                    <a:pt x="1025" y="0"/>
                  </a:lnTo>
                  <a:close/>
                </a:path>
              </a:pathLst>
            </a:custGeom>
            <a:solidFill>
              <a:srgbClr val="8B61A7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46" name="object 459">
              <a:extLst>
                <a:ext uri="{FF2B5EF4-FFF2-40B4-BE49-F238E27FC236}">
                  <a16:creationId xmlns:a16="http://schemas.microsoft.com/office/drawing/2014/main" id="{BFC30A74-7169-49F0-9147-0E4E92EB5433}"/>
                </a:ext>
              </a:extLst>
            </p:cNvPr>
            <p:cNvSpPr/>
            <p:nvPr/>
          </p:nvSpPr>
          <p:spPr>
            <a:xfrm>
              <a:off x="6568490" y="3989539"/>
              <a:ext cx="23007" cy="13084"/>
            </a:xfrm>
            <a:custGeom>
              <a:avLst/>
              <a:gdLst/>
              <a:ahLst/>
              <a:cxnLst/>
              <a:rect l="l" t="t" r="r" b="b"/>
              <a:pathLst>
                <a:path w="23007" h="13084">
                  <a:moveTo>
                    <a:pt x="23007" y="13084"/>
                  </a:moveTo>
                  <a:lnTo>
                    <a:pt x="22800" y="12880"/>
                  </a:lnTo>
                  <a:lnTo>
                    <a:pt x="23007" y="13084"/>
                  </a:lnTo>
                  <a:close/>
                </a:path>
                <a:path w="23007" h="13084">
                  <a:moveTo>
                    <a:pt x="1284" y="339"/>
                  </a:moveTo>
                  <a:lnTo>
                    <a:pt x="0" y="0"/>
                  </a:lnTo>
                  <a:lnTo>
                    <a:pt x="1284" y="339"/>
                  </a:lnTo>
                  <a:close/>
                </a:path>
                <a:path w="23007" h="13084">
                  <a:moveTo>
                    <a:pt x="16169" y="8346"/>
                  </a:moveTo>
                  <a:lnTo>
                    <a:pt x="22800" y="12880"/>
                  </a:lnTo>
                  <a:lnTo>
                    <a:pt x="18561" y="8717"/>
                  </a:lnTo>
                  <a:lnTo>
                    <a:pt x="7409" y="2179"/>
                  </a:lnTo>
                  <a:lnTo>
                    <a:pt x="6345" y="1677"/>
                  </a:lnTo>
                  <a:lnTo>
                    <a:pt x="1284" y="339"/>
                  </a:lnTo>
                  <a:lnTo>
                    <a:pt x="4043" y="1568"/>
                  </a:lnTo>
                  <a:lnTo>
                    <a:pt x="16169" y="8346"/>
                  </a:lnTo>
                  <a:close/>
                </a:path>
              </a:pathLst>
            </a:custGeom>
            <a:solidFill>
              <a:srgbClr val="8861A7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47" name="object 460">
              <a:extLst>
                <a:ext uri="{FF2B5EF4-FFF2-40B4-BE49-F238E27FC236}">
                  <a16:creationId xmlns:a16="http://schemas.microsoft.com/office/drawing/2014/main" id="{93223B18-CD1C-497E-B882-80E550C1D7B6}"/>
                </a:ext>
              </a:extLst>
            </p:cNvPr>
            <p:cNvSpPr/>
            <p:nvPr/>
          </p:nvSpPr>
          <p:spPr>
            <a:xfrm>
              <a:off x="6568490" y="3989539"/>
              <a:ext cx="23007" cy="13084"/>
            </a:xfrm>
            <a:custGeom>
              <a:avLst/>
              <a:gdLst/>
              <a:ahLst/>
              <a:cxnLst/>
              <a:rect l="l" t="t" r="r" b="b"/>
              <a:pathLst>
                <a:path w="23007" h="13084">
                  <a:moveTo>
                    <a:pt x="0" y="0"/>
                  </a:moveTo>
                  <a:lnTo>
                    <a:pt x="4972" y="1314"/>
                  </a:lnTo>
                  <a:lnTo>
                    <a:pt x="16156" y="7541"/>
                  </a:lnTo>
                  <a:lnTo>
                    <a:pt x="20094" y="10222"/>
                  </a:lnTo>
                  <a:lnTo>
                    <a:pt x="16576" y="6767"/>
                  </a:lnTo>
                  <a:lnTo>
                    <a:pt x="9310" y="2461"/>
                  </a:lnTo>
                  <a:lnTo>
                    <a:pt x="0" y="0"/>
                  </a:lnTo>
                  <a:close/>
                </a:path>
                <a:path w="23007" h="13084">
                  <a:moveTo>
                    <a:pt x="23007" y="13084"/>
                  </a:moveTo>
                  <a:lnTo>
                    <a:pt x="20094" y="10222"/>
                  </a:lnTo>
                  <a:lnTo>
                    <a:pt x="23007" y="13084"/>
                  </a:lnTo>
                  <a:close/>
                </a:path>
              </a:pathLst>
            </a:custGeom>
            <a:solidFill>
              <a:srgbClr val="8762A7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48" name="object 461">
              <a:extLst>
                <a:ext uri="{FF2B5EF4-FFF2-40B4-BE49-F238E27FC236}">
                  <a16:creationId xmlns:a16="http://schemas.microsoft.com/office/drawing/2014/main" id="{37C1CD1D-8E2D-42A1-9316-18FD9CD32E1A}"/>
                </a:ext>
              </a:extLst>
            </p:cNvPr>
            <p:cNvSpPr/>
            <p:nvPr/>
          </p:nvSpPr>
          <p:spPr>
            <a:xfrm>
              <a:off x="6568490" y="3989539"/>
              <a:ext cx="23007" cy="13084"/>
            </a:xfrm>
            <a:custGeom>
              <a:avLst/>
              <a:gdLst/>
              <a:ahLst/>
              <a:cxnLst/>
              <a:rect l="l" t="t" r="r" b="b"/>
              <a:pathLst>
                <a:path w="23007" h="13084">
                  <a:moveTo>
                    <a:pt x="0" y="0"/>
                  </a:moveTo>
                  <a:lnTo>
                    <a:pt x="7643" y="2020"/>
                  </a:lnTo>
                  <a:lnTo>
                    <a:pt x="16237" y="6784"/>
                  </a:lnTo>
                  <a:lnTo>
                    <a:pt x="17385" y="7561"/>
                  </a:lnTo>
                  <a:lnTo>
                    <a:pt x="23007" y="13084"/>
                  </a:lnTo>
                  <a:lnTo>
                    <a:pt x="14536" y="4763"/>
                  </a:lnTo>
                  <a:lnTo>
                    <a:pt x="11790" y="31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63A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49" name="object 462">
              <a:extLst>
                <a:ext uri="{FF2B5EF4-FFF2-40B4-BE49-F238E27FC236}">
                  <a16:creationId xmlns:a16="http://schemas.microsoft.com/office/drawing/2014/main" id="{A5CC709B-2E4F-491B-B6F3-FE12C82E1190}"/>
                </a:ext>
              </a:extLst>
            </p:cNvPr>
            <p:cNvSpPr/>
            <p:nvPr/>
          </p:nvSpPr>
          <p:spPr>
            <a:xfrm>
              <a:off x="6568490" y="3989539"/>
              <a:ext cx="23007" cy="13084"/>
            </a:xfrm>
            <a:custGeom>
              <a:avLst/>
              <a:gdLst/>
              <a:ahLst/>
              <a:cxnLst/>
              <a:rect l="l" t="t" r="r" b="b"/>
              <a:pathLst>
                <a:path w="23007" h="13084">
                  <a:moveTo>
                    <a:pt x="15405" y="5616"/>
                  </a:moveTo>
                  <a:lnTo>
                    <a:pt x="13255" y="3504"/>
                  </a:lnTo>
                  <a:lnTo>
                    <a:pt x="10008" y="2646"/>
                  </a:lnTo>
                  <a:lnTo>
                    <a:pt x="15405" y="5616"/>
                  </a:lnTo>
                  <a:close/>
                </a:path>
                <a:path w="23007" h="13084">
                  <a:moveTo>
                    <a:pt x="23007" y="13084"/>
                  </a:moveTo>
                  <a:lnTo>
                    <a:pt x="15405" y="5616"/>
                  </a:lnTo>
                  <a:lnTo>
                    <a:pt x="23007" y="13084"/>
                  </a:lnTo>
                  <a:close/>
                </a:path>
                <a:path w="23007" h="13084">
                  <a:moveTo>
                    <a:pt x="10008" y="2646"/>
                  </a:moveTo>
                  <a:lnTo>
                    <a:pt x="0" y="0"/>
                  </a:lnTo>
                  <a:lnTo>
                    <a:pt x="10008" y="2646"/>
                  </a:lnTo>
                  <a:close/>
                </a:path>
              </a:pathLst>
            </a:custGeom>
            <a:solidFill>
              <a:srgbClr val="8663A7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50" name="object 463">
              <a:extLst>
                <a:ext uri="{FF2B5EF4-FFF2-40B4-BE49-F238E27FC236}">
                  <a16:creationId xmlns:a16="http://schemas.microsoft.com/office/drawing/2014/main" id="{0388AD0C-A277-4E74-B01A-8106AEB5B19C}"/>
                </a:ext>
              </a:extLst>
            </p:cNvPr>
            <p:cNvSpPr/>
            <p:nvPr/>
          </p:nvSpPr>
          <p:spPr>
            <a:xfrm>
              <a:off x="6568490" y="3989539"/>
              <a:ext cx="23007" cy="13084"/>
            </a:xfrm>
            <a:custGeom>
              <a:avLst/>
              <a:gdLst/>
              <a:ahLst/>
              <a:cxnLst/>
              <a:rect l="l" t="t" r="r" b="b"/>
              <a:pathLst>
                <a:path w="23007" h="13084">
                  <a:moveTo>
                    <a:pt x="13255" y="3504"/>
                  </a:moveTo>
                  <a:lnTo>
                    <a:pt x="0" y="0"/>
                  </a:lnTo>
                  <a:lnTo>
                    <a:pt x="12858" y="3399"/>
                  </a:lnTo>
                  <a:lnTo>
                    <a:pt x="13515" y="3759"/>
                  </a:lnTo>
                  <a:lnTo>
                    <a:pt x="13255" y="3504"/>
                  </a:lnTo>
                  <a:close/>
                </a:path>
                <a:path w="23007" h="13084">
                  <a:moveTo>
                    <a:pt x="23007" y="13084"/>
                  </a:moveTo>
                  <a:lnTo>
                    <a:pt x="13515" y="3759"/>
                  </a:lnTo>
                  <a:lnTo>
                    <a:pt x="23007" y="13084"/>
                  </a:lnTo>
                  <a:close/>
                </a:path>
              </a:pathLst>
            </a:custGeom>
            <a:solidFill>
              <a:srgbClr val="8464A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51" name="object 464">
              <a:extLst>
                <a:ext uri="{FF2B5EF4-FFF2-40B4-BE49-F238E27FC236}">
                  <a16:creationId xmlns:a16="http://schemas.microsoft.com/office/drawing/2014/main" id="{C764786A-6A13-4E9A-9985-5293F61D4B38}"/>
                </a:ext>
              </a:extLst>
            </p:cNvPr>
            <p:cNvSpPr/>
            <p:nvPr/>
          </p:nvSpPr>
          <p:spPr>
            <a:xfrm>
              <a:off x="6465582" y="3989539"/>
              <a:ext cx="129628" cy="129590"/>
            </a:xfrm>
            <a:custGeom>
              <a:avLst/>
              <a:gdLst/>
              <a:ahLst/>
              <a:cxnLst/>
              <a:rect l="l" t="t" r="r" b="b"/>
              <a:pathLst>
                <a:path w="129628" h="129590">
                  <a:moveTo>
                    <a:pt x="116163" y="3504"/>
                  </a:moveTo>
                  <a:lnTo>
                    <a:pt x="125915" y="13084"/>
                  </a:lnTo>
                  <a:lnTo>
                    <a:pt x="129628" y="26619"/>
                  </a:lnTo>
                  <a:lnTo>
                    <a:pt x="129628" y="102971"/>
                  </a:lnTo>
                  <a:lnTo>
                    <a:pt x="126126" y="116151"/>
                  </a:lnTo>
                  <a:lnTo>
                    <a:pt x="116526" y="125878"/>
                  </a:lnTo>
                  <a:lnTo>
                    <a:pt x="102908" y="129590"/>
                  </a:lnTo>
                  <a:lnTo>
                    <a:pt x="26581" y="129590"/>
                  </a:lnTo>
                  <a:lnTo>
                    <a:pt x="13468" y="126125"/>
                  </a:lnTo>
                  <a:lnTo>
                    <a:pt x="3718" y="116543"/>
                  </a:lnTo>
                  <a:lnTo>
                    <a:pt x="0" y="102971"/>
                  </a:lnTo>
                  <a:lnTo>
                    <a:pt x="0" y="26619"/>
                  </a:lnTo>
                  <a:lnTo>
                    <a:pt x="3453" y="13508"/>
                  </a:lnTo>
                  <a:lnTo>
                    <a:pt x="13013" y="3733"/>
                  </a:lnTo>
                  <a:lnTo>
                    <a:pt x="26581" y="0"/>
                  </a:lnTo>
                  <a:lnTo>
                    <a:pt x="102908" y="0"/>
                  </a:lnTo>
                  <a:lnTo>
                    <a:pt x="116163" y="3504"/>
                  </a:lnTo>
                  <a:close/>
                </a:path>
                <a:path w="129628" h="129590">
                  <a:moveTo>
                    <a:pt x="116163" y="3504"/>
                  </a:moveTo>
                  <a:lnTo>
                    <a:pt x="125915" y="13084"/>
                  </a:lnTo>
                  <a:lnTo>
                    <a:pt x="129628" y="26619"/>
                  </a:lnTo>
                  <a:lnTo>
                    <a:pt x="129628" y="102971"/>
                  </a:lnTo>
                  <a:lnTo>
                    <a:pt x="126126" y="116151"/>
                  </a:lnTo>
                  <a:lnTo>
                    <a:pt x="116526" y="125878"/>
                  </a:lnTo>
                  <a:lnTo>
                    <a:pt x="102908" y="129590"/>
                  </a:lnTo>
                  <a:lnTo>
                    <a:pt x="26581" y="129590"/>
                  </a:lnTo>
                  <a:lnTo>
                    <a:pt x="13468" y="126125"/>
                  </a:lnTo>
                  <a:lnTo>
                    <a:pt x="3718" y="116543"/>
                  </a:lnTo>
                  <a:lnTo>
                    <a:pt x="0" y="102971"/>
                  </a:lnTo>
                  <a:lnTo>
                    <a:pt x="0" y="26619"/>
                  </a:lnTo>
                  <a:lnTo>
                    <a:pt x="3453" y="13508"/>
                  </a:lnTo>
                  <a:lnTo>
                    <a:pt x="13013" y="3733"/>
                  </a:lnTo>
                  <a:lnTo>
                    <a:pt x="26581" y="0"/>
                  </a:lnTo>
                  <a:lnTo>
                    <a:pt x="102908" y="0"/>
                  </a:lnTo>
                  <a:lnTo>
                    <a:pt x="116163" y="3504"/>
                  </a:lnTo>
                  <a:close/>
                </a:path>
              </a:pathLst>
            </a:custGeom>
            <a:solidFill>
              <a:srgbClr val="8465A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52" name="object 465">
              <a:extLst>
                <a:ext uri="{FF2B5EF4-FFF2-40B4-BE49-F238E27FC236}">
                  <a16:creationId xmlns:a16="http://schemas.microsoft.com/office/drawing/2014/main" id="{D1B4E0CB-4A29-49C2-BEB1-18F1A6C297EF}"/>
                </a:ext>
              </a:extLst>
            </p:cNvPr>
            <p:cNvSpPr/>
            <p:nvPr/>
          </p:nvSpPr>
          <p:spPr>
            <a:xfrm>
              <a:off x="6465582" y="3989539"/>
              <a:ext cx="129628" cy="129590"/>
            </a:xfrm>
            <a:custGeom>
              <a:avLst/>
              <a:gdLst/>
              <a:ahLst/>
              <a:cxnLst/>
              <a:rect l="l" t="t" r="r" b="b"/>
              <a:pathLst>
                <a:path w="129628" h="129590">
                  <a:moveTo>
                    <a:pt x="116163" y="3504"/>
                  </a:moveTo>
                  <a:lnTo>
                    <a:pt x="125915" y="13084"/>
                  </a:lnTo>
                  <a:lnTo>
                    <a:pt x="129628" y="26619"/>
                  </a:lnTo>
                  <a:lnTo>
                    <a:pt x="129628" y="102971"/>
                  </a:lnTo>
                  <a:lnTo>
                    <a:pt x="126126" y="116151"/>
                  </a:lnTo>
                  <a:lnTo>
                    <a:pt x="116526" y="125878"/>
                  </a:lnTo>
                  <a:lnTo>
                    <a:pt x="102908" y="129590"/>
                  </a:lnTo>
                  <a:lnTo>
                    <a:pt x="26581" y="129590"/>
                  </a:lnTo>
                  <a:lnTo>
                    <a:pt x="13468" y="126125"/>
                  </a:lnTo>
                  <a:lnTo>
                    <a:pt x="3718" y="116543"/>
                  </a:lnTo>
                  <a:lnTo>
                    <a:pt x="0" y="102971"/>
                  </a:lnTo>
                  <a:lnTo>
                    <a:pt x="0" y="26619"/>
                  </a:lnTo>
                  <a:lnTo>
                    <a:pt x="3453" y="13508"/>
                  </a:lnTo>
                  <a:lnTo>
                    <a:pt x="13013" y="3733"/>
                  </a:lnTo>
                  <a:lnTo>
                    <a:pt x="26581" y="0"/>
                  </a:lnTo>
                  <a:lnTo>
                    <a:pt x="102908" y="0"/>
                  </a:lnTo>
                  <a:lnTo>
                    <a:pt x="116163" y="3504"/>
                  </a:lnTo>
                  <a:close/>
                </a:path>
                <a:path w="129628" h="129590">
                  <a:moveTo>
                    <a:pt x="116163" y="3504"/>
                  </a:moveTo>
                  <a:lnTo>
                    <a:pt x="125915" y="13084"/>
                  </a:lnTo>
                  <a:lnTo>
                    <a:pt x="129628" y="26619"/>
                  </a:lnTo>
                  <a:lnTo>
                    <a:pt x="129628" y="102971"/>
                  </a:lnTo>
                  <a:lnTo>
                    <a:pt x="126126" y="116151"/>
                  </a:lnTo>
                  <a:lnTo>
                    <a:pt x="116526" y="125878"/>
                  </a:lnTo>
                  <a:lnTo>
                    <a:pt x="102908" y="129590"/>
                  </a:lnTo>
                  <a:lnTo>
                    <a:pt x="26581" y="129590"/>
                  </a:lnTo>
                  <a:lnTo>
                    <a:pt x="13468" y="126125"/>
                  </a:lnTo>
                  <a:lnTo>
                    <a:pt x="3718" y="116543"/>
                  </a:lnTo>
                  <a:lnTo>
                    <a:pt x="0" y="102971"/>
                  </a:lnTo>
                  <a:lnTo>
                    <a:pt x="0" y="26619"/>
                  </a:lnTo>
                  <a:lnTo>
                    <a:pt x="3453" y="13508"/>
                  </a:lnTo>
                  <a:lnTo>
                    <a:pt x="13013" y="3733"/>
                  </a:lnTo>
                  <a:lnTo>
                    <a:pt x="26581" y="0"/>
                  </a:lnTo>
                  <a:lnTo>
                    <a:pt x="102908" y="0"/>
                  </a:lnTo>
                  <a:lnTo>
                    <a:pt x="116163" y="3504"/>
                  </a:lnTo>
                  <a:close/>
                </a:path>
              </a:pathLst>
            </a:custGeom>
            <a:solidFill>
              <a:srgbClr val="8465A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53" name="object 466">
              <a:extLst>
                <a:ext uri="{FF2B5EF4-FFF2-40B4-BE49-F238E27FC236}">
                  <a16:creationId xmlns:a16="http://schemas.microsoft.com/office/drawing/2014/main" id="{0B6F9451-A621-4922-A7A3-5C6192A2BB78}"/>
                </a:ext>
              </a:extLst>
            </p:cNvPr>
            <p:cNvSpPr/>
            <p:nvPr/>
          </p:nvSpPr>
          <p:spPr>
            <a:xfrm>
              <a:off x="6465582" y="3989539"/>
              <a:ext cx="129628" cy="129590"/>
            </a:xfrm>
            <a:custGeom>
              <a:avLst/>
              <a:gdLst/>
              <a:ahLst/>
              <a:cxnLst/>
              <a:rect l="l" t="t" r="r" b="b"/>
              <a:pathLst>
                <a:path w="129628" h="129590">
                  <a:moveTo>
                    <a:pt x="116163" y="3504"/>
                  </a:moveTo>
                  <a:lnTo>
                    <a:pt x="125915" y="13084"/>
                  </a:lnTo>
                  <a:lnTo>
                    <a:pt x="129628" y="26619"/>
                  </a:lnTo>
                  <a:lnTo>
                    <a:pt x="129628" y="102971"/>
                  </a:lnTo>
                  <a:lnTo>
                    <a:pt x="126126" y="116151"/>
                  </a:lnTo>
                  <a:lnTo>
                    <a:pt x="116526" y="125878"/>
                  </a:lnTo>
                  <a:lnTo>
                    <a:pt x="102908" y="129590"/>
                  </a:lnTo>
                  <a:lnTo>
                    <a:pt x="26581" y="129590"/>
                  </a:lnTo>
                  <a:lnTo>
                    <a:pt x="13468" y="126125"/>
                  </a:lnTo>
                  <a:lnTo>
                    <a:pt x="3718" y="116543"/>
                  </a:lnTo>
                  <a:lnTo>
                    <a:pt x="0" y="102971"/>
                  </a:lnTo>
                  <a:lnTo>
                    <a:pt x="0" y="26619"/>
                  </a:lnTo>
                  <a:lnTo>
                    <a:pt x="3453" y="13508"/>
                  </a:lnTo>
                  <a:lnTo>
                    <a:pt x="13013" y="3733"/>
                  </a:lnTo>
                  <a:lnTo>
                    <a:pt x="26581" y="0"/>
                  </a:lnTo>
                  <a:lnTo>
                    <a:pt x="102908" y="0"/>
                  </a:lnTo>
                  <a:lnTo>
                    <a:pt x="116163" y="3504"/>
                  </a:lnTo>
                  <a:close/>
                </a:path>
                <a:path w="129628" h="129590">
                  <a:moveTo>
                    <a:pt x="116163" y="3504"/>
                  </a:moveTo>
                  <a:lnTo>
                    <a:pt x="125915" y="13084"/>
                  </a:lnTo>
                  <a:lnTo>
                    <a:pt x="129628" y="26619"/>
                  </a:lnTo>
                  <a:lnTo>
                    <a:pt x="129628" y="102971"/>
                  </a:lnTo>
                  <a:lnTo>
                    <a:pt x="126126" y="116151"/>
                  </a:lnTo>
                  <a:lnTo>
                    <a:pt x="116526" y="125878"/>
                  </a:lnTo>
                  <a:lnTo>
                    <a:pt x="102908" y="129590"/>
                  </a:lnTo>
                  <a:lnTo>
                    <a:pt x="26581" y="129590"/>
                  </a:lnTo>
                  <a:lnTo>
                    <a:pt x="13468" y="126125"/>
                  </a:lnTo>
                  <a:lnTo>
                    <a:pt x="3718" y="116543"/>
                  </a:lnTo>
                  <a:lnTo>
                    <a:pt x="0" y="102971"/>
                  </a:lnTo>
                  <a:lnTo>
                    <a:pt x="0" y="26619"/>
                  </a:lnTo>
                  <a:lnTo>
                    <a:pt x="3453" y="13508"/>
                  </a:lnTo>
                  <a:lnTo>
                    <a:pt x="13013" y="3733"/>
                  </a:lnTo>
                  <a:lnTo>
                    <a:pt x="26581" y="0"/>
                  </a:lnTo>
                  <a:lnTo>
                    <a:pt x="102908" y="0"/>
                  </a:lnTo>
                  <a:lnTo>
                    <a:pt x="116163" y="3504"/>
                  </a:lnTo>
                  <a:close/>
                </a:path>
              </a:pathLst>
            </a:custGeom>
            <a:solidFill>
              <a:srgbClr val="8367A9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54" name="object 467">
              <a:extLst>
                <a:ext uri="{FF2B5EF4-FFF2-40B4-BE49-F238E27FC236}">
                  <a16:creationId xmlns:a16="http://schemas.microsoft.com/office/drawing/2014/main" id="{BB99B816-8B95-4E8A-8926-058FAE1CAB55}"/>
                </a:ext>
              </a:extLst>
            </p:cNvPr>
            <p:cNvSpPr/>
            <p:nvPr/>
          </p:nvSpPr>
          <p:spPr>
            <a:xfrm>
              <a:off x="6465582" y="3989539"/>
              <a:ext cx="129628" cy="129590"/>
            </a:xfrm>
            <a:custGeom>
              <a:avLst/>
              <a:gdLst/>
              <a:ahLst/>
              <a:cxnLst/>
              <a:rect l="l" t="t" r="r" b="b"/>
              <a:pathLst>
                <a:path w="129628" h="129590">
                  <a:moveTo>
                    <a:pt x="116163" y="3504"/>
                  </a:moveTo>
                  <a:lnTo>
                    <a:pt x="125915" y="13084"/>
                  </a:lnTo>
                  <a:lnTo>
                    <a:pt x="129628" y="26619"/>
                  </a:lnTo>
                  <a:lnTo>
                    <a:pt x="129628" y="102971"/>
                  </a:lnTo>
                  <a:lnTo>
                    <a:pt x="126126" y="116151"/>
                  </a:lnTo>
                  <a:lnTo>
                    <a:pt x="116526" y="125878"/>
                  </a:lnTo>
                  <a:lnTo>
                    <a:pt x="102908" y="129590"/>
                  </a:lnTo>
                  <a:lnTo>
                    <a:pt x="26581" y="129590"/>
                  </a:lnTo>
                  <a:lnTo>
                    <a:pt x="13468" y="126125"/>
                  </a:lnTo>
                  <a:lnTo>
                    <a:pt x="3718" y="116543"/>
                  </a:lnTo>
                  <a:lnTo>
                    <a:pt x="0" y="102971"/>
                  </a:lnTo>
                  <a:lnTo>
                    <a:pt x="0" y="26619"/>
                  </a:lnTo>
                  <a:lnTo>
                    <a:pt x="3453" y="13508"/>
                  </a:lnTo>
                  <a:lnTo>
                    <a:pt x="13013" y="3733"/>
                  </a:lnTo>
                  <a:lnTo>
                    <a:pt x="26581" y="0"/>
                  </a:lnTo>
                  <a:lnTo>
                    <a:pt x="102908" y="0"/>
                  </a:lnTo>
                  <a:lnTo>
                    <a:pt x="116163" y="3504"/>
                  </a:lnTo>
                  <a:close/>
                </a:path>
                <a:path w="129628" h="129590">
                  <a:moveTo>
                    <a:pt x="116163" y="3504"/>
                  </a:moveTo>
                  <a:lnTo>
                    <a:pt x="125915" y="13084"/>
                  </a:lnTo>
                  <a:lnTo>
                    <a:pt x="129628" y="26619"/>
                  </a:lnTo>
                  <a:lnTo>
                    <a:pt x="129628" y="102971"/>
                  </a:lnTo>
                  <a:lnTo>
                    <a:pt x="126126" y="116151"/>
                  </a:lnTo>
                  <a:lnTo>
                    <a:pt x="116526" y="125878"/>
                  </a:lnTo>
                  <a:lnTo>
                    <a:pt x="102908" y="129590"/>
                  </a:lnTo>
                  <a:lnTo>
                    <a:pt x="26581" y="129590"/>
                  </a:lnTo>
                  <a:lnTo>
                    <a:pt x="13468" y="126125"/>
                  </a:lnTo>
                  <a:lnTo>
                    <a:pt x="3718" y="116543"/>
                  </a:lnTo>
                  <a:lnTo>
                    <a:pt x="0" y="102971"/>
                  </a:lnTo>
                  <a:lnTo>
                    <a:pt x="0" y="26619"/>
                  </a:lnTo>
                  <a:lnTo>
                    <a:pt x="3453" y="13508"/>
                  </a:lnTo>
                  <a:lnTo>
                    <a:pt x="13013" y="3733"/>
                  </a:lnTo>
                  <a:lnTo>
                    <a:pt x="26581" y="0"/>
                  </a:lnTo>
                  <a:lnTo>
                    <a:pt x="102908" y="0"/>
                  </a:lnTo>
                  <a:lnTo>
                    <a:pt x="116163" y="3504"/>
                  </a:lnTo>
                  <a:close/>
                </a:path>
              </a:pathLst>
            </a:custGeom>
            <a:solidFill>
              <a:srgbClr val="8065A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55" name="object 468">
              <a:extLst>
                <a:ext uri="{FF2B5EF4-FFF2-40B4-BE49-F238E27FC236}">
                  <a16:creationId xmlns:a16="http://schemas.microsoft.com/office/drawing/2014/main" id="{A99C0AA3-9D26-494A-8E82-D2FD904D4F7D}"/>
                </a:ext>
              </a:extLst>
            </p:cNvPr>
            <p:cNvSpPr/>
            <p:nvPr/>
          </p:nvSpPr>
          <p:spPr>
            <a:xfrm>
              <a:off x="6465582" y="3989539"/>
              <a:ext cx="129628" cy="129590"/>
            </a:xfrm>
            <a:custGeom>
              <a:avLst/>
              <a:gdLst/>
              <a:ahLst/>
              <a:cxnLst/>
              <a:rect l="l" t="t" r="r" b="b"/>
              <a:pathLst>
                <a:path w="129628" h="129590">
                  <a:moveTo>
                    <a:pt x="116163" y="3504"/>
                  </a:moveTo>
                  <a:lnTo>
                    <a:pt x="125915" y="13084"/>
                  </a:lnTo>
                  <a:lnTo>
                    <a:pt x="129628" y="26619"/>
                  </a:lnTo>
                  <a:lnTo>
                    <a:pt x="129628" y="102971"/>
                  </a:lnTo>
                  <a:lnTo>
                    <a:pt x="126126" y="116151"/>
                  </a:lnTo>
                  <a:lnTo>
                    <a:pt x="116526" y="125878"/>
                  </a:lnTo>
                  <a:lnTo>
                    <a:pt x="102908" y="129590"/>
                  </a:lnTo>
                  <a:lnTo>
                    <a:pt x="26581" y="129590"/>
                  </a:lnTo>
                  <a:lnTo>
                    <a:pt x="13468" y="126125"/>
                  </a:lnTo>
                  <a:lnTo>
                    <a:pt x="3718" y="116543"/>
                  </a:lnTo>
                  <a:lnTo>
                    <a:pt x="0" y="102971"/>
                  </a:lnTo>
                  <a:lnTo>
                    <a:pt x="0" y="26619"/>
                  </a:lnTo>
                  <a:lnTo>
                    <a:pt x="3453" y="13508"/>
                  </a:lnTo>
                  <a:lnTo>
                    <a:pt x="13013" y="3733"/>
                  </a:lnTo>
                  <a:lnTo>
                    <a:pt x="26581" y="0"/>
                  </a:lnTo>
                  <a:lnTo>
                    <a:pt x="102908" y="0"/>
                  </a:lnTo>
                  <a:lnTo>
                    <a:pt x="116163" y="3504"/>
                  </a:lnTo>
                  <a:close/>
                </a:path>
                <a:path w="129628" h="129590">
                  <a:moveTo>
                    <a:pt x="116163" y="3504"/>
                  </a:moveTo>
                  <a:lnTo>
                    <a:pt x="125915" y="13084"/>
                  </a:lnTo>
                  <a:lnTo>
                    <a:pt x="129628" y="26619"/>
                  </a:lnTo>
                  <a:lnTo>
                    <a:pt x="129628" y="102971"/>
                  </a:lnTo>
                  <a:lnTo>
                    <a:pt x="126126" y="116151"/>
                  </a:lnTo>
                  <a:lnTo>
                    <a:pt x="116526" y="125878"/>
                  </a:lnTo>
                  <a:lnTo>
                    <a:pt x="102908" y="129590"/>
                  </a:lnTo>
                  <a:lnTo>
                    <a:pt x="26581" y="129590"/>
                  </a:lnTo>
                  <a:lnTo>
                    <a:pt x="13468" y="126125"/>
                  </a:lnTo>
                  <a:lnTo>
                    <a:pt x="3718" y="116543"/>
                  </a:lnTo>
                  <a:lnTo>
                    <a:pt x="0" y="102971"/>
                  </a:lnTo>
                  <a:lnTo>
                    <a:pt x="0" y="26619"/>
                  </a:lnTo>
                  <a:lnTo>
                    <a:pt x="3453" y="13508"/>
                  </a:lnTo>
                  <a:lnTo>
                    <a:pt x="13013" y="3733"/>
                  </a:lnTo>
                  <a:lnTo>
                    <a:pt x="26581" y="0"/>
                  </a:lnTo>
                  <a:lnTo>
                    <a:pt x="102908" y="0"/>
                  </a:lnTo>
                  <a:lnTo>
                    <a:pt x="116163" y="3504"/>
                  </a:lnTo>
                  <a:close/>
                </a:path>
              </a:pathLst>
            </a:custGeom>
            <a:solidFill>
              <a:srgbClr val="7F66A9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56" name="object 469">
              <a:extLst>
                <a:ext uri="{FF2B5EF4-FFF2-40B4-BE49-F238E27FC236}">
                  <a16:creationId xmlns:a16="http://schemas.microsoft.com/office/drawing/2014/main" id="{0C259C83-D491-4A95-82C8-44FA3B3E18ED}"/>
                </a:ext>
              </a:extLst>
            </p:cNvPr>
            <p:cNvSpPr/>
            <p:nvPr/>
          </p:nvSpPr>
          <p:spPr>
            <a:xfrm>
              <a:off x="6465582" y="3989539"/>
              <a:ext cx="129628" cy="129590"/>
            </a:xfrm>
            <a:custGeom>
              <a:avLst/>
              <a:gdLst/>
              <a:ahLst/>
              <a:cxnLst/>
              <a:rect l="l" t="t" r="r" b="b"/>
              <a:pathLst>
                <a:path w="129628" h="129590">
                  <a:moveTo>
                    <a:pt x="116163" y="3504"/>
                  </a:moveTo>
                  <a:lnTo>
                    <a:pt x="125915" y="13084"/>
                  </a:lnTo>
                  <a:lnTo>
                    <a:pt x="129628" y="26619"/>
                  </a:lnTo>
                  <a:lnTo>
                    <a:pt x="129628" y="102971"/>
                  </a:lnTo>
                  <a:lnTo>
                    <a:pt x="126126" y="116151"/>
                  </a:lnTo>
                  <a:lnTo>
                    <a:pt x="116526" y="125878"/>
                  </a:lnTo>
                  <a:lnTo>
                    <a:pt x="102908" y="129590"/>
                  </a:lnTo>
                  <a:lnTo>
                    <a:pt x="26581" y="129590"/>
                  </a:lnTo>
                  <a:lnTo>
                    <a:pt x="13468" y="126125"/>
                  </a:lnTo>
                  <a:lnTo>
                    <a:pt x="3718" y="116543"/>
                  </a:lnTo>
                  <a:lnTo>
                    <a:pt x="0" y="102971"/>
                  </a:lnTo>
                  <a:lnTo>
                    <a:pt x="0" y="26619"/>
                  </a:lnTo>
                  <a:lnTo>
                    <a:pt x="3453" y="13508"/>
                  </a:lnTo>
                  <a:lnTo>
                    <a:pt x="13013" y="3733"/>
                  </a:lnTo>
                  <a:lnTo>
                    <a:pt x="26581" y="0"/>
                  </a:lnTo>
                  <a:lnTo>
                    <a:pt x="102908" y="0"/>
                  </a:lnTo>
                  <a:lnTo>
                    <a:pt x="116163" y="3504"/>
                  </a:lnTo>
                  <a:close/>
                </a:path>
                <a:path w="129628" h="129590">
                  <a:moveTo>
                    <a:pt x="116163" y="3504"/>
                  </a:moveTo>
                  <a:lnTo>
                    <a:pt x="125915" y="13084"/>
                  </a:lnTo>
                  <a:lnTo>
                    <a:pt x="129628" y="26619"/>
                  </a:lnTo>
                  <a:lnTo>
                    <a:pt x="129628" y="102971"/>
                  </a:lnTo>
                  <a:lnTo>
                    <a:pt x="126126" y="116151"/>
                  </a:lnTo>
                  <a:lnTo>
                    <a:pt x="116526" y="125878"/>
                  </a:lnTo>
                  <a:lnTo>
                    <a:pt x="102908" y="129590"/>
                  </a:lnTo>
                  <a:lnTo>
                    <a:pt x="26581" y="129590"/>
                  </a:lnTo>
                  <a:lnTo>
                    <a:pt x="13468" y="126125"/>
                  </a:lnTo>
                  <a:lnTo>
                    <a:pt x="3718" y="116543"/>
                  </a:lnTo>
                  <a:lnTo>
                    <a:pt x="0" y="102971"/>
                  </a:lnTo>
                  <a:lnTo>
                    <a:pt x="0" y="26619"/>
                  </a:lnTo>
                  <a:lnTo>
                    <a:pt x="3453" y="13508"/>
                  </a:lnTo>
                  <a:lnTo>
                    <a:pt x="13013" y="3733"/>
                  </a:lnTo>
                  <a:lnTo>
                    <a:pt x="26581" y="0"/>
                  </a:lnTo>
                  <a:lnTo>
                    <a:pt x="102908" y="0"/>
                  </a:lnTo>
                  <a:lnTo>
                    <a:pt x="116163" y="3504"/>
                  </a:lnTo>
                  <a:close/>
                </a:path>
              </a:pathLst>
            </a:custGeom>
            <a:solidFill>
              <a:srgbClr val="7F66A9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57" name="object 470">
              <a:extLst>
                <a:ext uri="{FF2B5EF4-FFF2-40B4-BE49-F238E27FC236}">
                  <a16:creationId xmlns:a16="http://schemas.microsoft.com/office/drawing/2014/main" id="{5060033D-5EE0-45AB-9A50-754D405B6F60}"/>
                </a:ext>
              </a:extLst>
            </p:cNvPr>
            <p:cNvSpPr/>
            <p:nvPr/>
          </p:nvSpPr>
          <p:spPr>
            <a:xfrm>
              <a:off x="6465582" y="3989539"/>
              <a:ext cx="129628" cy="129590"/>
            </a:xfrm>
            <a:custGeom>
              <a:avLst/>
              <a:gdLst/>
              <a:ahLst/>
              <a:cxnLst/>
              <a:rect l="l" t="t" r="r" b="b"/>
              <a:pathLst>
                <a:path w="129628" h="129590">
                  <a:moveTo>
                    <a:pt x="116163" y="3504"/>
                  </a:moveTo>
                  <a:lnTo>
                    <a:pt x="125915" y="13084"/>
                  </a:lnTo>
                  <a:lnTo>
                    <a:pt x="129628" y="26619"/>
                  </a:lnTo>
                  <a:lnTo>
                    <a:pt x="129628" y="102971"/>
                  </a:lnTo>
                  <a:lnTo>
                    <a:pt x="126126" y="116151"/>
                  </a:lnTo>
                  <a:lnTo>
                    <a:pt x="116526" y="125878"/>
                  </a:lnTo>
                  <a:lnTo>
                    <a:pt x="102908" y="129590"/>
                  </a:lnTo>
                  <a:lnTo>
                    <a:pt x="26581" y="129590"/>
                  </a:lnTo>
                  <a:lnTo>
                    <a:pt x="13468" y="126125"/>
                  </a:lnTo>
                  <a:lnTo>
                    <a:pt x="3718" y="116543"/>
                  </a:lnTo>
                  <a:lnTo>
                    <a:pt x="0" y="102971"/>
                  </a:lnTo>
                  <a:lnTo>
                    <a:pt x="0" y="26619"/>
                  </a:lnTo>
                  <a:lnTo>
                    <a:pt x="3453" y="13508"/>
                  </a:lnTo>
                  <a:lnTo>
                    <a:pt x="13013" y="3733"/>
                  </a:lnTo>
                  <a:lnTo>
                    <a:pt x="26581" y="0"/>
                  </a:lnTo>
                  <a:lnTo>
                    <a:pt x="102908" y="0"/>
                  </a:lnTo>
                  <a:lnTo>
                    <a:pt x="116163" y="3504"/>
                  </a:lnTo>
                  <a:close/>
                </a:path>
                <a:path w="129628" h="129590">
                  <a:moveTo>
                    <a:pt x="116163" y="3504"/>
                  </a:moveTo>
                  <a:lnTo>
                    <a:pt x="125915" y="13084"/>
                  </a:lnTo>
                  <a:lnTo>
                    <a:pt x="129628" y="26619"/>
                  </a:lnTo>
                  <a:lnTo>
                    <a:pt x="129628" y="102971"/>
                  </a:lnTo>
                  <a:lnTo>
                    <a:pt x="126126" y="116151"/>
                  </a:lnTo>
                  <a:lnTo>
                    <a:pt x="116526" y="125878"/>
                  </a:lnTo>
                  <a:lnTo>
                    <a:pt x="102908" y="129590"/>
                  </a:lnTo>
                  <a:lnTo>
                    <a:pt x="26581" y="129590"/>
                  </a:lnTo>
                  <a:lnTo>
                    <a:pt x="13468" y="126125"/>
                  </a:lnTo>
                  <a:lnTo>
                    <a:pt x="3718" y="116543"/>
                  </a:lnTo>
                  <a:lnTo>
                    <a:pt x="0" y="102971"/>
                  </a:lnTo>
                  <a:lnTo>
                    <a:pt x="0" y="26619"/>
                  </a:lnTo>
                  <a:lnTo>
                    <a:pt x="3453" y="13508"/>
                  </a:lnTo>
                  <a:lnTo>
                    <a:pt x="13013" y="3733"/>
                  </a:lnTo>
                  <a:lnTo>
                    <a:pt x="26581" y="0"/>
                  </a:lnTo>
                  <a:lnTo>
                    <a:pt x="102908" y="0"/>
                  </a:lnTo>
                  <a:lnTo>
                    <a:pt x="116163" y="3504"/>
                  </a:lnTo>
                  <a:close/>
                </a:path>
              </a:pathLst>
            </a:custGeom>
            <a:solidFill>
              <a:srgbClr val="7E66A9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58" name="object 471">
              <a:extLst>
                <a:ext uri="{FF2B5EF4-FFF2-40B4-BE49-F238E27FC236}">
                  <a16:creationId xmlns:a16="http://schemas.microsoft.com/office/drawing/2014/main" id="{A0651D2E-F489-48A2-833D-707DB8419762}"/>
                </a:ext>
              </a:extLst>
            </p:cNvPr>
            <p:cNvSpPr/>
            <p:nvPr/>
          </p:nvSpPr>
          <p:spPr>
            <a:xfrm>
              <a:off x="6465582" y="3989539"/>
              <a:ext cx="129628" cy="129590"/>
            </a:xfrm>
            <a:custGeom>
              <a:avLst/>
              <a:gdLst/>
              <a:ahLst/>
              <a:cxnLst/>
              <a:rect l="l" t="t" r="r" b="b"/>
              <a:pathLst>
                <a:path w="129628" h="129590">
                  <a:moveTo>
                    <a:pt x="116163" y="3504"/>
                  </a:moveTo>
                  <a:lnTo>
                    <a:pt x="125915" y="13084"/>
                  </a:lnTo>
                  <a:lnTo>
                    <a:pt x="129628" y="26619"/>
                  </a:lnTo>
                  <a:lnTo>
                    <a:pt x="129628" y="102971"/>
                  </a:lnTo>
                  <a:lnTo>
                    <a:pt x="126126" y="116151"/>
                  </a:lnTo>
                  <a:lnTo>
                    <a:pt x="116526" y="125878"/>
                  </a:lnTo>
                  <a:lnTo>
                    <a:pt x="102908" y="129590"/>
                  </a:lnTo>
                  <a:lnTo>
                    <a:pt x="26581" y="129590"/>
                  </a:lnTo>
                  <a:lnTo>
                    <a:pt x="13468" y="126125"/>
                  </a:lnTo>
                  <a:lnTo>
                    <a:pt x="3718" y="116543"/>
                  </a:lnTo>
                  <a:lnTo>
                    <a:pt x="0" y="102971"/>
                  </a:lnTo>
                  <a:lnTo>
                    <a:pt x="0" y="26619"/>
                  </a:lnTo>
                  <a:lnTo>
                    <a:pt x="3453" y="13508"/>
                  </a:lnTo>
                  <a:lnTo>
                    <a:pt x="13013" y="3733"/>
                  </a:lnTo>
                  <a:lnTo>
                    <a:pt x="26581" y="0"/>
                  </a:lnTo>
                  <a:lnTo>
                    <a:pt x="102908" y="0"/>
                  </a:lnTo>
                  <a:lnTo>
                    <a:pt x="116163" y="3504"/>
                  </a:lnTo>
                  <a:close/>
                </a:path>
                <a:path w="129628" h="129590">
                  <a:moveTo>
                    <a:pt x="116163" y="3504"/>
                  </a:moveTo>
                  <a:lnTo>
                    <a:pt x="125915" y="13084"/>
                  </a:lnTo>
                  <a:lnTo>
                    <a:pt x="129628" y="26619"/>
                  </a:lnTo>
                  <a:lnTo>
                    <a:pt x="129628" y="102971"/>
                  </a:lnTo>
                  <a:lnTo>
                    <a:pt x="126126" y="116151"/>
                  </a:lnTo>
                  <a:lnTo>
                    <a:pt x="116526" y="125878"/>
                  </a:lnTo>
                  <a:lnTo>
                    <a:pt x="102908" y="129590"/>
                  </a:lnTo>
                  <a:lnTo>
                    <a:pt x="26581" y="129590"/>
                  </a:lnTo>
                  <a:lnTo>
                    <a:pt x="13468" y="126125"/>
                  </a:lnTo>
                  <a:lnTo>
                    <a:pt x="3718" y="116543"/>
                  </a:lnTo>
                  <a:lnTo>
                    <a:pt x="0" y="102971"/>
                  </a:lnTo>
                  <a:lnTo>
                    <a:pt x="0" y="26619"/>
                  </a:lnTo>
                  <a:lnTo>
                    <a:pt x="3453" y="13508"/>
                  </a:lnTo>
                  <a:lnTo>
                    <a:pt x="13013" y="3733"/>
                  </a:lnTo>
                  <a:lnTo>
                    <a:pt x="26581" y="0"/>
                  </a:lnTo>
                  <a:lnTo>
                    <a:pt x="102908" y="0"/>
                  </a:lnTo>
                  <a:lnTo>
                    <a:pt x="116163" y="3504"/>
                  </a:lnTo>
                  <a:close/>
                </a:path>
              </a:pathLst>
            </a:custGeom>
            <a:solidFill>
              <a:srgbClr val="7C67AB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59" name="object 472">
              <a:extLst>
                <a:ext uri="{FF2B5EF4-FFF2-40B4-BE49-F238E27FC236}">
                  <a16:creationId xmlns:a16="http://schemas.microsoft.com/office/drawing/2014/main" id="{7BA04083-8C88-4449-AE49-4AEE01442756}"/>
                </a:ext>
              </a:extLst>
            </p:cNvPr>
            <p:cNvSpPr/>
            <p:nvPr/>
          </p:nvSpPr>
          <p:spPr>
            <a:xfrm>
              <a:off x="6465582" y="3989539"/>
              <a:ext cx="129628" cy="129590"/>
            </a:xfrm>
            <a:custGeom>
              <a:avLst/>
              <a:gdLst/>
              <a:ahLst/>
              <a:cxnLst/>
              <a:rect l="l" t="t" r="r" b="b"/>
              <a:pathLst>
                <a:path w="129628" h="129590">
                  <a:moveTo>
                    <a:pt x="116163" y="3504"/>
                  </a:moveTo>
                  <a:lnTo>
                    <a:pt x="125915" y="13084"/>
                  </a:lnTo>
                  <a:lnTo>
                    <a:pt x="129628" y="26619"/>
                  </a:lnTo>
                  <a:lnTo>
                    <a:pt x="129628" y="102971"/>
                  </a:lnTo>
                  <a:lnTo>
                    <a:pt x="126126" y="116151"/>
                  </a:lnTo>
                  <a:lnTo>
                    <a:pt x="116526" y="125878"/>
                  </a:lnTo>
                  <a:lnTo>
                    <a:pt x="102908" y="129590"/>
                  </a:lnTo>
                  <a:lnTo>
                    <a:pt x="26581" y="129590"/>
                  </a:lnTo>
                  <a:lnTo>
                    <a:pt x="13468" y="126125"/>
                  </a:lnTo>
                  <a:lnTo>
                    <a:pt x="3718" y="116543"/>
                  </a:lnTo>
                  <a:lnTo>
                    <a:pt x="0" y="102971"/>
                  </a:lnTo>
                  <a:lnTo>
                    <a:pt x="0" y="26619"/>
                  </a:lnTo>
                  <a:lnTo>
                    <a:pt x="3453" y="13508"/>
                  </a:lnTo>
                  <a:lnTo>
                    <a:pt x="13013" y="3733"/>
                  </a:lnTo>
                  <a:lnTo>
                    <a:pt x="26581" y="0"/>
                  </a:lnTo>
                  <a:lnTo>
                    <a:pt x="102908" y="0"/>
                  </a:lnTo>
                  <a:lnTo>
                    <a:pt x="116163" y="3504"/>
                  </a:lnTo>
                  <a:close/>
                </a:path>
                <a:path w="129628" h="129590">
                  <a:moveTo>
                    <a:pt x="116163" y="3504"/>
                  </a:moveTo>
                  <a:lnTo>
                    <a:pt x="125915" y="13084"/>
                  </a:lnTo>
                  <a:lnTo>
                    <a:pt x="129628" y="26619"/>
                  </a:lnTo>
                  <a:lnTo>
                    <a:pt x="129628" y="102971"/>
                  </a:lnTo>
                  <a:lnTo>
                    <a:pt x="126126" y="116151"/>
                  </a:lnTo>
                  <a:lnTo>
                    <a:pt x="116526" y="125878"/>
                  </a:lnTo>
                  <a:lnTo>
                    <a:pt x="102908" y="129590"/>
                  </a:lnTo>
                  <a:lnTo>
                    <a:pt x="26581" y="129590"/>
                  </a:lnTo>
                  <a:lnTo>
                    <a:pt x="13468" y="126125"/>
                  </a:lnTo>
                  <a:lnTo>
                    <a:pt x="3718" y="116543"/>
                  </a:lnTo>
                  <a:lnTo>
                    <a:pt x="0" y="102971"/>
                  </a:lnTo>
                  <a:lnTo>
                    <a:pt x="0" y="26619"/>
                  </a:lnTo>
                  <a:lnTo>
                    <a:pt x="3453" y="13508"/>
                  </a:lnTo>
                  <a:lnTo>
                    <a:pt x="13013" y="3733"/>
                  </a:lnTo>
                  <a:lnTo>
                    <a:pt x="26581" y="0"/>
                  </a:lnTo>
                  <a:lnTo>
                    <a:pt x="102908" y="0"/>
                  </a:lnTo>
                  <a:lnTo>
                    <a:pt x="116163" y="3504"/>
                  </a:lnTo>
                  <a:close/>
                </a:path>
              </a:pathLst>
            </a:custGeom>
            <a:solidFill>
              <a:srgbClr val="7C69A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60" name="object 473">
              <a:extLst>
                <a:ext uri="{FF2B5EF4-FFF2-40B4-BE49-F238E27FC236}">
                  <a16:creationId xmlns:a16="http://schemas.microsoft.com/office/drawing/2014/main" id="{25D54B16-DE6C-494B-B4A5-0EBDA10AB590}"/>
                </a:ext>
              </a:extLst>
            </p:cNvPr>
            <p:cNvSpPr/>
            <p:nvPr/>
          </p:nvSpPr>
          <p:spPr>
            <a:xfrm>
              <a:off x="6465582" y="3989539"/>
              <a:ext cx="129628" cy="129590"/>
            </a:xfrm>
            <a:custGeom>
              <a:avLst/>
              <a:gdLst/>
              <a:ahLst/>
              <a:cxnLst/>
              <a:rect l="l" t="t" r="r" b="b"/>
              <a:pathLst>
                <a:path w="129628" h="129590">
                  <a:moveTo>
                    <a:pt x="116163" y="3504"/>
                  </a:moveTo>
                  <a:lnTo>
                    <a:pt x="125915" y="13084"/>
                  </a:lnTo>
                  <a:lnTo>
                    <a:pt x="129628" y="26619"/>
                  </a:lnTo>
                  <a:lnTo>
                    <a:pt x="129628" y="102971"/>
                  </a:lnTo>
                  <a:lnTo>
                    <a:pt x="126126" y="116151"/>
                  </a:lnTo>
                  <a:lnTo>
                    <a:pt x="116526" y="125878"/>
                  </a:lnTo>
                  <a:lnTo>
                    <a:pt x="102908" y="129590"/>
                  </a:lnTo>
                  <a:lnTo>
                    <a:pt x="26581" y="129590"/>
                  </a:lnTo>
                  <a:lnTo>
                    <a:pt x="13468" y="126125"/>
                  </a:lnTo>
                  <a:lnTo>
                    <a:pt x="3718" y="116543"/>
                  </a:lnTo>
                  <a:lnTo>
                    <a:pt x="0" y="102971"/>
                  </a:lnTo>
                  <a:lnTo>
                    <a:pt x="0" y="26619"/>
                  </a:lnTo>
                  <a:lnTo>
                    <a:pt x="3453" y="13508"/>
                  </a:lnTo>
                  <a:lnTo>
                    <a:pt x="13013" y="3733"/>
                  </a:lnTo>
                  <a:lnTo>
                    <a:pt x="26581" y="0"/>
                  </a:lnTo>
                  <a:lnTo>
                    <a:pt x="102908" y="0"/>
                  </a:lnTo>
                  <a:lnTo>
                    <a:pt x="116163" y="3504"/>
                  </a:lnTo>
                  <a:close/>
                </a:path>
                <a:path w="129628" h="129590">
                  <a:moveTo>
                    <a:pt x="116163" y="3504"/>
                  </a:moveTo>
                  <a:lnTo>
                    <a:pt x="125915" y="13084"/>
                  </a:lnTo>
                  <a:lnTo>
                    <a:pt x="129628" y="26619"/>
                  </a:lnTo>
                  <a:lnTo>
                    <a:pt x="129628" y="102971"/>
                  </a:lnTo>
                  <a:lnTo>
                    <a:pt x="126126" y="116151"/>
                  </a:lnTo>
                  <a:lnTo>
                    <a:pt x="116526" y="125878"/>
                  </a:lnTo>
                  <a:lnTo>
                    <a:pt x="102908" y="129590"/>
                  </a:lnTo>
                  <a:lnTo>
                    <a:pt x="26581" y="129590"/>
                  </a:lnTo>
                  <a:lnTo>
                    <a:pt x="13468" y="126125"/>
                  </a:lnTo>
                  <a:lnTo>
                    <a:pt x="3718" y="116543"/>
                  </a:lnTo>
                  <a:lnTo>
                    <a:pt x="0" y="102971"/>
                  </a:lnTo>
                  <a:lnTo>
                    <a:pt x="0" y="26619"/>
                  </a:lnTo>
                  <a:lnTo>
                    <a:pt x="3453" y="13508"/>
                  </a:lnTo>
                  <a:lnTo>
                    <a:pt x="13013" y="3733"/>
                  </a:lnTo>
                  <a:lnTo>
                    <a:pt x="26581" y="0"/>
                  </a:lnTo>
                  <a:lnTo>
                    <a:pt x="102908" y="0"/>
                  </a:lnTo>
                  <a:lnTo>
                    <a:pt x="116163" y="3504"/>
                  </a:lnTo>
                  <a:close/>
                </a:path>
              </a:pathLst>
            </a:custGeom>
            <a:solidFill>
              <a:srgbClr val="7968A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61" name="object 474">
              <a:extLst>
                <a:ext uri="{FF2B5EF4-FFF2-40B4-BE49-F238E27FC236}">
                  <a16:creationId xmlns:a16="http://schemas.microsoft.com/office/drawing/2014/main" id="{B7B90333-BE95-40E2-819F-C6C13F4551BB}"/>
                </a:ext>
              </a:extLst>
            </p:cNvPr>
            <p:cNvSpPr/>
            <p:nvPr/>
          </p:nvSpPr>
          <p:spPr>
            <a:xfrm>
              <a:off x="6465582" y="3989539"/>
              <a:ext cx="129628" cy="129590"/>
            </a:xfrm>
            <a:custGeom>
              <a:avLst/>
              <a:gdLst/>
              <a:ahLst/>
              <a:cxnLst/>
              <a:rect l="l" t="t" r="r" b="b"/>
              <a:pathLst>
                <a:path w="129628" h="129590">
                  <a:moveTo>
                    <a:pt x="116163" y="3504"/>
                  </a:moveTo>
                  <a:lnTo>
                    <a:pt x="125915" y="13084"/>
                  </a:lnTo>
                  <a:lnTo>
                    <a:pt x="129628" y="26619"/>
                  </a:lnTo>
                  <a:lnTo>
                    <a:pt x="129628" y="102971"/>
                  </a:lnTo>
                  <a:lnTo>
                    <a:pt x="126126" y="116151"/>
                  </a:lnTo>
                  <a:lnTo>
                    <a:pt x="116526" y="125878"/>
                  </a:lnTo>
                  <a:lnTo>
                    <a:pt x="102908" y="129590"/>
                  </a:lnTo>
                  <a:lnTo>
                    <a:pt x="26581" y="129590"/>
                  </a:lnTo>
                  <a:lnTo>
                    <a:pt x="13468" y="126125"/>
                  </a:lnTo>
                  <a:lnTo>
                    <a:pt x="3718" y="116543"/>
                  </a:lnTo>
                  <a:lnTo>
                    <a:pt x="0" y="102971"/>
                  </a:lnTo>
                  <a:lnTo>
                    <a:pt x="0" y="26619"/>
                  </a:lnTo>
                  <a:lnTo>
                    <a:pt x="3453" y="13508"/>
                  </a:lnTo>
                  <a:lnTo>
                    <a:pt x="13013" y="3733"/>
                  </a:lnTo>
                  <a:lnTo>
                    <a:pt x="26581" y="0"/>
                  </a:lnTo>
                  <a:lnTo>
                    <a:pt x="102908" y="0"/>
                  </a:lnTo>
                  <a:lnTo>
                    <a:pt x="116163" y="3504"/>
                  </a:lnTo>
                  <a:close/>
                </a:path>
                <a:path w="129628" h="129590">
                  <a:moveTo>
                    <a:pt x="116163" y="3504"/>
                  </a:moveTo>
                  <a:lnTo>
                    <a:pt x="125915" y="13084"/>
                  </a:lnTo>
                  <a:lnTo>
                    <a:pt x="129628" y="26619"/>
                  </a:lnTo>
                  <a:lnTo>
                    <a:pt x="129628" y="102971"/>
                  </a:lnTo>
                  <a:lnTo>
                    <a:pt x="126126" y="116151"/>
                  </a:lnTo>
                  <a:lnTo>
                    <a:pt x="116526" y="125878"/>
                  </a:lnTo>
                  <a:lnTo>
                    <a:pt x="102908" y="129590"/>
                  </a:lnTo>
                  <a:lnTo>
                    <a:pt x="26581" y="129590"/>
                  </a:lnTo>
                  <a:lnTo>
                    <a:pt x="13468" y="126125"/>
                  </a:lnTo>
                  <a:lnTo>
                    <a:pt x="3718" y="116543"/>
                  </a:lnTo>
                  <a:lnTo>
                    <a:pt x="0" y="102971"/>
                  </a:lnTo>
                  <a:lnTo>
                    <a:pt x="0" y="26619"/>
                  </a:lnTo>
                  <a:lnTo>
                    <a:pt x="3453" y="13508"/>
                  </a:lnTo>
                  <a:lnTo>
                    <a:pt x="13013" y="3733"/>
                  </a:lnTo>
                  <a:lnTo>
                    <a:pt x="26581" y="0"/>
                  </a:lnTo>
                  <a:lnTo>
                    <a:pt x="102908" y="0"/>
                  </a:lnTo>
                  <a:lnTo>
                    <a:pt x="116163" y="3504"/>
                  </a:lnTo>
                  <a:close/>
                </a:path>
              </a:pathLst>
            </a:custGeom>
            <a:solidFill>
              <a:srgbClr val="7869AC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62" name="object 475">
              <a:extLst>
                <a:ext uri="{FF2B5EF4-FFF2-40B4-BE49-F238E27FC236}">
                  <a16:creationId xmlns:a16="http://schemas.microsoft.com/office/drawing/2014/main" id="{F1189DEE-20B9-46D0-A089-9CF51671C1A5}"/>
                </a:ext>
              </a:extLst>
            </p:cNvPr>
            <p:cNvSpPr/>
            <p:nvPr/>
          </p:nvSpPr>
          <p:spPr>
            <a:xfrm>
              <a:off x="6465582" y="3989539"/>
              <a:ext cx="129628" cy="129590"/>
            </a:xfrm>
            <a:custGeom>
              <a:avLst/>
              <a:gdLst/>
              <a:ahLst/>
              <a:cxnLst/>
              <a:rect l="l" t="t" r="r" b="b"/>
              <a:pathLst>
                <a:path w="129628" h="129590">
                  <a:moveTo>
                    <a:pt x="116163" y="3504"/>
                  </a:moveTo>
                  <a:lnTo>
                    <a:pt x="125915" y="13084"/>
                  </a:lnTo>
                  <a:lnTo>
                    <a:pt x="129628" y="26619"/>
                  </a:lnTo>
                  <a:lnTo>
                    <a:pt x="129628" y="102971"/>
                  </a:lnTo>
                  <a:lnTo>
                    <a:pt x="126126" y="116151"/>
                  </a:lnTo>
                  <a:lnTo>
                    <a:pt x="116526" y="125878"/>
                  </a:lnTo>
                  <a:lnTo>
                    <a:pt x="102908" y="129590"/>
                  </a:lnTo>
                  <a:lnTo>
                    <a:pt x="26581" y="129590"/>
                  </a:lnTo>
                  <a:lnTo>
                    <a:pt x="13468" y="126125"/>
                  </a:lnTo>
                  <a:lnTo>
                    <a:pt x="3718" y="116543"/>
                  </a:lnTo>
                  <a:lnTo>
                    <a:pt x="0" y="102971"/>
                  </a:lnTo>
                  <a:lnTo>
                    <a:pt x="0" y="26619"/>
                  </a:lnTo>
                  <a:lnTo>
                    <a:pt x="3453" y="13508"/>
                  </a:lnTo>
                  <a:lnTo>
                    <a:pt x="13013" y="3733"/>
                  </a:lnTo>
                  <a:lnTo>
                    <a:pt x="26581" y="0"/>
                  </a:lnTo>
                  <a:lnTo>
                    <a:pt x="102908" y="0"/>
                  </a:lnTo>
                  <a:lnTo>
                    <a:pt x="116163" y="3504"/>
                  </a:lnTo>
                  <a:close/>
                </a:path>
                <a:path w="129628" h="129590">
                  <a:moveTo>
                    <a:pt x="116163" y="3504"/>
                  </a:moveTo>
                  <a:lnTo>
                    <a:pt x="125915" y="13084"/>
                  </a:lnTo>
                  <a:lnTo>
                    <a:pt x="129628" y="26619"/>
                  </a:lnTo>
                  <a:lnTo>
                    <a:pt x="129628" y="102971"/>
                  </a:lnTo>
                  <a:lnTo>
                    <a:pt x="126126" y="116151"/>
                  </a:lnTo>
                  <a:lnTo>
                    <a:pt x="116526" y="125878"/>
                  </a:lnTo>
                  <a:lnTo>
                    <a:pt x="102908" y="129590"/>
                  </a:lnTo>
                  <a:lnTo>
                    <a:pt x="26581" y="129590"/>
                  </a:lnTo>
                  <a:lnTo>
                    <a:pt x="13468" y="126125"/>
                  </a:lnTo>
                  <a:lnTo>
                    <a:pt x="3718" y="116543"/>
                  </a:lnTo>
                  <a:lnTo>
                    <a:pt x="0" y="102971"/>
                  </a:lnTo>
                  <a:lnTo>
                    <a:pt x="0" y="26619"/>
                  </a:lnTo>
                  <a:lnTo>
                    <a:pt x="3453" y="13508"/>
                  </a:lnTo>
                  <a:lnTo>
                    <a:pt x="13013" y="3733"/>
                  </a:lnTo>
                  <a:lnTo>
                    <a:pt x="26581" y="0"/>
                  </a:lnTo>
                  <a:lnTo>
                    <a:pt x="102908" y="0"/>
                  </a:lnTo>
                  <a:lnTo>
                    <a:pt x="116163" y="3504"/>
                  </a:lnTo>
                  <a:close/>
                </a:path>
              </a:pathLst>
            </a:custGeom>
            <a:solidFill>
              <a:srgbClr val="7769AC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63" name="object 476">
              <a:extLst>
                <a:ext uri="{FF2B5EF4-FFF2-40B4-BE49-F238E27FC236}">
                  <a16:creationId xmlns:a16="http://schemas.microsoft.com/office/drawing/2014/main" id="{E9788318-EBB4-4765-BEAC-AB52D54CDDBB}"/>
                </a:ext>
              </a:extLst>
            </p:cNvPr>
            <p:cNvSpPr/>
            <p:nvPr/>
          </p:nvSpPr>
          <p:spPr>
            <a:xfrm>
              <a:off x="6465582" y="3989539"/>
              <a:ext cx="129628" cy="129590"/>
            </a:xfrm>
            <a:custGeom>
              <a:avLst/>
              <a:gdLst/>
              <a:ahLst/>
              <a:cxnLst/>
              <a:rect l="l" t="t" r="r" b="b"/>
              <a:pathLst>
                <a:path w="129628" h="129590">
                  <a:moveTo>
                    <a:pt x="116163" y="3504"/>
                  </a:moveTo>
                  <a:lnTo>
                    <a:pt x="125915" y="13084"/>
                  </a:lnTo>
                  <a:lnTo>
                    <a:pt x="129628" y="26619"/>
                  </a:lnTo>
                  <a:lnTo>
                    <a:pt x="129628" y="102971"/>
                  </a:lnTo>
                  <a:lnTo>
                    <a:pt x="126126" y="116151"/>
                  </a:lnTo>
                  <a:lnTo>
                    <a:pt x="116526" y="125878"/>
                  </a:lnTo>
                  <a:lnTo>
                    <a:pt x="102908" y="129590"/>
                  </a:lnTo>
                  <a:lnTo>
                    <a:pt x="26581" y="129590"/>
                  </a:lnTo>
                  <a:lnTo>
                    <a:pt x="13468" y="126125"/>
                  </a:lnTo>
                  <a:lnTo>
                    <a:pt x="3718" y="116543"/>
                  </a:lnTo>
                  <a:lnTo>
                    <a:pt x="0" y="102971"/>
                  </a:lnTo>
                  <a:lnTo>
                    <a:pt x="0" y="26619"/>
                  </a:lnTo>
                  <a:lnTo>
                    <a:pt x="3453" y="13508"/>
                  </a:lnTo>
                  <a:lnTo>
                    <a:pt x="13013" y="3733"/>
                  </a:lnTo>
                  <a:lnTo>
                    <a:pt x="26581" y="0"/>
                  </a:lnTo>
                  <a:lnTo>
                    <a:pt x="102908" y="0"/>
                  </a:lnTo>
                  <a:lnTo>
                    <a:pt x="116163" y="3504"/>
                  </a:lnTo>
                  <a:close/>
                </a:path>
                <a:path w="129628" h="129590">
                  <a:moveTo>
                    <a:pt x="116163" y="3504"/>
                  </a:moveTo>
                  <a:lnTo>
                    <a:pt x="125915" y="13084"/>
                  </a:lnTo>
                  <a:lnTo>
                    <a:pt x="129628" y="26619"/>
                  </a:lnTo>
                  <a:lnTo>
                    <a:pt x="129628" y="102971"/>
                  </a:lnTo>
                  <a:lnTo>
                    <a:pt x="126126" y="116151"/>
                  </a:lnTo>
                  <a:lnTo>
                    <a:pt x="116526" y="125878"/>
                  </a:lnTo>
                  <a:lnTo>
                    <a:pt x="102908" y="129590"/>
                  </a:lnTo>
                  <a:lnTo>
                    <a:pt x="26581" y="129590"/>
                  </a:lnTo>
                  <a:lnTo>
                    <a:pt x="13468" y="126125"/>
                  </a:lnTo>
                  <a:lnTo>
                    <a:pt x="3718" y="116543"/>
                  </a:lnTo>
                  <a:lnTo>
                    <a:pt x="0" y="102971"/>
                  </a:lnTo>
                  <a:lnTo>
                    <a:pt x="0" y="26619"/>
                  </a:lnTo>
                  <a:lnTo>
                    <a:pt x="3453" y="13508"/>
                  </a:lnTo>
                  <a:lnTo>
                    <a:pt x="13013" y="3733"/>
                  </a:lnTo>
                  <a:lnTo>
                    <a:pt x="26581" y="0"/>
                  </a:lnTo>
                  <a:lnTo>
                    <a:pt x="102908" y="0"/>
                  </a:lnTo>
                  <a:lnTo>
                    <a:pt x="116163" y="3504"/>
                  </a:lnTo>
                  <a:close/>
                </a:path>
              </a:pathLst>
            </a:custGeom>
            <a:solidFill>
              <a:srgbClr val="756AA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64" name="object 477">
              <a:extLst>
                <a:ext uri="{FF2B5EF4-FFF2-40B4-BE49-F238E27FC236}">
                  <a16:creationId xmlns:a16="http://schemas.microsoft.com/office/drawing/2014/main" id="{4A90BA98-03F8-4430-993B-1D559CAF8B5B}"/>
                </a:ext>
              </a:extLst>
            </p:cNvPr>
            <p:cNvSpPr/>
            <p:nvPr/>
          </p:nvSpPr>
          <p:spPr>
            <a:xfrm>
              <a:off x="6465582" y="3989539"/>
              <a:ext cx="129628" cy="129590"/>
            </a:xfrm>
            <a:custGeom>
              <a:avLst/>
              <a:gdLst/>
              <a:ahLst/>
              <a:cxnLst/>
              <a:rect l="l" t="t" r="r" b="b"/>
              <a:pathLst>
                <a:path w="129628" h="129590">
                  <a:moveTo>
                    <a:pt x="116163" y="3504"/>
                  </a:moveTo>
                  <a:lnTo>
                    <a:pt x="125915" y="13084"/>
                  </a:lnTo>
                  <a:lnTo>
                    <a:pt x="129628" y="26619"/>
                  </a:lnTo>
                  <a:lnTo>
                    <a:pt x="129628" y="102971"/>
                  </a:lnTo>
                  <a:lnTo>
                    <a:pt x="126126" y="116151"/>
                  </a:lnTo>
                  <a:lnTo>
                    <a:pt x="116526" y="125878"/>
                  </a:lnTo>
                  <a:lnTo>
                    <a:pt x="102908" y="129590"/>
                  </a:lnTo>
                  <a:lnTo>
                    <a:pt x="26581" y="129590"/>
                  </a:lnTo>
                  <a:lnTo>
                    <a:pt x="13468" y="126125"/>
                  </a:lnTo>
                  <a:lnTo>
                    <a:pt x="3718" y="116543"/>
                  </a:lnTo>
                  <a:lnTo>
                    <a:pt x="0" y="102971"/>
                  </a:lnTo>
                  <a:lnTo>
                    <a:pt x="0" y="26619"/>
                  </a:lnTo>
                  <a:lnTo>
                    <a:pt x="3453" y="13508"/>
                  </a:lnTo>
                  <a:lnTo>
                    <a:pt x="13013" y="3733"/>
                  </a:lnTo>
                  <a:lnTo>
                    <a:pt x="26581" y="0"/>
                  </a:lnTo>
                  <a:lnTo>
                    <a:pt x="102908" y="0"/>
                  </a:lnTo>
                  <a:lnTo>
                    <a:pt x="116163" y="3504"/>
                  </a:lnTo>
                  <a:close/>
                </a:path>
                <a:path w="129628" h="129590">
                  <a:moveTo>
                    <a:pt x="116163" y="3504"/>
                  </a:moveTo>
                  <a:lnTo>
                    <a:pt x="125915" y="13084"/>
                  </a:lnTo>
                  <a:lnTo>
                    <a:pt x="129628" y="26619"/>
                  </a:lnTo>
                  <a:lnTo>
                    <a:pt x="129628" y="102971"/>
                  </a:lnTo>
                  <a:lnTo>
                    <a:pt x="126126" y="116151"/>
                  </a:lnTo>
                  <a:lnTo>
                    <a:pt x="116526" y="125878"/>
                  </a:lnTo>
                  <a:lnTo>
                    <a:pt x="102908" y="129590"/>
                  </a:lnTo>
                  <a:lnTo>
                    <a:pt x="26581" y="129590"/>
                  </a:lnTo>
                  <a:lnTo>
                    <a:pt x="13468" y="126125"/>
                  </a:lnTo>
                  <a:lnTo>
                    <a:pt x="3718" y="116543"/>
                  </a:lnTo>
                  <a:lnTo>
                    <a:pt x="0" y="102971"/>
                  </a:lnTo>
                  <a:lnTo>
                    <a:pt x="0" y="26619"/>
                  </a:lnTo>
                  <a:lnTo>
                    <a:pt x="3453" y="13508"/>
                  </a:lnTo>
                  <a:lnTo>
                    <a:pt x="13013" y="3733"/>
                  </a:lnTo>
                  <a:lnTo>
                    <a:pt x="26581" y="0"/>
                  </a:lnTo>
                  <a:lnTo>
                    <a:pt x="102908" y="0"/>
                  </a:lnTo>
                  <a:lnTo>
                    <a:pt x="116163" y="3504"/>
                  </a:lnTo>
                  <a:close/>
                </a:path>
              </a:pathLst>
            </a:custGeom>
            <a:solidFill>
              <a:srgbClr val="756BA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65" name="object 478">
              <a:extLst>
                <a:ext uri="{FF2B5EF4-FFF2-40B4-BE49-F238E27FC236}">
                  <a16:creationId xmlns:a16="http://schemas.microsoft.com/office/drawing/2014/main" id="{873142DC-7418-453F-9314-19534DD03587}"/>
                </a:ext>
              </a:extLst>
            </p:cNvPr>
            <p:cNvSpPr/>
            <p:nvPr/>
          </p:nvSpPr>
          <p:spPr>
            <a:xfrm>
              <a:off x="6465582" y="3989539"/>
              <a:ext cx="129628" cy="129590"/>
            </a:xfrm>
            <a:custGeom>
              <a:avLst/>
              <a:gdLst/>
              <a:ahLst/>
              <a:cxnLst/>
              <a:rect l="l" t="t" r="r" b="b"/>
              <a:pathLst>
                <a:path w="129628" h="129590">
                  <a:moveTo>
                    <a:pt x="116163" y="3504"/>
                  </a:moveTo>
                  <a:lnTo>
                    <a:pt x="125915" y="13084"/>
                  </a:lnTo>
                  <a:lnTo>
                    <a:pt x="129628" y="26619"/>
                  </a:lnTo>
                  <a:lnTo>
                    <a:pt x="129628" y="102971"/>
                  </a:lnTo>
                  <a:lnTo>
                    <a:pt x="126126" y="116151"/>
                  </a:lnTo>
                  <a:lnTo>
                    <a:pt x="116526" y="125878"/>
                  </a:lnTo>
                  <a:lnTo>
                    <a:pt x="102908" y="129590"/>
                  </a:lnTo>
                  <a:lnTo>
                    <a:pt x="26581" y="129590"/>
                  </a:lnTo>
                  <a:lnTo>
                    <a:pt x="13468" y="126125"/>
                  </a:lnTo>
                  <a:lnTo>
                    <a:pt x="3718" y="116543"/>
                  </a:lnTo>
                  <a:lnTo>
                    <a:pt x="0" y="102971"/>
                  </a:lnTo>
                  <a:lnTo>
                    <a:pt x="0" y="26619"/>
                  </a:lnTo>
                  <a:lnTo>
                    <a:pt x="3453" y="13508"/>
                  </a:lnTo>
                  <a:lnTo>
                    <a:pt x="13013" y="3733"/>
                  </a:lnTo>
                  <a:lnTo>
                    <a:pt x="26581" y="0"/>
                  </a:lnTo>
                  <a:lnTo>
                    <a:pt x="102908" y="0"/>
                  </a:lnTo>
                  <a:lnTo>
                    <a:pt x="116163" y="3504"/>
                  </a:lnTo>
                  <a:close/>
                </a:path>
                <a:path w="129628" h="129590">
                  <a:moveTo>
                    <a:pt x="116163" y="3504"/>
                  </a:moveTo>
                  <a:lnTo>
                    <a:pt x="125915" y="13084"/>
                  </a:lnTo>
                  <a:lnTo>
                    <a:pt x="129628" y="26619"/>
                  </a:lnTo>
                  <a:lnTo>
                    <a:pt x="129628" y="102971"/>
                  </a:lnTo>
                  <a:lnTo>
                    <a:pt x="126126" y="116151"/>
                  </a:lnTo>
                  <a:lnTo>
                    <a:pt x="116526" y="125878"/>
                  </a:lnTo>
                  <a:lnTo>
                    <a:pt x="102908" y="129590"/>
                  </a:lnTo>
                  <a:lnTo>
                    <a:pt x="26581" y="129590"/>
                  </a:lnTo>
                  <a:lnTo>
                    <a:pt x="13468" y="126125"/>
                  </a:lnTo>
                  <a:lnTo>
                    <a:pt x="3718" y="116543"/>
                  </a:lnTo>
                  <a:lnTo>
                    <a:pt x="0" y="102971"/>
                  </a:lnTo>
                  <a:lnTo>
                    <a:pt x="0" y="26619"/>
                  </a:lnTo>
                  <a:lnTo>
                    <a:pt x="3453" y="13508"/>
                  </a:lnTo>
                  <a:lnTo>
                    <a:pt x="13013" y="3733"/>
                  </a:lnTo>
                  <a:lnTo>
                    <a:pt x="26581" y="0"/>
                  </a:lnTo>
                  <a:lnTo>
                    <a:pt x="102908" y="0"/>
                  </a:lnTo>
                  <a:lnTo>
                    <a:pt x="116163" y="3504"/>
                  </a:lnTo>
                  <a:close/>
                </a:path>
              </a:pathLst>
            </a:custGeom>
            <a:solidFill>
              <a:srgbClr val="756BAE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66" name="object 479">
              <a:extLst>
                <a:ext uri="{FF2B5EF4-FFF2-40B4-BE49-F238E27FC236}">
                  <a16:creationId xmlns:a16="http://schemas.microsoft.com/office/drawing/2014/main" id="{01D22CD4-3F59-487D-8117-5AE5F34111B0}"/>
                </a:ext>
              </a:extLst>
            </p:cNvPr>
            <p:cNvSpPr/>
            <p:nvPr/>
          </p:nvSpPr>
          <p:spPr>
            <a:xfrm>
              <a:off x="6481445" y="4005478"/>
              <a:ext cx="67640" cy="97713"/>
            </a:xfrm>
            <a:custGeom>
              <a:avLst/>
              <a:gdLst/>
              <a:ahLst/>
              <a:cxnLst/>
              <a:rect l="l" t="t" r="r" b="b"/>
              <a:pathLst>
                <a:path w="67640" h="97713">
                  <a:moveTo>
                    <a:pt x="33756" y="88303"/>
                  </a:moveTo>
                  <a:lnTo>
                    <a:pt x="20360" y="84305"/>
                  </a:lnTo>
                  <a:lnTo>
                    <a:pt x="11499" y="73923"/>
                  </a:lnTo>
                  <a:lnTo>
                    <a:pt x="9372" y="63931"/>
                  </a:lnTo>
                  <a:lnTo>
                    <a:pt x="3331" y="81352"/>
                  </a:lnTo>
                  <a:lnTo>
                    <a:pt x="12222" y="91785"/>
                  </a:lnTo>
                  <a:lnTo>
                    <a:pt x="25016" y="97271"/>
                  </a:lnTo>
                  <a:lnTo>
                    <a:pt x="30187" y="97713"/>
                  </a:lnTo>
                  <a:lnTo>
                    <a:pt x="67640" y="97713"/>
                  </a:lnTo>
                  <a:lnTo>
                    <a:pt x="64071" y="88303"/>
                  </a:lnTo>
                  <a:lnTo>
                    <a:pt x="33756" y="88303"/>
                  </a:lnTo>
                  <a:close/>
                </a:path>
                <a:path w="67640" h="97713">
                  <a:moveTo>
                    <a:pt x="0" y="30035"/>
                  </a:moveTo>
                  <a:lnTo>
                    <a:pt x="0" y="67640"/>
                  </a:lnTo>
                  <a:lnTo>
                    <a:pt x="3331" y="81352"/>
                  </a:lnTo>
                  <a:lnTo>
                    <a:pt x="9372" y="63931"/>
                  </a:lnTo>
                  <a:lnTo>
                    <a:pt x="9372" y="33743"/>
                  </a:lnTo>
                  <a:lnTo>
                    <a:pt x="13418" y="20301"/>
                  </a:lnTo>
                  <a:lnTo>
                    <a:pt x="23840" y="11487"/>
                  </a:lnTo>
                  <a:lnTo>
                    <a:pt x="33756" y="9385"/>
                  </a:lnTo>
                  <a:lnTo>
                    <a:pt x="64071" y="9385"/>
                  </a:lnTo>
                  <a:lnTo>
                    <a:pt x="77485" y="13397"/>
                  </a:lnTo>
                  <a:lnTo>
                    <a:pt x="86321" y="23796"/>
                  </a:lnTo>
                  <a:lnTo>
                    <a:pt x="88430" y="33743"/>
                  </a:lnTo>
                  <a:lnTo>
                    <a:pt x="88430" y="63931"/>
                  </a:lnTo>
                  <a:lnTo>
                    <a:pt x="84399" y="77403"/>
                  </a:lnTo>
                  <a:lnTo>
                    <a:pt x="73993" y="86209"/>
                  </a:lnTo>
                  <a:lnTo>
                    <a:pt x="64071" y="88303"/>
                  </a:lnTo>
                  <a:lnTo>
                    <a:pt x="67640" y="97713"/>
                  </a:lnTo>
                  <a:lnTo>
                    <a:pt x="81437" y="94376"/>
                  </a:lnTo>
                  <a:lnTo>
                    <a:pt x="91862" y="85483"/>
                  </a:lnTo>
                  <a:lnTo>
                    <a:pt x="97300" y="72710"/>
                  </a:lnTo>
                  <a:lnTo>
                    <a:pt x="97726" y="67640"/>
                  </a:lnTo>
                  <a:lnTo>
                    <a:pt x="97726" y="30035"/>
                  </a:lnTo>
                  <a:lnTo>
                    <a:pt x="94408" y="16263"/>
                  </a:lnTo>
                  <a:lnTo>
                    <a:pt x="85533" y="5850"/>
                  </a:lnTo>
                  <a:lnTo>
                    <a:pt x="72718" y="421"/>
                  </a:lnTo>
                  <a:lnTo>
                    <a:pt x="67640" y="0"/>
                  </a:lnTo>
                  <a:lnTo>
                    <a:pt x="30187" y="0"/>
                  </a:lnTo>
                  <a:lnTo>
                    <a:pt x="16398" y="3305"/>
                  </a:lnTo>
                  <a:lnTo>
                    <a:pt x="5928" y="12144"/>
                  </a:lnTo>
                  <a:lnTo>
                    <a:pt x="438" y="24899"/>
                  </a:lnTo>
                  <a:lnTo>
                    <a:pt x="0" y="30035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67" name="object 480">
              <a:extLst>
                <a:ext uri="{FF2B5EF4-FFF2-40B4-BE49-F238E27FC236}">
                  <a16:creationId xmlns:a16="http://schemas.microsoft.com/office/drawing/2014/main" id="{2012BACB-3A80-4813-8E63-B73C1D268D3F}"/>
                </a:ext>
              </a:extLst>
            </p:cNvPr>
            <p:cNvSpPr/>
            <p:nvPr/>
          </p:nvSpPr>
          <p:spPr>
            <a:xfrm>
              <a:off x="6505981" y="4028681"/>
              <a:ext cx="51371" cy="51574"/>
            </a:xfrm>
            <a:custGeom>
              <a:avLst/>
              <a:gdLst/>
              <a:ahLst/>
              <a:cxnLst/>
              <a:rect l="l" t="t" r="r" b="b"/>
              <a:pathLst>
                <a:path w="51371" h="51574">
                  <a:moveTo>
                    <a:pt x="41122" y="34340"/>
                  </a:moveTo>
                  <a:lnTo>
                    <a:pt x="34315" y="41313"/>
                  </a:lnTo>
                  <a:lnTo>
                    <a:pt x="17170" y="41313"/>
                  </a:lnTo>
                  <a:lnTo>
                    <a:pt x="10236" y="34340"/>
                  </a:lnTo>
                  <a:lnTo>
                    <a:pt x="10236" y="17272"/>
                  </a:lnTo>
                  <a:lnTo>
                    <a:pt x="17170" y="10261"/>
                  </a:lnTo>
                  <a:lnTo>
                    <a:pt x="25717" y="0"/>
                  </a:lnTo>
                  <a:lnTo>
                    <a:pt x="12214" y="3834"/>
                  </a:lnTo>
                  <a:lnTo>
                    <a:pt x="2921" y="13842"/>
                  </a:lnTo>
                  <a:lnTo>
                    <a:pt x="0" y="25806"/>
                  </a:lnTo>
                  <a:lnTo>
                    <a:pt x="3827" y="39348"/>
                  </a:lnTo>
                  <a:lnTo>
                    <a:pt x="13813" y="48659"/>
                  </a:lnTo>
                  <a:lnTo>
                    <a:pt x="25717" y="51574"/>
                  </a:lnTo>
                  <a:lnTo>
                    <a:pt x="39197" y="47733"/>
                  </a:lnTo>
                  <a:lnTo>
                    <a:pt x="41122" y="34340"/>
                  </a:lnTo>
                  <a:close/>
                </a:path>
                <a:path w="51371" h="51574">
                  <a:moveTo>
                    <a:pt x="17170" y="10261"/>
                  </a:moveTo>
                  <a:lnTo>
                    <a:pt x="34315" y="10261"/>
                  </a:lnTo>
                  <a:lnTo>
                    <a:pt x="41122" y="17272"/>
                  </a:lnTo>
                  <a:lnTo>
                    <a:pt x="41122" y="34340"/>
                  </a:lnTo>
                  <a:lnTo>
                    <a:pt x="39197" y="47733"/>
                  </a:lnTo>
                  <a:lnTo>
                    <a:pt x="48477" y="37707"/>
                  </a:lnTo>
                  <a:lnTo>
                    <a:pt x="51371" y="25806"/>
                  </a:lnTo>
                  <a:lnTo>
                    <a:pt x="47543" y="12241"/>
                  </a:lnTo>
                  <a:lnTo>
                    <a:pt x="37567" y="2915"/>
                  </a:lnTo>
                  <a:lnTo>
                    <a:pt x="25717" y="0"/>
                  </a:lnTo>
                  <a:lnTo>
                    <a:pt x="17170" y="10261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68" name="object 481">
              <a:extLst>
                <a:ext uri="{FF2B5EF4-FFF2-40B4-BE49-F238E27FC236}">
                  <a16:creationId xmlns:a16="http://schemas.microsoft.com/office/drawing/2014/main" id="{23B1139C-4EE3-4F8A-919C-3CD9F2F15BBD}"/>
                </a:ext>
              </a:extLst>
            </p:cNvPr>
            <p:cNvSpPr/>
            <p:nvPr/>
          </p:nvSpPr>
          <p:spPr>
            <a:xfrm>
              <a:off x="6549085" y="4021861"/>
              <a:ext cx="13119" cy="12966"/>
            </a:xfrm>
            <a:custGeom>
              <a:avLst/>
              <a:gdLst/>
              <a:ahLst/>
              <a:cxnLst/>
              <a:rect l="l" t="t" r="r" b="b"/>
              <a:pathLst>
                <a:path w="13119" h="12966">
                  <a:moveTo>
                    <a:pt x="13119" y="6565"/>
                  </a:moveTo>
                  <a:lnTo>
                    <a:pt x="13119" y="2857"/>
                  </a:lnTo>
                  <a:lnTo>
                    <a:pt x="10109" y="0"/>
                  </a:lnTo>
                  <a:lnTo>
                    <a:pt x="2882" y="0"/>
                  </a:lnTo>
                  <a:lnTo>
                    <a:pt x="0" y="2857"/>
                  </a:lnTo>
                  <a:lnTo>
                    <a:pt x="0" y="10109"/>
                  </a:lnTo>
                  <a:lnTo>
                    <a:pt x="2882" y="12966"/>
                  </a:lnTo>
                  <a:lnTo>
                    <a:pt x="10109" y="12966"/>
                  </a:lnTo>
                  <a:lnTo>
                    <a:pt x="13119" y="10109"/>
                  </a:lnTo>
                  <a:lnTo>
                    <a:pt x="13119" y="6565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69" name="object 482">
              <a:extLst>
                <a:ext uri="{FF2B5EF4-FFF2-40B4-BE49-F238E27FC236}">
                  <a16:creationId xmlns:a16="http://schemas.microsoft.com/office/drawing/2014/main" id="{79761AD9-F67F-472F-ADE8-4C650B35AAC4}"/>
                </a:ext>
              </a:extLst>
            </p:cNvPr>
            <p:cNvSpPr/>
            <p:nvPr/>
          </p:nvSpPr>
          <p:spPr>
            <a:xfrm>
              <a:off x="6660667" y="3986250"/>
              <a:ext cx="132562" cy="132613"/>
            </a:xfrm>
            <a:custGeom>
              <a:avLst/>
              <a:gdLst/>
              <a:ahLst/>
              <a:cxnLst/>
              <a:rect l="l" t="t" r="r" b="b"/>
              <a:pathLst>
                <a:path w="132562" h="132613">
                  <a:moveTo>
                    <a:pt x="132562" y="105397"/>
                  </a:moveTo>
                  <a:lnTo>
                    <a:pt x="132557" y="26698"/>
                  </a:lnTo>
                  <a:lnTo>
                    <a:pt x="128669" y="13229"/>
                  </a:lnTo>
                  <a:lnTo>
                    <a:pt x="118897" y="3648"/>
                  </a:lnTo>
                  <a:lnTo>
                    <a:pt x="105270" y="0"/>
                  </a:lnTo>
                  <a:lnTo>
                    <a:pt x="26759" y="2"/>
                  </a:lnTo>
                  <a:lnTo>
                    <a:pt x="13189" y="3856"/>
                  </a:lnTo>
                  <a:lnTo>
                    <a:pt x="3621" y="13610"/>
                  </a:lnTo>
                  <a:lnTo>
                    <a:pt x="0" y="27203"/>
                  </a:lnTo>
                  <a:lnTo>
                    <a:pt x="3" y="105809"/>
                  </a:lnTo>
                  <a:lnTo>
                    <a:pt x="3814" y="119329"/>
                  </a:lnTo>
                  <a:lnTo>
                    <a:pt x="13516" y="128949"/>
                  </a:lnTo>
                  <a:lnTo>
                    <a:pt x="27165" y="132613"/>
                  </a:lnTo>
                  <a:lnTo>
                    <a:pt x="105788" y="132608"/>
                  </a:lnTo>
                  <a:lnTo>
                    <a:pt x="119312" y="128719"/>
                  </a:lnTo>
                  <a:lnTo>
                    <a:pt x="128912" y="118968"/>
                  </a:lnTo>
                  <a:lnTo>
                    <a:pt x="132562" y="105397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70" name="object 483">
              <a:extLst>
                <a:ext uri="{FF2B5EF4-FFF2-40B4-BE49-F238E27FC236}">
                  <a16:creationId xmlns:a16="http://schemas.microsoft.com/office/drawing/2014/main" id="{0ABE3615-5F18-4539-8E64-F5857E880C12}"/>
                </a:ext>
              </a:extLst>
            </p:cNvPr>
            <p:cNvSpPr/>
            <p:nvPr/>
          </p:nvSpPr>
          <p:spPr>
            <a:xfrm>
              <a:off x="6677025" y="4017733"/>
              <a:ext cx="99695" cy="69634"/>
            </a:xfrm>
            <a:custGeom>
              <a:avLst/>
              <a:gdLst/>
              <a:ahLst/>
              <a:cxnLst/>
              <a:rect l="l" t="t" r="r" b="b"/>
              <a:pathLst>
                <a:path w="99695" h="69634">
                  <a:moveTo>
                    <a:pt x="86641" y="268"/>
                  </a:moveTo>
                  <a:lnTo>
                    <a:pt x="83311" y="0"/>
                  </a:lnTo>
                  <a:lnTo>
                    <a:pt x="17652" y="0"/>
                  </a:lnTo>
                  <a:lnTo>
                    <a:pt x="5187" y="5290"/>
                  </a:lnTo>
                  <a:lnTo>
                    <a:pt x="217" y="18430"/>
                  </a:lnTo>
                  <a:lnTo>
                    <a:pt x="0" y="22771"/>
                  </a:lnTo>
                  <a:lnTo>
                    <a:pt x="0" y="46850"/>
                  </a:lnTo>
                  <a:lnTo>
                    <a:pt x="3326" y="61274"/>
                  </a:lnTo>
                  <a:lnTo>
                    <a:pt x="13694" y="69140"/>
                  </a:lnTo>
                  <a:lnTo>
                    <a:pt x="18199" y="69634"/>
                  </a:lnTo>
                  <a:lnTo>
                    <a:pt x="82880" y="69634"/>
                  </a:lnTo>
                  <a:lnTo>
                    <a:pt x="95128" y="64172"/>
                  </a:lnTo>
                  <a:lnTo>
                    <a:pt x="99554" y="50645"/>
                  </a:lnTo>
                  <a:lnTo>
                    <a:pt x="99695" y="46850"/>
                  </a:lnTo>
                  <a:lnTo>
                    <a:pt x="99695" y="22771"/>
                  </a:lnTo>
                  <a:lnTo>
                    <a:pt x="96884" y="7901"/>
                  </a:lnTo>
                  <a:lnTo>
                    <a:pt x="86641" y="268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71" name="object 484">
              <a:extLst>
                <a:ext uri="{FF2B5EF4-FFF2-40B4-BE49-F238E27FC236}">
                  <a16:creationId xmlns:a16="http://schemas.microsoft.com/office/drawing/2014/main" id="{907CC34D-69FB-405C-A0D8-3FCE4B07F470}"/>
                </a:ext>
              </a:extLst>
            </p:cNvPr>
            <p:cNvSpPr/>
            <p:nvPr/>
          </p:nvSpPr>
          <p:spPr>
            <a:xfrm>
              <a:off x="6717328" y="4086809"/>
              <a:ext cx="15826" cy="558"/>
            </a:xfrm>
            <a:custGeom>
              <a:avLst/>
              <a:gdLst/>
              <a:ahLst/>
              <a:cxnLst/>
              <a:rect l="l" t="t" r="r" b="b"/>
              <a:pathLst>
                <a:path w="15826" h="558">
                  <a:moveTo>
                    <a:pt x="15271" y="0"/>
                  </a:moveTo>
                  <a:lnTo>
                    <a:pt x="564" y="0"/>
                  </a:lnTo>
                  <a:lnTo>
                    <a:pt x="0" y="558"/>
                  </a:lnTo>
                  <a:lnTo>
                    <a:pt x="15826" y="558"/>
                  </a:lnTo>
                  <a:lnTo>
                    <a:pt x="15271" y="0"/>
                  </a:lnTo>
                  <a:close/>
                </a:path>
              </a:pathLst>
            </a:custGeom>
            <a:solidFill>
              <a:srgbClr val="C238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72" name="object 485">
              <a:extLst>
                <a:ext uri="{FF2B5EF4-FFF2-40B4-BE49-F238E27FC236}">
                  <a16:creationId xmlns:a16="http://schemas.microsoft.com/office/drawing/2014/main" id="{200992C9-52AC-42AE-9FA0-6C5724BD5A53}"/>
                </a:ext>
              </a:extLst>
            </p:cNvPr>
            <p:cNvSpPr/>
            <p:nvPr/>
          </p:nvSpPr>
          <p:spPr>
            <a:xfrm>
              <a:off x="6716890" y="4086529"/>
              <a:ext cx="16816" cy="838"/>
            </a:xfrm>
            <a:custGeom>
              <a:avLst/>
              <a:gdLst/>
              <a:ahLst/>
              <a:cxnLst/>
              <a:rect l="l" t="t" r="r" b="b"/>
              <a:pathLst>
                <a:path w="16816" h="838">
                  <a:moveTo>
                    <a:pt x="15976" y="0"/>
                  </a:moveTo>
                  <a:lnTo>
                    <a:pt x="838" y="0"/>
                  </a:lnTo>
                  <a:lnTo>
                    <a:pt x="0" y="838"/>
                  </a:lnTo>
                  <a:lnTo>
                    <a:pt x="888" y="838"/>
                  </a:lnTo>
                  <a:lnTo>
                    <a:pt x="1155" y="571"/>
                  </a:lnTo>
                  <a:lnTo>
                    <a:pt x="15709" y="571"/>
                  </a:lnTo>
                  <a:lnTo>
                    <a:pt x="15975" y="838"/>
                  </a:lnTo>
                  <a:lnTo>
                    <a:pt x="16816" y="838"/>
                  </a:lnTo>
                  <a:lnTo>
                    <a:pt x="15976" y="0"/>
                  </a:lnTo>
                  <a:close/>
                </a:path>
              </a:pathLst>
            </a:custGeom>
            <a:solidFill>
              <a:srgbClr val="C238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73" name="object 486">
              <a:extLst>
                <a:ext uri="{FF2B5EF4-FFF2-40B4-BE49-F238E27FC236}">
                  <a16:creationId xmlns:a16="http://schemas.microsoft.com/office/drawing/2014/main" id="{9CE4E069-B5B3-4832-9352-9212578DFF45}"/>
                </a:ext>
              </a:extLst>
            </p:cNvPr>
            <p:cNvSpPr/>
            <p:nvPr/>
          </p:nvSpPr>
          <p:spPr>
            <a:xfrm>
              <a:off x="6716179" y="4086085"/>
              <a:ext cx="18067" cy="1282"/>
            </a:xfrm>
            <a:custGeom>
              <a:avLst/>
              <a:gdLst/>
              <a:ahLst/>
              <a:cxnLst/>
              <a:rect l="l" t="t" r="r" b="b"/>
              <a:pathLst>
                <a:path w="18067" h="1282">
                  <a:moveTo>
                    <a:pt x="16776" y="0"/>
                  </a:moveTo>
                  <a:lnTo>
                    <a:pt x="1282" y="0"/>
                  </a:lnTo>
                  <a:lnTo>
                    <a:pt x="0" y="1282"/>
                  </a:lnTo>
                  <a:lnTo>
                    <a:pt x="1019" y="1282"/>
                  </a:lnTo>
                  <a:lnTo>
                    <a:pt x="1727" y="596"/>
                  </a:lnTo>
                  <a:lnTo>
                    <a:pt x="16548" y="596"/>
                  </a:lnTo>
                  <a:lnTo>
                    <a:pt x="17230" y="1282"/>
                  </a:lnTo>
                  <a:lnTo>
                    <a:pt x="18067" y="1282"/>
                  </a:lnTo>
                  <a:lnTo>
                    <a:pt x="16776" y="0"/>
                  </a:lnTo>
                  <a:close/>
                </a:path>
              </a:pathLst>
            </a:custGeom>
            <a:solidFill>
              <a:srgbClr val="C238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74" name="object 487">
              <a:extLst>
                <a:ext uri="{FF2B5EF4-FFF2-40B4-BE49-F238E27FC236}">
                  <a16:creationId xmlns:a16="http://schemas.microsoft.com/office/drawing/2014/main" id="{7E2F3241-0B65-4694-8AD4-571D566EE8DE}"/>
                </a:ext>
              </a:extLst>
            </p:cNvPr>
            <p:cNvSpPr/>
            <p:nvPr/>
          </p:nvSpPr>
          <p:spPr>
            <a:xfrm>
              <a:off x="6715662" y="4085678"/>
              <a:ext cx="19269" cy="1689"/>
            </a:xfrm>
            <a:custGeom>
              <a:avLst/>
              <a:gdLst/>
              <a:ahLst/>
              <a:cxnLst/>
              <a:rect l="l" t="t" r="r" b="b"/>
              <a:pathLst>
                <a:path w="19269" h="1689">
                  <a:moveTo>
                    <a:pt x="17623" y="0"/>
                  </a:moveTo>
                  <a:lnTo>
                    <a:pt x="1646" y="0"/>
                  </a:lnTo>
                  <a:lnTo>
                    <a:pt x="0" y="1689"/>
                  </a:lnTo>
                  <a:lnTo>
                    <a:pt x="844" y="1689"/>
                  </a:lnTo>
                  <a:lnTo>
                    <a:pt x="1926" y="571"/>
                  </a:lnTo>
                  <a:lnTo>
                    <a:pt x="17204" y="571"/>
                  </a:lnTo>
                  <a:lnTo>
                    <a:pt x="18321" y="1689"/>
                  </a:lnTo>
                  <a:lnTo>
                    <a:pt x="19269" y="1689"/>
                  </a:lnTo>
                  <a:lnTo>
                    <a:pt x="17623" y="0"/>
                  </a:lnTo>
                  <a:close/>
                </a:path>
              </a:pathLst>
            </a:custGeom>
            <a:solidFill>
              <a:srgbClr val="C238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75" name="object 488">
              <a:extLst>
                <a:ext uri="{FF2B5EF4-FFF2-40B4-BE49-F238E27FC236}">
                  <a16:creationId xmlns:a16="http://schemas.microsoft.com/office/drawing/2014/main" id="{FBD1488C-C899-4B72-A864-5AA694FBC2D7}"/>
                </a:ext>
              </a:extLst>
            </p:cNvPr>
            <p:cNvSpPr/>
            <p:nvPr/>
          </p:nvSpPr>
          <p:spPr>
            <a:xfrm>
              <a:off x="6715081" y="4085399"/>
              <a:ext cx="20304" cy="1968"/>
            </a:xfrm>
            <a:custGeom>
              <a:avLst/>
              <a:gdLst/>
              <a:ahLst/>
              <a:cxnLst/>
              <a:rect l="l" t="t" r="r" b="b"/>
              <a:pathLst>
                <a:path w="20304" h="1968">
                  <a:moveTo>
                    <a:pt x="18343" y="0"/>
                  </a:moveTo>
                  <a:lnTo>
                    <a:pt x="1960" y="0"/>
                  </a:lnTo>
                  <a:lnTo>
                    <a:pt x="0" y="1968"/>
                  </a:lnTo>
                  <a:lnTo>
                    <a:pt x="954" y="1968"/>
                  </a:lnTo>
                  <a:lnTo>
                    <a:pt x="2379" y="571"/>
                  </a:lnTo>
                  <a:lnTo>
                    <a:pt x="18064" y="571"/>
                  </a:lnTo>
                  <a:lnTo>
                    <a:pt x="19489" y="1968"/>
                  </a:lnTo>
                  <a:lnTo>
                    <a:pt x="20304" y="1968"/>
                  </a:lnTo>
                  <a:lnTo>
                    <a:pt x="18343" y="0"/>
                  </a:lnTo>
                  <a:close/>
                </a:path>
              </a:pathLst>
            </a:custGeom>
            <a:solidFill>
              <a:srgbClr val="C238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76" name="object 489">
              <a:extLst>
                <a:ext uri="{FF2B5EF4-FFF2-40B4-BE49-F238E27FC236}">
                  <a16:creationId xmlns:a16="http://schemas.microsoft.com/office/drawing/2014/main" id="{EEAA42F4-F828-4B50-BEF7-DCEB8C364D65}"/>
                </a:ext>
              </a:extLst>
            </p:cNvPr>
            <p:cNvSpPr/>
            <p:nvPr/>
          </p:nvSpPr>
          <p:spPr>
            <a:xfrm>
              <a:off x="6714514" y="4084967"/>
              <a:ext cx="21437" cy="2400"/>
            </a:xfrm>
            <a:custGeom>
              <a:avLst/>
              <a:gdLst/>
              <a:ahLst/>
              <a:cxnLst/>
              <a:rect l="l" t="t" r="r" b="b"/>
              <a:pathLst>
                <a:path w="21437" h="2400">
                  <a:moveTo>
                    <a:pt x="19050" y="0"/>
                  </a:moveTo>
                  <a:lnTo>
                    <a:pt x="2413" y="0"/>
                  </a:lnTo>
                  <a:lnTo>
                    <a:pt x="0" y="2400"/>
                  </a:lnTo>
                  <a:lnTo>
                    <a:pt x="829" y="2400"/>
                  </a:lnTo>
                  <a:lnTo>
                    <a:pt x="2667" y="558"/>
                  </a:lnTo>
                  <a:lnTo>
                    <a:pt x="18771" y="558"/>
                  </a:lnTo>
                  <a:lnTo>
                    <a:pt x="20605" y="2400"/>
                  </a:lnTo>
                  <a:lnTo>
                    <a:pt x="21437" y="2400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C238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77" name="object 490">
              <a:extLst>
                <a:ext uri="{FF2B5EF4-FFF2-40B4-BE49-F238E27FC236}">
                  <a16:creationId xmlns:a16="http://schemas.microsoft.com/office/drawing/2014/main" id="{53426ADC-9C37-4C61-99F1-49B6ED8E367F}"/>
                </a:ext>
              </a:extLst>
            </p:cNvPr>
            <p:cNvSpPr/>
            <p:nvPr/>
          </p:nvSpPr>
          <p:spPr>
            <a:xfrm>
              <a:off x="6714010" y="4084675"/>
              <a:ext cx="22560" cy="2692"/>
            </a:xfrm>
            <a:custGeom>
              <a:avLst/>
              <a:gdLst/>
              <a:ahLst/>
              <a:cxnLst/>
              <a:rect l="l" t="t" r="r" b="b"/>
              <a:pathLst>
                <a:path w="22560" h="2692">
                  <a:moveTo>
                    <a:pt x="19808" y="0"/>
                  </a:moveTo>
                  <a:lnTo>
                    <a:pt x="2752" y="0"/>
                  </a:lnTo>
                  <a:lnTo>
                    <a:pt x="0" y="2692"/>
                  </a:lnTo>
                  <a:lnTo>
                    <a:pt x="808" y="2692"/>
                  </a:lnTo>
                  <a:lnTo>
                    <a:pt x="3031" y="431"/>
                  </a:lnTo>
                  <a:lnTo>
                    <a:pt x="19554" y="431"/>
                  </a:lnTo>
                  <a:lnTo>
                    <a:pt x="21756" y="2692"/>
                  </a:lnTo>
                  <a:lnTo>
                    <a:pt x="22560" y="2692"/>
                  </a:lnTo>
                  <a:lnTo>
                    <a:pt x="19808" y="0"/>
                  </a:lnTo>
                  <a:close/>
                </a:path>
              </a:pathLst>
            </a:custGeom>
            <a:solidFill>
              <a:srgbClr val="C238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78" name="object 491">
              <a:extLst>
                <a:ext uri="{FF2B5EF4-FFF2-40B4-BE49-F238E27FC236}">
                  <a16:creationId xmlns:a16="http://schemas.microsoft.com/office/drawing/2014/main" id="{AC0C2B9E-919F-45C0-953C-4BFF75E48EEF}"/>
                </a:ext>
              </a:extLst>
            </p:cNvPr>
            <p:cNvSpPr/>
            <p:nvPr/>
          </p:nvSpPr>
          <p:spPr>
            <a:xfrm>
              <a:off x="6713338" y="4084243"/>
              <a:ext cx="23765" cy="3124"/>
            </a:xfrm>
            <a:custGeom>
              <a:avLst/>
              <a:gdLst/>
              <a:ahLst/>
              <a:cxnLst/>
              <a:rect l="l" t="t" r="r" b="b"/>
              <a:pathLst>
                <a:path w="23765" h="3124">
                  <a:moveTo>
                    <a:pt x="20608" y="0"/>
                  </a:moveTo>
                  <a:lnTo>
                    <a:pt x="3107" y="0"/>
                  </a:lnTo>
                  <a:lnTo>
                    <a:pt x="0" y="3124"/>
                  </a:lnTo>
                  <a:lnTo>
                    <a:pt x="845" y="3124"/>
                  </a:lnTo>
                  <a:lnTo>
                    <a:pt x="3424" y="558"/>
                  </a:lnTo>
                  <a:lnTo>
                    <a:pt x="20354" y="558"/>
                  </a:lnTo>
                  <a:lnTo>
                    <a:pt x="22924" y="3124"/>
                  </a:lnTo>
                  <a:lnTo>
                    <a:pt x="23765" y="3124"/>
                  </a:lnTo>
                  <a:lnTo>
                    <a:pt x="20608" y="0"/>
                  </a:lnTo>
                  <a:close/>
                </a:path>
              </a:pathLst>
            </a:custGeom>
            <a:solidFill>
              <a:srgbClr val="C238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79" name="object 492">
              <a:extLst>
                <a:ext uri="{FF2B5EF4-FFF2-40B4-BE49-F238E27FC236}">
                  <a16:creationId xmlns:a16="http://schemas.microsoft.com/office/drawing/2014/main" id="{7E9020EB-EDC2-4E91-A2DE-F709821CB3EA}"/>
                </a:ext>
              </a:extLst>
            </p:cNvPr>
            <p:cNvSpPr/>
            <p:nvPr/>
          </p:nvSpPr>
          <p:spPr>
            <a:xfrm>
              <a:off x="6712688" y="4083824"/>
              <a:ext cx="25119" cy="3543"/>
            </a:xfrm>
            <a:custGeom>
              <a:avLst/>
              <a:gdLst/>
              <a:ahLst/>
              <a:cxnLst/>
              <a:rect l="l" t="t" r="r" b="b"/>
              <a:pathLst>
                <a:path w="25119" h="3543">
                  <a:moveTo>
                    <a:pt x="21588" y="0"/>
                  </a:moveTo>
                  <a:lnTo>
                    <a:pt x="3605" y="0"/>
                  </a:lnTo>
                  <a:lnTo>
                    <a:pt x="0" y="3543"/>
                  </a:lnTo>
                  <a:lnTo>
                    <a:pt x="948" y="3543"/>
                  </a:lnTo>
                  <a:lnTo>
                    <a:pt x="3897" y="584"/>
                  </a:lnTo>
                  <a:lnTo>
                    <a:pt x="21258" y="584"/>
                  </a:lnTo>
                  <a:lnTo>
                    <a:pt x="24175" y="3543"/>
                  </a:lnTo>
                  <a:lnTo>
                    <a:pt x="25119" y="3543"/>
                  </a:lnTo>
                  <a:lnTo>
                    <a:pt x="21588" y="0"/>
                  </a:lnTo>
                  <a:close/>
                </a:path>
              </a:pathLst>
            </a:custGeom>
            <a:solidFill>
              <a:srgbClr val="C238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80" name="object 493">
              <a:extLst>
                <a:ext uri="{FF2B5EF4-FFF2-40B4-BE49-F238E27FC236}">
                  <a16:creationId xmlns:a16="http://schemas.microsoft.com/office/drawing/2014/main" id="{C5063D35-3576-4FAC-87B6-03DD9C5A97BE}"/>
                </a:ext>
              </a:extLst>
            </p:cNvPr>
            <p:cNvSpPr/>
            <p:nvPr/>
          </p:nvSpPr>
          <p:spPr>
            <a:xfrm>
              <a:off x="6712236" y="4083545"/>
              <a:ext cx="26074" cy="3822"/>
            </a:xfrm>
            <a:custGeom>
              <a:avLst/>
              <a:gdLst/>
              <a:ahLst/>
              <a:cxnLst/>
              <a:rect l="l" t="t" r="r" b="b"/>
              <a:pathLst>
                <a:path w="26074" h="3822">
                  <a:moveTo>
                    <a:pt x="22179" y="0"/>
                  </a:moveTo>
                  <a:lnTo>
                    <a:pt x="3803" y="0"/>
                  </a:lnTo>
                  <a:lnTo>
                    <a:pt x="0" y="3822"/>
                  </a:lnTo>
                  <a:lnTo>
                    <a:pt x="835" y="3822"/>
                  </a:lnTo>
                  <a:lnTo>
                    <a:pt x="4069" y="571"/>
                  </a:lnTo>
                  <a:lnTo>
                    <a:pt x="21875" y="571"/>
                  </a:lnTo>
                  <a:lnTo>
                    <a:pt x="25201" y="3822"/>
                  </a:lnTo>
                  <a:lnTo>
                    <a:pt x="26074" y="3822"/>
                  </a:lnTo>
                  <a:lnTo>
                    <a:pt x="22179" y="0"/>
                  </a:lnTo>
                  <a:close/>
                </a:path>
              </a:pathLst>
            </a:custGeom>
            <a:solidFill>
              <a:srgbClr val="C238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81" name="object 494">
              <a:extLst>
                <a:ext uri="{FF2B5EF4-FFF2-40B4-BE49-F238E27FC236}">
                  <a16:creationId xmlns:a16="http://schemas.microsoft.com/office/drawing/2014/main" id="{44242A0B-3D53-4971-86D7-B17E15EE3625}"/>
                </a:ext>
              </a:extLst>
            </p:cNvPr>
            <p:cNvSpPr/>
            <p:nvPr/>
          </p:nvSpPr>
          <p:spPr>
            <a:xfrm>
              <a:off x="6711659" y="4083100"/>
              <a:ext cx="27219" cy="4267"/>
            </a:xfrm>
            <a:custGeom>
              <a:avLst/>
              <a:gdLst/>
              <a:ahLst/>
              <a:cxnLst/>
              <a:rect l="l" t="t" r="r" b="b"/>
              <a:pathLst>
                <a:path w="27219" h="4267">
                  <a:moveTo>
                    <a:pt x="23036" y="0"/>
                  </a:moveTo>
                  <a:lnTo>
                    <a:pt x="4253" y="0"/>
                  </a:lnTo>
                  <a:lnTo>
                    <a:pt x="0" y="4267"/>
                  </a:lnTo>
                  <a:lnTo>
                    <a:pt x="855" y="4267"/>
                  </a:lnTo>
                  <a:lnTo>
                    <a:pt x="4532" y="571"/>
                  </a:lnTo>
                  <a:lnTo>
                    <a:pt x="22757" y="571"/>
                  </a:lnTo>
                  <a:lnTo>
                    <a:pt x="26389" y="4267"/>
                  </a:lnTo>
                  <a:lnTo>
                    <a:pt x="27219" y="4267"/>
                  </a:lnTo>
                  <a:lnTo>
                    <a:pt x="23036" y="0"/>
                  </a:lnTo>
                  <a:close/>
                </a:path>
              </a:pathLst>
            </a:custGeom>
            <a:solidFill>
              <a:srgbClr val="C238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82" name="object 495">
              <a:extLst>
                <a:ext uri="{FF2B5EF4-FFF2-40B4-BE49-F238E27FC236}">
                  <a16:creationId xmlns:a16="http://schemas.microsoft.com/office/drawing/2014/main" id="{0D9FFD88-FD13-4B4F-AF14-A416515F08BE}"/>
                </a:ext>
              </a:extLst>
            </p:cNvPr>
            <p:cNvSpPr/>
            <p:nvPr/>
          </p:nvSpPr>
          <p:spPr>
            <a:xfrm>
              <a:off x="6711002" y="4082681"/>
              <a:ext cx="28496" cy="4686"/>
            </a:xfrm>
            <a:custGeom>
              <a:avLst/>
              <a:gdLst/>
              <a:ahLst/>
              <a:cxnLst/>
              <a:rect l="l" t="t" r="r" b="b"/>
              <a:pathLst>
                <a:path w="28496" h="4686">
                  <a:moveTo>
                    <a:pt x="23833" y="0"/>
                  </a:moveTo>
                  <a:lnTo>
                    <a:pt x="4617" y="0"/>
                  </a:lnTo>
                  <a:lnTo>
                    <a:pt x="0" y="4686"/>
                  </a:lnTo>
                  <a:lnTo>
                    <a:pt x="871" y="4686"/>
                  </a:lnTo>
                  <a:lnTo>
                    <a:pt x="4897" y="584"/>
                  </a:lnTo>
                  <a:lnTo>
                    <a:pt x="23553" y="584"/>
                  </a:lnTo>
                  <a:lnTo>
                    <a:pt x="27648" y="4686"/>
                  </a:lnTo>
                  <a:lnTo>
                    <a:pt x="28496" y="4686"/>
                  </a:lnTo>
                  <a:lnTo>
                    <a:pt x="23833" y="0"/>
                  </a:lnTo>
                  <a:close/>
                </a:path>
              </a:pathLst>
            </a:custGeom>
            <a:solidFill>
              <a:srgbClr val="C238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83" name="object 496">
              <a:extLst>
                <a:ext uri="{FF2B5EF4-FFF2-40B4-BE49-F238E27FC236}">
                  <a16:creationId xmlns:a16="http://schemas.microsoft.com/office/drawing/2014/main" id="{C0A49C7A-9379-42B1-AC66-3BBE3297E4B6}"/>
                </a:ext>
              </a:extLst>
            </p:cNvPr>
            <p:cNvSpPr/>
            <p:nvPr/>
          </p:nvSpPr>
          <p:spPr>
            <a:xfrm>
              <a:off x="6710497" y="4082415"/>
              <a:ext cx="29486" cy="4953"/>
            </a:xfrm>
            <a:custGeom>
              <a:avLst/>
              <a:gdLst/>
              <a:ahLst/>
              <a:cxnLst/>
              <a:rect l="l" t="t" r="r" b="b"/>
              <a:pathLst>
                <a:path w="29486" h="4952">
                  <a:moveTo>
                    <a:pt x="24604" y="0"/>
                  </a:moveTo>
                  <a:lnTo>
                    <a:pt x="4945" y="0"/>
                  </a:lnTo>
                  <a:lnTo>
                    <a:pt x="0" y="4953"/>
                  </a:lnTo>
                  <a:lnTo>
                    <a:pt x="832" y="4953"/>
                  </a:lnTo>
                  <a:lnTo>
                    <a:pt x="5249" y="571"/>
                  </a:lnTo>
                  <a:lnTo>
                    <a:pt x="24198" y="571"/>
                  </a:lnTo>
                  <a:lnTo>
                    <a:pt x="28696" y="4953"/>
                  </a:lnTo>
                  <a:lnTo>
                    <a:pt x="29486" y="4953"/>
                  </a:lnTo>
                  <a:lnTo>
                    <a:pt x="24604" y="0"/>
                  </a:lnTo>
                  <a:close/>
                </a:path>
              </a:pathLst>
            </a:custGeom>
            <a:solidFill>
              <a:srgbClr val="C238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84" name="object 497">
              <a:extLst>
                <a:ext uri="{FF2B5EF4-FFF2-40B4-BE49-F238E27FC236}">
                  <a16:creationId xmlns:a16="http://schemas.microsoft.com/office/drawing/2014/main" id="{6CFA4468-FE6B-4B20-A4E8-AE99B83D104A}"/>
                </a:ext>
              </a:extLst>
            </p:cNvPr>
            <p:cNvSpPr/>
            <p:nvPr/>
          </p:nvSpPr>
          <p:spPr>
            <a:xfrm>
              <a:off x="6710705" y="4081983"/>
              <a:ext cx="29098" cy="5384"/>
            </a:xfrm>
            <a:custGeom>
              <a:avLst/>
              <a:gdLst/>
              <a:ahLst/>
              <a:cxnLst/>
              <a:rect l="l" t="t" r="r" b="b"/>
              <a:pathLst>
                <a:path w="29098" h="5384">
                  <a:moveTo>
                    <a:pt x="1840" y="5167"/>
                  </a:moveTo>
                  <a:lnTo>
                    <a:pt x="13224" y="558"/>
                  </a:lnTo>
                  <a:lnTo>
                    <a:pt x="4927" y="558"/>
                  </a:lnTo>
                  <a:lnTo>
                    <a:pt x="0" y="5384"/>
                  </a:lnTo>
                  <a:lnTo>
                    <a:pt x="1745" y="5384"/>
                  </a:lnTo>
                  <a:lnTo>
                    <a:pt x="1840" y="5167"/>
                  </a:lnTo>
                  <a:close/>
                </a:path>
                <a:path w="29098" h="5384">
                  <a:moveTo>
                    <a:pt x="24256" y="558"/>
                  </a:moveTo>
                  <a:lnTo>
                    <a:pt x="16204" y="558"/>
                  </a:lnTo>
                  <a:lnTo>
                    <a:pt x="27401" y="5384"/>
                  </a:lnTo>
                  <a:lnTo>
                    <a:pt x="29098" y="5384"/>
                  </a:lnTo>
                  <a:lnTo>
                    <a:pt x="24256" y="558"/>
                  </a:lnTo>
                  <a:close/>
                </a:path>
                <a:path w="29098" h="5384">
                  <a:moveTo>
                    <a:pt x="14604" y="0"/>
                  </a:moveTo>
                  <a:lnTo>
                    <a:pt x="13224" y="558"/>
                  </a:lnTo>
                  <a:lnTo>
                    <a:pt x="16204" y="558"/>
                  </a:lnTo>
                  <a:lnTo>
                    <a:pt x="14914" y="2"/>
                  </a:lnTo>
                  <a:lnTo>
                    <a:pt x="14604" y="0"/>
                  </a:lnTo>
                  <a:close/>
                </a:path>
              </a:pathLst>
            </a:custGeom>
            <a:solidFill>
              <a:srgbClr val="C238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85" name="object 498">
              <a:extLst>
                <a:ext uri="{FF2B5EF4-FFF2-40B4-BE49-F238E27FC236}">
                  <a16:creationId xmlns:a16="http://schemas.microsoft.com/office/drawing/2014/main" id="{3CE5750C-5530-40E8-BB50-18A8D7B94E76}"/>
                </a:ext>
              </a:extLst>
            </p:cNvPr>
            <p:cNvSpPr/>
            <p:nvPr/>
          </p:nvSpPr>
          <p:spPr>
            <a:xfrm>
              <a:off x="6712246" y="4081665"/>
              <a:ext cx="26392" cy="5702"/>
            </a:xfrm>
            <a:custGeom>
              <a:avLst/>
              <a:gdLst/>
              <a:ahLst/>
              <a:cxnLst/>
              <a:rect l="l" t="t" r="r" b="b"/>
              <a:pathLst>
                <a:path w="26392" h="5702">
                  <a:moveTo>
                    <a:pt x="502" y="5702"/>
                  </a:moveTo>
                  <a:lnTo>
                    <a:pt x="13064" y="444"/>
                  </a:lnTo>
                  <a:lnTo>
                    <a:pt x="25629" y="5702"/>
                  </a:lnTo>
                  <a:lnTo>
                    <a:pt x="26392" y="5702"/>
                  </a:lnTo>
                  <a:lnTo>
                    <a:pt x="14022" y="24"/>
                  </a:lnTo>
                  <a:lnTo>
                    <a:pt x="13064" y="0"/>
                  </a:lnTo>
                  <a:lnTo>
                    <a:pt x="262" y="5125"/>
                  </a:lnTo>
                  <a:lnTo>
                    <a:pt x="0" y="5702"/>
                  </a:lnTo>
                  <a:lnTo>
                    <a:pt x="502" y="5702"/>
                  </a:lnTo>
                  <a:close/>
                </a:path>
              </a:pathLst>
            </a:custGeom>
            <a:solidFill>
              <a:srgbClr val="C238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86" name="object 499">
              <a:extLst>
                <a:ext uri="{FF2B5EF4-FFF2-40B4-BE49-F238E27FC236}">
                  <a16:creationId xmlns:a16="http://schemas.microsoft.com/office/drawing/2014/main" id="{B9AF316A-BF70-4BA9-B3B8-AD435B826CA2}"/>
                </a:ext>
              </a:extLst>
            </p:cNvPr>
            <p:cNvSpPr/>
            <p:nvPr/>
          </p:nvSpPr>
          <p:spPr>
            <a:xfrm>
              <a:off x="6711877" y="4081259"/>
              <a:ext cx="27161" cy="6108"/>
            </a:xfrm>
            <a:custGeom>
              <a:avLst/>
              <a:gdLst/>
              <a:ahLst/>
              <a:cxnLst/>
              <a:rect l="l" t="t" r="r" b="b"/>
              <a:pathLst>
                <a:path w="27161" h="6108">
                  <a:moveTo>
                    <a:pt x="543" y="4994"/>
                  </a:moveTo>
                  <a:lnTo>
                    <a:pt x="0" y="6108"/>
                  </a:lnTo>
                  <a:lnTo>
                    <a:pt x="324" y="6108"/>
                  </a:lnTo>
                  <a:lnTo>
                    <a:pt x="12769" y="595"/>
                  </a:lnTo>
                  <a:lnTo>
                    <a:pt x="13432" y="584"/>
                  </a:lnTo>
                  <a:lnTo>
                    <a:pt x="26156" y="5746"/>
                  </a:lnTo>
                  <a:lnTo>
                    <a:pt x="26313" y="6108"/>
                  </a:lnTo>
                  <a:lnTo>
                    <a:pt x="27161" y="6015"/>
                  </a:lnTo>
                  <a:lnTo>
                    <a:pt x="14887" y="55"/>
                  </a:lnTo>
                  <a:lnTo>
                    <a:pt x="13432" y="0"/>
                  </a:lnTo>
                  <a:lnTo>
                    <a:pt x="543" y="4994"/>
                  </a:lnTo>
                  <a:close/>
                </a:path>
              </a:pathLst>
            </a:custGeom>
            <a:solidFill>
              <a:srgbClr val="C238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87" name="object 500">
              <a:extLst>
                <a:ext uri="{FF2B5EF4-FFF2-40B4-BE49-F238E27FC236}">
                  <a16:creationId xmlns:a16="http://schemas.microsoft.com/office/drawing/2014/main" id="{8E5438F6-45CF-43F5-B7FC-9E683C41DE32}"/>
                </a:ext>
              </a:extLst>
            </p:cNvPr>
            <p:cNvSpPr/>
            <p:nvPr/>
          </p:nvSpPr>
          <p:spPr>
            <a:xfrm>
              <a:off x="6711544" y="4080840"/>
              <a:ext cx="28014" cy="6527"/>
            </a:xfrm>
            <a:custGeom>
              <a:avLst/>
              <a:gdLst/>
              <a:ahLst/>
              <a:cxnLst/>
              <a:rect l="l" t="t" r="r" b="b"/>
              <a:pathLst>
                <a:path w="28014" h="6527">
                  <a:moveTo>
                    <a:pt x="834" y="4923"/>
                  </a:moveTo>
                  <a:lnTo>
                    <a:pt x="0" y="6527"/>
                  </a:lnTo>
                  <a:lnTo>
                    <a:pt x="12350" y="623"/>
                  </a:lnTo>
                  <a:lnTo>
                    <a:pt x="13766" y="571"/>
                  </a:lnTo>
                  <a:lnTo>
                    <a:pt x="26500" y="5676"/>
                  </a:lnTo>
                  <a:lnTo>
                    <a:pt x="26899" y="6527"/>
                  </a:lnTo>
                  <a:lnTo>
                    <a:pt x="28014" y="6409"/>
                  </a:lnTo>
                  <a:lnTo>
                    <a:pt x="15906" y="120"/>
                  </a:lnTo>
                  <a:lnTo>
                    <a:pt x="13766" y="0"/>
                  </a:lnTo>
                  <a:lnTo>
                    <a:pt x="834" y="4923"/>
                  </a:lnTo>
                  <a:close/>
                </a:path>
              </a:pathLst>
            </a:custGeom>
            <a:solidFill>
              <a:srgbClr val="C238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88" name="object 501">
              <a:extLst>
                <a:ext uri="{FF2B5EF4-FFF2-40B4-BE49-F238E27FC236}">
                  <a16:creationId xmlns:a16="http://schemas.microsoft.com/office/drawing/2014/main" id="{ECE9410D-7975-4BCA-89E2-57C88770C865}"/>
                </a:ext>
              </a:extLst>
            </p:cNvPr>
            <p:cNvSpPr/>
            <p:nvPr/>
          </p:nvSpPr>
          <p:spPr>
            <a:xfrm>
              <a:off x="6711232" y="4080548"/>
              <a:ext cx="28896" cy="6779"/>
            </a:xfrm>
            <a:custGeom>
              <a:avLst/>
              <a:gdLst/>
              <a:ahLst/>
              <a:cxnLst/>
              <a:rect l="l" t="t" r="r" b="b"/>
              <a:pathLst>
                <a:path w="28896" h="6779">
                  <a:moveTo>
                    <a:pt x="0" y="6779"/>
                  </a:moveTo>
                  <a:lnTo>
                    <a:pt x="130" y="6714"/>
                  </a:lnTo>
                  <a:lnTo>
                    <a:pt x="0" y="6779"/>
                  </a:lnTo>
                  <a:close/>
                </a:path>
                <a:path w="28896" h="6779">
                  <a:moveTo>
                    <a:pt x="28833" y="6652"/>
                  </a:moveTo>
                  <a:lnTo>
                    <a:pt x="27002" y="5667"/>
                  </a:lnTo>
                  <a:lnTo>
                    <a:pt x="27579" y="6819"/>
                  </a:lnTo>
                  <a:lnTo>
                    <a:pt x="28896" y="6819"/>
                  </a:lnTo>
                  <a:lnTo>
                    <a:pt x="28833" y="6652"/>
                  </a:lnTo>
                  <a:close/>
                </a:path>
                <a:path w="28896" h="6779">
                  <a:moveTo>
                    <a:pt x="14078" y="0"/>
                  </a:moveTo>
                  <a:lnTo>
                    <a:pt x="12363" y="640"/>
                  </a:lnTo>
                  <a:lnTo>
                    <a:pt x="14078" y="558"/>
                  </a:lnTo>
                  <a:lnTo>
                    <a:pt x="26395" y="5340"/>
                  </a:lnTo>
                  <a:lnTo>
                    <a:pt x="16813" y="187"/>
                  </a:lnTo>
                  <a:lnTo>
                    <a:pt x="14078" y="0"/>
                  </a:lnTo>
                  <a:close/>
                </a:path>
                <a:path w="28896" h="6779">
                  <a:moveTo>
                    <a:pt x="11931" y="801"/>
                  </a:moveTo>
                  <a:lnTo>
                    <a:pt x="1148" y="4829"/>
                  </a:lnTo>
                  <a:lnTo>
                    <a:pt x="130" y="6714"/>
                  </a:lnTo>
                  <a:lnTo>
                    <a:pt x="11931" y="801"/>
                  </a:lnTo>
                  <a:close/>
                </a:path>
                <a:path w="28896" h="6779">
                  <a:moveTo>
                    <a:pt x="27002" y="5667"/>
                  </a:moveTo>
                  <a:lnTo>
                    <a:pt x="26395" y="5340"/>
                  </a:lnTo>
                  <a:lnTo>
                    <a:pt x="27002" y="5667"/>
                  </a:lnTo>
                  <a:close/>
                </a:path>
                <a:path w="28896" h="6779">
                  <a:moveTo>
                    <a:pt x="12363" y="640"/>
                  </a:moveTo>
                  <a:lnTo>
                    <a:pt x="11931" y="801"/>
                  </a:lnTo>
                  <a:lnTo>
                    <a:pt x="12363" y="640"/>
                  </a:lnTo>
                  <a:close/>
                </a:path>
              </a:pathLst>
            </a:custGeom>
            <a:solidFill>
              <a:srgbClr val="C238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89" name="object 502">
              <a:extLst>
                <a:ext uri="{FF2B5EF4-FFF2-40B4-BE49-F238E27FC236}">
                  <a16:creationId xmlns:a16="http://schemas.microsoft.com/office/drawing/2014/main" id="{4E2B75DD-5396-41C4-92D3-E89CBDD44E4C}"/>
                </a:ext>
              </a:extLst>
            </p:cNvPr>
            <p:cNvSpPr/>
            <p:nvPr/>
          </p:nvSpPr>
          <p:spPr>
            <a:xfrm>
              <a:off x="6710672" y="4080116"/>
              <a:ext cx="29836" cy="7251"/>
            </a:xfrm>
            <a:custGeom>
              <a:avLst/>
              <a:gdLst/>
              <a:ahLst/>
              <a:cxnLst/>
              <a:rect l="l" t="t" r="r" b="b"/>
              <a:pathLst>
                <a:path w="29836" h="7251">
                  <a:moveTo>
                    <a:pt x="0" y="7141"/>
                  </a:moveTo>
                  <a:lnTo>
                    <a:pt x="199" y="7251"/>
                  </a:lnTo>
                  <a:lnTo>
                    <a:pt x="377" y="6942"/>
                  </a:lnTo>
                  <a:lnTo>
                    <a:pt x="0" y="7141"/>
                  </a:lnTo>
                  <a:close/>
                </a:path>
                <a:path w="29836" h="7251">
                  <a:moveTo>
                    <a:pt x="29754" y="7027"/>
                  </a:moveTo>
                  <a:lnTo>
                    <a:pt x="27663" y="5833"/>
                  </a:lnTo>
                  <a:lnTo>
                    <a:pt x="28401" y="7251"/>
                  </a:lnTo>
                  <a:lnTo>
                    <a:pt x="29836" y="7251"/>
                  </a:lnTo>
                  <a:lnTo>
                    <a:pt x="29754" y="7027"/>
                  </a:lnTo>
                  <a:close/>
                </a:path>
                <a:path w="29836" h="7251">
                  <a:moveTo>
                    <a:pt x="14638" y="0"/>
                  </a:moveTo>
                  <a:lnTo>
                    <a:pt x="12708" y="706"/>
                  </a:lnTo>
                  <a:lnTo>
                    <a:pt x="14638" y="584"/>
                  </a:lnTo>
                  <a:lnTo>
                    <a:pt x="26249" y="5027"/>
                  </a:lnTo>
                  <a:lnTo>
                    <a:pt x="17912" y="270"/>
                  </a:lnTo>
                  <a:lnTo>
                    <a:pt x="14638" y="0"/>
                  </a:lnTo>
                  <a:close/>
                </a:path>
                <a:path w="29836" h="7251">
                  <a:moveTo>
                    <a:pt x="10955" y="1348"/>
                  </a:moveTo>
                  <a:lnTo>
                    <a:pt x="1628" y="4764"/>
                  </a:lnTo>
                  <a:lnTo>
                    <a:pt x="377" y="6942"/>
                  </a:lnTo>
                  <a:lnTo>
                    <a:pt x="10955" y="1348"/>
                  </a:lnTo>
                  <a:close/>
                </a:path>
                <a:path w="29836" h="7251">
                  <a:moveTo>
                    <a:pt x="27663" y="5833"/>
                  </a:moveTo>
                  <a:lnTo>
                    <a:pt x="27490" y="5502"/>
                  </a:lnTo>
                  <a:lnTo>
                    <a:pt x="26249" y="5027"/>
                  </a:lnTo>
                  <a:lnTo>
                    <a:pt x="27663" y="5833"/>
                  </a:lnTo>
                  <a:close/>
                </a:path>
                <a:path w="29836" h="7251">
                  <a:moveTo>
                    <a:pt x="12708" y="706"/>
                  </a:moveTo>
                  <a:lnTo>
                    <a:pt x="12095" y="745"/>
                  </a:lnTo>
                  <a:lnTo>
                    <a:pt x="10955" y="1348"/>
                  </a:lnTo>
                  <a:lnTo>
                    <a:pt x="12708" y="706"/>
                  </a:lnTo>
                  <a:close/>
                </a:path>
              </a:pathLst>
            </a:custGeom>
            <a:solidFill>
              <a:srgbClr val="C439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90" name="object 503">
              <a:extLst>
                <a:ext uri="{FF2B5EF4-FFF2-40B4-BE49-F238E27FC236}">
                  <a16:creationId xmlns:a16="http://schemas.microsoft.com/office/drawing/2014/main" id="{F07A4521-9E09-40AF-85E9-08A8AD549C94}"/>
                </a:ext>
              </a:extLst>
            </p:cNvPr>
            <p:cNvSpPr/>
            <p:nvPr/>
          </p:nvSpPr>
          <p:spPr>
            <a:xfrm>
              <a:off x="6710205" y="4079684"/>
              <a:ext cx="30865" cy="7683"/>
            </a:xfrm>
            <a:custGeom>
              <a:avLst/>
              <a:gdLst/>
              <a:ahLst/>
              <a:cxnLst/>
              <a:rect l="l" t="t" r="r" b="b"/>
              <a:pathLst>
                <a:path w="30865" h="7683">
                  <a:moveTo>
                    <a:pt x="59" y="7523"/>
                  </a:moveTo>
                  <a:lnTo>
                    <a:pt x="0" y="7683"/>
                  </a:lnTo>
                  <a:lnTo>
                    <a:pt x="325" y="7683"/>
                  </a:lnTo>
                  <a:lnTo>
                    <a:pt x="603" y="7217"/>
                  </a:lnTo>
                  <a:lnTo>
                    <a:pt x="59" y="7523"/>
                  </a:lnTo>
                  <a:close/>
                </a:path>
                <a:path w="30865" h="7683">
                  <a:moveTo>
                    <a:pt x="30764" y="7400"/>
                  </a:moveTo>
                  <a:lnTo>
                    <a:pt x="28324" y="5936"/>
                  </a:lnTo>
                  <a:lnTo>
                    <a:pt x="29282" y="7683"/>
                  </a:lnTo>
                  <a:lnTo>
                    <a:pt x="30865" y="7683"/>
                  </a:lnTo>
                  <a:lnTo>
                    <a:pt x="30764" y="7400"/>
                  </a:lnTo>
                  <a:close/>
                </a:path>
                <a:path w="30865" h="7683">
                  <a:moveTo>
                    <a:pt x="15105" y="0"/>
                  </a:moveTo>
                  <a:lnTo>
                    <a:pt x="13077" y="732"/>
                  </a:lnTo>
                  <a:lnTo>
                    <a:pt x="15105" y="571"/>
                  </a:lnTo>
                  <a:lnTo>
                    <a:pt x="26533" y="4862"/>
                  </a:lnTo>
                  <a:lnTo>
                    <a:pt x="19079" y="391"/>
                  </a:lnTo>
                  <a:lnTo>
                    <a:pt x="15105" y="0"/>
                  </a:lnTo>
                  <a:close/>
                </a:path>
                <a:path w="30865" h="7683">
                  <a:moveTo>
                    <a:pt x="10410" y="1695"/>
                  </a:moveTo>
                  <a:lnTo>
                    <a:pt x="2102" y="4696"/>
                  </a:lnTo>
                  <a:lnTo>
                    <a:pt x="603" y="7217"/>
                  </a:lnTo>
                  <a:lnTo>
                    <a:pt x="10410" y="1695"/>
                  </a:lnTo>
                  <a:close/>
                </a:path>
                <a:path w="30865" h="7683">
                  <a:moveTo>
                    <a:pt x="28324" y="5936"/>
                  </a:moveTo>
                  <a:lnTo>
                    <a:pt x="28046" y="5430"/>
                  </a:lnTo>
                  <a:lnTo>
                    <a:pt x="26533" y="4862"/>
                  </a:lnTo>
                  <a:lnTo>
                    <a:pt x="28324" y="5936"/>
                  </a:lnTo>
                  <a:close/>
                </a:path>
                <a:path w="30865" h="7683">
                  <a:moveTo>
                    <a:pt x="13077" y="732"/>
                  </a:moveTo>
                  <a:lnTo>
                    <a:pt x="11964" y="820"/>
                  </a:lnTo>
                  <a:lnTo>
                    <a:pt x="10410" y="1695"/>
                  </a:lnTo>
                  <a:lnTo>
                    <a:pt x="13077" y="732"/>
                  </a:lnTo>
                  <a:close/>
                </a:path>
              </a:pathLst>
            </a:custGeom>
            <a:solidFill>
              <a:srgbClr val="C439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91" name="object 504">
              <a:extLst>
                <a:ext uri="{FF2B5EF4-FFF2-40B4-BE49-F238E27FC236}">
                  <a16:creationId xmlns:a16="http://schemas.microsoft.com/office/drawing/2014/main" id="{F07AB06C-F2D7-4F45-B50F-CA7377A1205E}"/>
                </a:ext>
              </a:extLst>
            </p:cNvPr>
            <p:cNvSpPr/>
            <p:nvPr/>
          </p:nvSpPr>
          <p:spPr>
            <a:xfrm>
              <a:off x="6709740" y="4079405"/>
              <a:ext cx="31786" cy="7962"/>
            </a:xfrm>
            <a:custGeom>
              <a:avLst/>
              <a:gdLst/>
              <a:ahLst/>
              <a:cxnLst/>
              <a:rect l="l" t="t" r="r" b="b"/>
              <a:pathLst>
                <a:path w="31786" h="7962">
                  <a:moveTo>
                    <a:pt x="79" y="7742"/>
                  </a:moveTo>
                  <a:lnTo>
                    <a:pt x="0" y="7962"/>
                  </a:lnTo>
                  <a:lnTo>
                    <a:pt x="381" y="7962"/>
                  </a:lnTo>
                  <a:lnTo>
                    <a:pt x="762" y="7346"/>
                  </a:lnTo>
                  <a:lnTo>
                    <a:pt x="79" y="7742"/>
                  </a:lnTo>
                  <a:close/>
                </a:path>
                <a:path w="31786" h="7962">
                  <a:moveTo>
                    <a:pt x="31687" y="7684"/>
                  </a:moveTo>
                  <a:lnTo>
                    <a:pt x="28984" y="6009"/>
                  </a:lnTo>
                  <a:lnTo>
                    <a:pt x="30122" y="7962"/>
                  </a:lnTo>
                  <a:lnTo>
                    <a:pt x="31786" y="7962"/>
                  </a:lnTo>
                  <a:lnTo>
                    <a:pt x="31687" y="7684"/>
                  </a:lnTo>
                  <a:close/>
                </a:path>
                <a:path w="31786" h="7962">
                  <a:moveTo>
                    <a:pt x="15569" y="0"/>
                  </a:moveTo>
                  <a:lnTo>
                    <a:pt x="13397" y="764"/>
                  </a:lnTo>
                  <a:lnTo>
                    <a:pt x="15569" y="571"/>
                  </a:lnTo>
                  <a:lnTo>
                    <a:pt x="26789" y="4648"/>
                  </a:lnTo>
                  <a:lnTo>
                    <a:pt x="20090" y="496"/>
                  </a:lnTo>
                  <a:lnTo>
                    <a:pt x="15569" y="0"/>
                  </a:lnTo>
                  <a:close/>
                </a:path>
                <a:path w="31786" h="7962">
                  <a:moveTo>
                    <a:pt x="10156" y="1905"/>
                  </a:moveTo>
                  <a:lnTo>
                    <a:pt x="2448" y="4617"/>
                  </a:lnTo>
                  <a:lnTo>
                    <a:pt x="762" y="7346"/>
                  </a:lnTo>
                  <a:lnTo>
                    <a:pt x="10156" y="1905"/>
                  </a:lnTo>
                  <a:close/>
                </a:path>
                <a:path w="31786" h="7962">
                  <a:moveTo>
                    <a:pt x="28984" y="6009"/>
                  </a:moveTo>
                  <a:lnTo>
                    <a:pt x="28568" y="5295"/>
                  </a:lnTo>
                  <a:lnTo>
                    <a:pt x="26789" y="4648"/>
                  </a:lnTo>
                  <a:lnTo>
                    <a:pt x="28984" y="6009"/>
                  </a:lnTo>
                  <a:close/>
                </a:path>
                <a:path w="31786" h="7962">
                  <a:moveTo>
                    <a:pt x="13397" y="764"/>
                  </a:moveTo>
                  <a:lnTo>
                    <a:pt x="11894" y="898"/>
                  </a:lnTo>
                  <a:lnTo>
                    <a:pt x="10156" y="1905"/>
                  </a:lnTo>
                  <a:lnTo>
                    <a:pt x="13397" y="764"/>
                  </a:lnTo>
                  <a:close/>
                </a:path>
              </a:pathLst>
            </a:custGeom>
            <a:solidFill>
              <a:srgbClr val="C439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92" name="object 505">
              <a:extLst>
                <a:ext uri="{FF2B5EF4-FFF2-40B4-BE49-F238E27FC236}">
                  <a16:creationId xmlns:a16="http://schemas.microsoft.com/office/drawing/2014/main" id="{0DEAF67A-DF51-4E56-A8BB-53FA8F4F22B0}"/>
                </a:ext>
              </a:extLst>
            </p:cNvPr>
            <p:cNvSpPr/>
            <p:nvPr/>
          </p:nvSpPr>
          <p:spPr>
            <a:xfrm>
              <a:off x="6709238" y="4078973"/>
              <a:ext cx="32739" cy="8394"/>
            </a:xfrm>
            <a:custGeom>
              <a:avLst/>
              <a:gdLst/>
              <a:ahLst/>
              <a:cxnLst/>
              <a:rect l="l" t="t" r="r" b="b"/>
              <a:pathLst>
                <a:path w="32739" h="8394">
                  <a:moveTo>
                    <a:pt x="80" y="8168"/>
                  </a:moveTo>
                  <a:lnTo>
                    <a:pt x="0" y="8394"/>
                  </a:lnTo>
                  <a:lnTo>
                    <a:pt x="449" y="8394"/>
                  </a:lnTo>
                  <a:lnTo>
                    <a:pt x="939" y="7643"/>
                  </a:lnTo>
                  <a:lnTo>
                    <a:pt x="80" y="8168"/>
                  </a:lnTo>
                  <a:close/>
                </a:path>
                <a:path w="32739" h="8394">
                  <a:moveTo>
                    <a:pt x="32629" y="8075"/>
                  </a:moveTo>
                  <a:lnTo>
                    <a:pt x="29603" y="6104"/>
                  </a:lnTo>
                  <a:lnTo>
                    <a:pt x="30973" y="8394"/>
                  </a:lnTo>
                  <a:lnTo>
                    <a:pt x="32739" y="8394"/>
                  </a:lnTo>
                  <a:lnTo>
                    <a:pt x="32629" y="8075"/>
                  </a:lnTo>
                  <a:close/>
                </a:path>
                <a:path w="32739" h="8394">
                  <a:moveTo>
                    <a:pt x="16072" y="0"/>
                  </a:moveTo>
                  <a:lnTo>
                    <a:pt x="13661" y="837"/>
                  </a:lnTo>
                  <a:lnTo>
                    <a:pt x="16072" y="584"/>
                  </a:lnTo>
                  <a:lnTo>
                    <a:pt x="27395" y="4666"/>
                  </a:lnTo>
                  <a:lnTo>
                    <a:pt x="21197" y="630"/>
                  </a:lnTo>
                  <a:lnTo>
                    <a:pt x="16072" y="0"/>
                  </a:lnTo>
                  <a:close/>
                </a:path>
                <a:path w="32739" h="8394">
                  <a:moveTo>
                    <a:pt x="9972" y="2119"/>
                  </a:moveTo>
                  <a:lnTo>
                    <a:pt x="2948" y="4559"/>
                  </a:lnTo>
                  <a:lnTo>
                    <a:pt x="939" y="7643"/>
                  </a:lnTo>
                  <a:lnTo>
                    <a:pt x="9972" y="2119"/>
                  </a:lnTo>
                  <a:close/>
                </a:path>
                <a:path w="32739" h="8394">
                  <a:moveTo>
                    <a:pt x="29603" y="6104"/>
                  </a:moveTo>
                  <a:lnTo>
                    <a:pt x="29113" y="5286"/>
                  </a:lnTo>
                  <a:lnTo>
                    <a:pt x="27395" y="4666"/>
                  </a:lnTo>
                  <a:lnTo>
                    <a:pt x="29603" y="6104"/>
                  </a:lnTo>
                  <a:close/>
                </a:path>
                <a:path w="32739" h="8394">
                  <a:moveTo>
                    <a:pt x="13661" y="837"/>
                  </a:moveTo>
                  <a:lnTo>
                    <a:pt x="11737" y="1039"/>
                  </a:lnTo>
                  <a:lnTo>
                    <a:pt x="9972" y="2119"/>
                  </a:lnTo>
                  <a:lnTo>
                    <a:pt x="13661" y="837"/>
                  </a:lnTo>
                  <a:close/>
                </a:path>
              </a:pathLst>
            </a:custGeom>
            <a:solidFill>
              <a:srgbClr val="C439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93" name="object 506">
              <a:extLst>
                <a:ext uri="{FF2B5EF4-FFF2-40B4-BE49-F238E27FC236}">
                  <a16:creationId xmlns:a16="http://schemas.microsoft.com/office/drawing/2014/main" id="{B6B57BAB-0634-4BA6-ACA7-C7100502D396}"/>
                </a:ext>
              </a:extLst>
            </p:cNvPr>
            <p:cNvSpPr/>
            <p:nvPr/>
          </p:nvSpPr>
          <p:spPr>
            <a:xfrm>
              <a:off x="6708798" y="4078681"/>
              <a:ext cx="33614" cy="8686"/>
            </a:xfrm>
            <a:custGeom>
              <a:avLst/>
              <a:gdLst/>
              <a:ahLst/>
              <a:cxnLst/>
              <a:rect l="l" t="t" r="r" b="b"/>
              <a:pathLst>
                <a:path w="33614" h="8686">
                  <a:moveTo>
                    <a:pt x="114" y="8358"/>
                  </a:moveTo>
                  <a:lnTo>
                    <a:pt x="0" y="8686"/>
                  </a:lnTo>
                  <a:lnTo>
                    <a:pt x="494" y="8686"/>
                  </a:lnTo>
                  <a:lnTo>
                    <a:pt x="1159" y="7691"/>
                  </a:lnTo>
                  <a:lnTo>
                    <a:pt x="114" y="8358"/>
                  </a:lnTo>
                  <a:close/>
                </a:path>
                <a:path w="33614" h="8686">
                  <a:moveTo>
                    <a:pt x="33487" y="8317"/>
                  </a:moveTo>
                  <a:lnTo>
                    <a:pt x="30262" y="6164"/>
                  </a:lnTo>
                  <a:lnTo>
                    <a:pt x="31847" y="8686"/>
                  </a:lnTo>
                  <a:lnTo>
                    <a:pt x="33614" y="8686"/>
                  </a:lnTo>
                  <a:lnTo>
                    <a:pt x="33487" y="8317"/>
                  </a:lnTo>
                  <a:close/>
                </a:path>
                <a:path w="33614" h="8686">
                  <a:moveTo>
                    <a:pt x="16511" y="0"/>
                  </a:moveTo>
                  <a:lnTo>
                    <a:pt x="14499" y="681"/>
                  </a:lnTo>
                  <a:lnTo>
                    <a:pt x="16511" y="444"/>
                  </a:lnTo>
                  <a:lnTo>
                    <a:pt x="27495" y="4317"/>
                  </a:lnTo>
                  <a:lnTo>
                    <a:pt x="22147" y="748"/>
                  </a:lnTo>
                  <a:lnTo>
                    <a:pt x="16511" y="0"/>
                  </a:lnTo>
                  <a:close/>
                </a:path>
                <a:path w="33614" h="8686">
                  <a:moveTo>
                    <a:pt x="9470" y="2385"/>
                  </a:moveTo>
                  <a:lnTo>
                    <a:pt x="3307" y="4472"/>
                  </a:lnTo>
                  <a:lnTo>
                    <a:pt x="1159" y="7691"/>
                  </a:lnTo>
                  <a:lnTo>
                    <a:pt x="9470" y="2385"/>
                  </a:lnTo>
                  <a:close/>
                </a:path>
                <a:path w="33614" h="8686">
                  <a:moveTo>
                    <a:pt x="30262" y="6164"/>
                  </a:moveTo>
                  <a:lnTo>
                    <a:pt x="29558" y="5045"/>
                  </a:lnTo>
                  <a:lnTo>
                    <a:pt x="27495" y="4317"/>
                  </a:lnTo>
                  <a:lnTo>
                    <a:pt x="30262" y="6164"/>
                  </a:lnTo>
                  <a:close/>
                </a:path>
                <a:path w="33614" h="8686">
                  <a:moveTo>
                    <a:pt x="14499" y="681"/>
                  </a:moveTo>
                  <a:lnTo>
                    <a:pt x="11604" y="1022"/>
                  </a:lnTo>
                  <a:lnTo>
                    <a:pt x="9470" y="2385"/>
                  </a:lnTo>
                  <a:lnTo>
                    <a:pt x="14499" y="681"/>
                  </a:lnTo>
                  <a:close/>
                </a:path>
              </a:pathLst>
            </a:custGeom>
            <a:solidFill>
              <a:srgbClr val="C439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94" name="object 507">
              <a:extLst>
                <a:ext uri="{FF2B5EF4-FFF2-40B4-BE49-F238E27FC236}">
                  <a16:creationId xmlns:a16="http://schemas.microsoft.com/office/drawing/2014/main" id="{2CE7ACF2-5175-4D0D-91AD-70F6F21A13C2}"/>
                </a:ext>
              </a:extLst>
            </p:cNvPr>
            <p:cNvSpPr/>
            <p:nvPr/>
          </p:nvSpPr>
          <p:spPr>
            <a:xfrm>
              <a:off x="6708349" y="4078274"/>
              <a:ext cx="34475" cy="9093"/>
            </a:xfrm>
            <a:custGeom>
              <a:avLst/>
              <a:gdLst/>
              <a:ahLst/>
              <a:cxnLst/>
              <a:rect l="l" t="t" r="r" b="b"/>
              <a:pathLst>
                <a:path w="34475" h="9093">
                  <a:moveTo>
                    <a:pt x="112" y="8763"/>
                  </a:moveTo>
                  <a:lnTo>
                    <a:pt x="0" y="9093"/>
                  </a:lnTo>
                  <a:lnTo>
                    <a:pt x="459" y="9093"/>
                  </a:lnTo>
                  <a:lnTo>
                    <a:pt x="1188" y="8053"/>
                  </a:lnTo>
                  <a:lnTo>
                    <a:pt x="112" y="8763"/>
                  </a:lnTo>
                  <a:close/>
                </a:path>
                <a:path w="34475" h="9093">
                  <a:moveTo>
                    <a:pt x="34340" y="8686"/>
                  </a:moveTo>
                  <a:lnTo>
                    <a:pt x="30727" y="6167"/>
                  </a:lnTo>
                  <a:lnTo>
                    <a:pt x="32634" y="9093"/>
                  </a:lnTo>
                  <a:lnTo>
                    <a:pt x="34475" y="9093"/>
                  </a:lnTo>
                  <a:lnTo>
                    <a:pt x="34340" y="8686"/>
                  </a:lnTo>
                  <a:close/>
                </a:path>
                <a:path w="34475" h="9093">
                  <a:moveTo>
                    <a:pt x="16960" y="0"/>
                  </a:moveTo>
                  <a:lnTo>
                    <a:pt x="14256" y="902"/>
                  </a:lnTo>
                  <a:lnTo>
                    <a:pt x="16960" y="558"/>
                  </a:lnTo>
                  <a:lnTo>
                    <a:pt x="28380" y="4531"/>
                  </a:lnTo>
                  <a:lnTo>
                    <a:pt x="23161" y="891"/>
                  </a:lnTo>
                  <a:lnTo>
                    <a:pt x="16960" y="0"/>
                  </a:lnTo>
                  <a:close/>
                </a:path>
                <a:path w="34475" h="9093">
                  <a:moveTo>
                    <a:pt x="9751" y="2406"/>
                  </a:moveTo>
                  <a:lnTo>
                    <a:pt x="3743" y="4412"/>
                  </a:lnTo>
                  <a:lnTo>
                    <a:pt x="1188" y="8053"/>
                  </a:lnTo>
                  <a:lnTo>
                    <a:pt x="9751" y="2406"/>
                  </a:lnTo>
                  <a:close/>
                </a:path>
                <a:path w="34475" h="9093">
                  <a:moveTo>
                    <a:pt x="30727" y="6167"/>
                  </a:moveTo>
                  <a:lnTo>
                    <a:pt x="30036" y="5107"/>
                  </a:lnTo>
                  <a:lnTo>
                    <a:pt x="28380" y="4531"/>
                  </a:lnTo>
                  <a:lnTo>
                    <a:pt x="30727" y="6167"/>
                  </a:lnTo>
                  <a:close/>
                </a:path>
                <a:path w="34475" h="9093">
                  <a:moveTo>
                    <a:pt x="14256" y="902"/>
                  </a:moveTo>
                  <a:lnTo>
                    <a:pt x="11500" y="1253"/>
                  </a:lnTo>
                  <a:lnTo>
                    <a:pt x="9751" y="2406"/>
                  </a:lnTo>
                  <a:lnTo>
                    <a:pt x="14256" y="902"/>
                  </a:lnTo>
                  <a:close/>
                </a:path>
              </a:pathLst>
            </a:custGeom>
            <a:solidFill>
              <a:srgbClr val="C439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95" name="object 508">
              <a:extLst>
                <a:ext uri="{FF2B5EF4-FFF2-40B4-BE49-F238E27FC236}">
                  <a16:creationId xmlns:a16="http://schemas.microsoft.com/office/drawing/2014/main" id="{35665ABF-19F6-4F1E-B653-263EDC928DC5}"/>
                </a:ext>
              </a:extLst>
            </p:cNvPr>
            <p:cNvSpPr/>
            <p:nvPr/>
          </p:nvSpPr>
          <p:spPr>
            <a:xfrm>
              <a:off x="6707846" y="4077843"/>
              <a:ext cx="35487" cy="9525"/>
            </a:xfrm>
            <a:custGeom>
              <a:avLst/>
              <a:gdLst/>
              <a:ahLst/>
              <a:cxnLst/>
              <a:rect l="l" t="t" r="r" b="b"/>
              <a:pathLst>
                <a:path w="35487" h="9525">
                  <a:moveTo>
                    <a:pt x="128" y="9144"/>
                  </a:moveTo>
                  <a:lnTo>
                    <a:pt x="0" y="9524"/>
                  </a:lnTo>
                  <a:lnTo>
                    <a:pt x="453" y="9524"/>
                  </a:lnTo>
                  <a:lnTo>
                    <a:pt x="1316" y="8330"/>
                  </a:lnTo>
                  <a:lnTo>
                    <a:pt x="128" y="9144"/>
                  </a:lnTo>
                  <a:close/>
                </a:path>
                <a:path w="35487" h="9525">
                  <a:moveTo>
                    <a:pt x="35337" y="9068"/>
                  </a:moveTo>
                  <a:lnTo>
                    <a:pt x="31406" y="6225"/>
                  </a:lnTo>
                  <a:lnTo>
                    <a:pt x="33641" y="9524"/>
                  </a:lnTo>
                  <a:lnTo>
                    <a:pt x="35487" y="9524"/>
                  </a:lnTo>
                  <a:lnTo>
                    <a:pt x="35337" y="9068"/>
                  </a:lnTo>
                  <a:close/>
                </a:path>
                <a:path w="35487" h="9525">
                  <a:moveTo>
                    <a:pt x="17463" y="0"/>
                  </a:moveTo>
                  <a:lnTo>
                    <a:pt x="14382" y="1008"/>
                  </a:lnTo>
                  <a:lnTo>
                    <a:pt x="17463" y="571"/>
                  </a:lnTo>
                  <a:lnTo>
                    <a:pt x="29007" y="4490"/>
                  </a:lnTo>
                  <a:lnTo>
                    <a:pt x="24290" y="1078"/>
                  </a:lnTo>
                  <a:lnTo>
                    <a:pt x="17463" y="0"/>
                  </a:lnTo>
                  <a:close/>
                </a:path>
                <a:path w="35487" h="9525">
                  <a:moveTo>
                    <a:pt x="9828" y="2498"/>
                  </a:moveTo>
                  <a:lnTo>
                    <a:pt x="4200" y="4339"/>
                  </a:lnTo>
                  <a:lnTo>
                    <a:pt x="1316" y="8330"/>
                  </a:lnTo>
                  <a:lnTo>
                    <a:pt x="9828" y="2498"/>
                  </a:lnTo>
                  <a:close/>
                </a:path>
                <a:path w="35487" h="9525">
                  <a:moveTo>
                    <a:pt x="31406" y="6225"/>
                  </a:moveTo>
                  <a:lnTo>
                    <a:pt x="30596" y="5030"/>
                  </a:lnTo>
                  <a:lnTo>
                    <a:pt x="29007" y="4490"/>
                  </a:lnTo>
                  <a:lnTo>
                    <a:pt x="31406" y="6225"/>
                  </a:lnTo>
                  <a:close/>
                </a:path>
                <a:path w="35487" h="9525">
                  <a:moveTo>
                    <a:pt x="14382" y="1008"/>
                  </a:moveTo>
                  <a:lnTo>
                    <a:pt x="11382" y="1433"/>
                  </a:lnTo>
                  <a:lnTo>
                    <a:pt x="9828" y="2498"/>
                  </a:lnTo>
                  <a:lnTo>
                    <a:pt x="14382" y="1008"/>
                  </a:lnTo>
                  <a:close/>
                </a:path>
              </a:pathLst>
            </a:custGeom>
            <a:solidFill>
              <a:srgbClr val="C539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96" name="object 509">
              <a:extLst>
                <a:ext uri="{FF2B5EF4-FFF2-40B4-BE49-F238E27FC236}">
                  <a16:creationId xmlns:a16="http://schemas.microsoft.com/office/drawing/2014/main" id="{C7A5D44F-326E-400E-AB50-47C99CBFE867}"/>
                </a:ext>
              </a:extLst>
            </p:cNvPr>
            <p:cNvSpPr/>
            <p:nvPr/>
          </p:nvSpPr>
          <p:spPr>
            <a:xfrm>
              <a:off x="6707469" y="4077550"/>
              <a:ext cx="36291" cy="9817"/>
            </a:xfrm>
            <a:custGeom>
              <a:avLst/>
              <a:gdLst/>
              <a:ahLst/>
              <a:cxnLst/>
              <a:rect l="l" t="t" r="r" b="b"/>
              <a:pathLst>
                <a:path w="36291" h="9817">
                  <a:moveTo>
                    <a:pt x="137" y="9402"/>
                  </a:moveTo>
                  <a:lnTo>
                    <a:pt x="0" y="9817"/>
                  </a:lnTo>
                  <a:lnTo>
                    <a:pt x="436" y="9817"/>
                  </a:lnTo>
                  <a:lnTo>
                    <a:pt x="1411" y="8504"/>
                  </a:lnTo>
                  <a:lnTo>
                    <a:pt x="137" y="9402"/>
                  </a:lnTo>
                  <a:close/>
                </a:path>
                <a:path w="36291" h="9817">
                  <a:moveTo>
                    <a:pt x="36145" y="9371"/>
                  </a:moveTo>
                  <a:lnTo>
                    <a:pt x="31966" y="6270"/>
                  </a:lnTo>
                  <a:lnTo>
                    <a:pt x="34468" y="9817"/>
                  </a:lnTo>
                  <a:lnTo>
                    <a:pt x="36291" y="9817"/>
                  </a:lnTo>
                  <a:lnTo>
                    <a:pt x="36145" y="9371"/>
                  </a:lnTo>
                  <a:close/>
                </a:path>
                <a:path w="36291" h="9817">
                  <a:moveTo>
                    <a:pt x="17840" y="0"/>
                  </a:moveTo>
                  <a:lnTo>
                    <a:pt x="14544" y="1063"/>
                  </a:lnTo>
                  <a:lnTo>
                    <a:pt x="17840" y="571"/>
                  </a:lnTo>
                  <a:lnTo>
                    <a:pt x="29503" y="4443"/>
                  </a:lnTo>
                  <a:lnTo>
                    <a:pt x="25177" y="1234"/>
                  </a:lnTo>
                  <a:lnTo>
                    <a:pt x="17840" y="0"/>
                  </a:lnTo>
                  <a:close/>
                </a:path>
                <a:path w="36291" h="9817">
                  <a:moveTo>
                    <a:pt x="9798" y="2595"/>
                  </a:moveTo>
                  <a:lnTo>
                    <a:pt x="4540" y="4291"/>
                  </a:lnTo>
                  <a:lnTo>
                    <a:pt x="1411" y="8504"/>
                  </a:lnTo>
                  <a:lnTo>
                    <a:pt x="9798" y="2595"/>
                  </a:lnTo>
                  <a:close/>
                </a:path>
                <a:path w="36291" h="9817">
                  <a:moveTo>
                    <a:pt x="31966" y="6270"/>
                  </a:moveTo>
                  <a:lnTo>
                    <a:pt x="31036" y="4952"/>
                  </a:lnTo>
                  <a:lnTo>
                    <a:pt x="29503" y="4443"/>
                  </a:lnTo>
                  <a:lnTo>
                    <a:pt x="31966" y="6270"/>
                  </a:lnTo>
                  <a:close/>
                </a:path>
                <a:path w="36291" h="9817">
                  <a:moveTo>
                    <a:pt x="14544" y="1063"/>
                  </a:moveTo>
                  <a:lnTo>
                    <a:pt x="11280" y="1550"/>
                  </a:lnTo>
                  <a:lnTo>
                    <a:pt x="9798" y="2595"/>
                  </a:lnTo>
                  <a:lnTo>
                    <a:pt x="14544" y="1063"/>
                  </a:lnTo>
                  <a:close/>
                </a:path>
              </a:pathLst>
            </a:custGeom>
            <a:solidFill>
              <a:srgbClr val="C539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97" name="object 510">
              <a:extLst>
                <a:ext uri="{FF2B5EF4-FFF2-40B4-BE49-F238E27FC236}">
                  <a16:creationId xmlns:a16="http://schemas.microsoft.com/office/drawing/2014/main" id="{D6DD1C76-7628-482F-AA34-C1573F162289}"/>
                </a:ext>
              </a:extLst>
            </p:cNvPr>
            <p:cNvSpPr/>
            <p:nvPr/>
          </p:nvSpPr>
          <p:spPr>
            <a:xfrm>
              <a:off x="6706990" y="4077144"/>
              <a:ext cx="37194" cy="10223"/>
            </a:xfrm>
            <a:custGeom>
              <a:avLst/>
              <a:gdLst/>
              <a:ahLst/>
              <a:cxnLst/>
              <a:rect l="l" t="t" r="r" b="b"/>
              <a:pathLst>
                <a:path w="37194" h="10223">
                  <a:moveTo>
                    <a:pt x="130" y="9825"/>
                  </a:moveTo>
                  <a:lnTo>
                    <a:pt x="0" y="10223"/>
                  </a:lnTo>
                  <a:lnTo>
                    <a:pt x="361" y="10223"/>
                  </a:lnTo>
                  <a:lnTo>
                    <a:pt x="1375" y="8910"/>
                  </a:lnTo>
                  <a:lnTo>
                    <a:pt x="130" y="9825"/>
                  </a:lnTo>
                  <a:close/>
                </a:path>
                <a:path w="37194" h="10223">
                  <a:moveTo>
                    <a:pt x="37019" y="9669"/>
                  </a:moveTo>
                  <a:lnTo>
                    <a:pt x="32404" y="6134"/>
                  </a:lnTo>
                  <a:lnTo>
                    <a:pt x="35353" y="10223"/>
                  </a:lnTo>
                  <a:lnTo>
                    <a:pt x="37194" y="10223"/>
                  </a:lnTo>
                  <a:lnTo>
                    <a:pt x="37019" y="9669"/>
                  </a:lnTo>
                  <a:close/>
                </a:path>
                <a:path w="37194" h="10223">
                  <a:moveTo>
                    <a:pt x="18320" y="0"/>
                  </a:moveTo>
                  <a:lnTo>
                    <a:pt x="14627" y="1165"/>
                  </a:lnTo>
                  <a:lnTo>
                    <a:pt x="18320" y="558"/>
                  </a:lnTo>
                  <a:lnTo>
                    <a:pt x="30294" y="4516"/>
                  </a:lnTo>
                  <a:lnTo>
                    <a:pt x="26212" y="1389"/>
                  </a:lnTo>
                  <a:lnTo>
                    <a:pt x="18320" y="0"/>
                  </a:lnTo>
                  <a:close/>
                </a:path>
                <a:path w="37194" h="10223">
                  <a:moveTo>
                    <a:pt x="9884" y="2661"/>
                  </a:moveTo>
                  <a:lnTo>
                    <a:pt x="5019" y="4196"/>
                  </a:lnTo>
                  <a:lnTo>
                    <a:pt x="1375" y="8910"/>
                  </a:lnTo>
                  <a:lnTo>
                    <a:pt x="9884" y="2661"/>
                  </a:lnTo>
                  <a:close/>
                </a:path>
                <a:path w="37194" h="10223">
                  <a:moveTo>
                    <a:pt x="32404" y="6134"/>
                  </a:moveTo>
                  <a:lnTo>
                    <a:pt x="31534" y="4926"/>
                  </a:lnTo>
                  <a:lnTo>
                    <a:pt x="30294" y="4516"/>
                  </a:lnTo>
                  <a:lnTo>
                    <a:pt x="32404" y="6134"/>
                  </a:lnTo>
                  <a:close/>
                </a:path>
                <a:path w="37194" h="10223">
                  <a:moveTo>
                    <a:pt x="14627" y="1165"/>
                  </a:moveTo>
                  <a:lnTo>
                    <a:pt x="11143" y="1737"/>
                  </a:lnTo>
                  <a:lnTo>
                    <a:pt x="9884" y="2661"/>
                  </a:lnTo>
                  <a:lnTo>
                    <a:pt x="14627" y="1165"/>
                  </a:lnTo>
                  <a:close/>
                </a:path>
              </a:pathLst>
            </a:custGeom>
            <a:solidFill>
              <a:srgbClr val="C539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98" name="object 511">
              <a:extLst>
                <a:ext uri="{FF2B5EF4-FFF2-40B4-BE49-F238E27FC236}">
                  <a16:creationId xmlns:a16="http://schemas.microsoft.com/office/drawing/2014/main" id="{2E7DA322-3B84-4B6A-96C5-0BA5F7BE1912}"/>
                </a:ext>
              </a:extLst>
            </p:cNvPr>
            <p:cNvSpPr/>
            <p:nvPr/>
          </p:nvSpPr>
          <p:spPr>
            <a:xfrm>
              <a:off x="6706570" y="4076700"/>
              <a:ext cx="38081" cy="10668"/>
            </a:xfrm>
            <a:custGeom>
              <a:avLst/>
              <a:gdLst/>
              <a:ahLst/>
              <a:cxnLst/>
              <a:rect l="l" t="t" r="r" b="b"/>
              <a:pathLst>
                <a:path w="38081" h="10668">
                  <a:moveTo>
                    <a:pt x="158" y="10165"/>
                  </a:moveTo>
                  <a:lnTo>
                    <a:pt x="0" y="10668"/>
                  </a:lnTo>
                  <a:lnTo>
                    <a:pt x="320" y="10668"/>
                  </a:lnTo>
                  <a:lnTo>
                    <a:pt x="1541" y="9111"/>
                  </a:lnTo>
                  <a:lnTo>
                    <a:pt x="158" y="10165"/>
                  </a:lnTo>
                  <a:close/>
                </a:path>
                <a:path w="38081" h="10668">
                  <a:moveTo>
                    <a:pt x="37912" y="10124"/>
                  </a:moveTo>
                  <a:lnTo>
                    <a:pt x="33010" y="6221"/>
                  </a:lnTo>
                  <a:lnTo>
                    <a:pt x="36356" y="10668"/>
                  </a:lnTo>
                  <a:lnTo>
                    <a:pt x="38081" y="10668"/>
                  </a:lnTo>
                  <a:lnTo>
                    <a:pt x="37912" y="10124"/>
                  </a:lnTo>
                  <a:close/>
                </a:path>
                <a:path w="38081" h="10668">
                  <a:moveTo>
                    <a:pt x="18739" y="0"/>
                  </a:moveTo>
                  <a:lnTo>
                    <a:pt x="14764" y="1248"/>
                  </a:lnTo>
                  <a:lnTo>
                    <a:pt x="18739" y="558"/>
                  </a:lnTo>
                  <a:lnTo>
                    <a:pt x="30794" y="4456"/>
                  </a:lnTo>
                  <a:lnTo>
                    <a:pt x="27233" y="1620"/>
                  </a:lnTo>
                  <a:lnTo>
                    <a:pt x="18739" y="0"/>
                  </a:lnTo>
                  <a:close/>
                </a:path>
                <a:path w="38081" h="10668">
                  <a:moveTo>
                    <a:pt x="9809" y="2803"/>
                  </a:moveTo>
                  <a:lnTo>
                    <a:pt x="5401" y="4188"/>
                  </a:lnTo>
                  <a:lnTo>
                    <a:pt x="1541" y="9111"/>
                  </a:lnTo>
                  <a:lnTo>
                    <a:pt x="9809" y="2803"/>
                  </a:lnTo>
                  <a:close/>
                </a:path>
                <a:path w="38081" h="10668">
                  <a:moveTo>
                    <a:pt x="33010" y="6221"/>
                  </a:moveTo>
                  <a:lnTo>
                    <a:pt x="31967" y="4835"/>
                  </a:lnTo>
                  <a:lnTo>
                    <a:pt x="30794" y="4456"/>
                  </a:lnTo>
                  <a:lnTo>
                    <a:pt x="33010" y="6221"/>
                  </a:lnTo>
                  <a:close/>
                </a:path>
                <a:path w="38081" h="10668">
                  <a:moveTo>
                    <a:pt x="14764" y="1248"/>
                  </a:moveTo>
                  <a:lnTo>
                    <a:pt x="10991" y="1902"/>
                  </a:lnTo>
                  <a:lnTo>
                    <a:pt x="9809" y="2803"/>
                  </a:lnTo>
                  <a:lnTo>
                    <a:pt x="14764" y="1248"/>
                  </a:lnTo>
                  <a:close/>
                </a:path>
              </a:pathLst>
            </a:custGeom>
            <a:solidFill>
              <a:srgbClr val="C539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499" name="object 512">
              <a:extLst>
                <a:ext uri="{FF2B5EF4-FFF2-40B4-BE49-F238E27FC236}">
                  <a16:creationId xmlns:a16="http://schemas.microsoft.com/office/drawing/2014/main" id="{A9CAB288-336A-449B-A061-9F24DFE1E58C}"/>
                </a:ext>
              </a:extLst>
            </p:cNvPr>
            <p:cNvSpPr/>
            <p:nvPr/>
          </p:nvSpPr>
          <p:spPr>
            <a:xfrm>
              <a:off x="6706148" y="4076420"/>
              <a:ext cx="38996" cy="10947"/>
            </a:xfrm>
            <a:custGeom>
              <a:avLst/>
              <a:gdLst/>
              <a:ahLst/>
              <a:cxnLst/>
              <a:rect l="l" t="t" r="r" b="b"/>
              <a:pathLst>
                <a:path w="38996" h="10947">
                  <a:moveTo>
                    <a:pt x="156" y="10451"/>
                  </a:moveTo>
                  <a:lnTo>
                    <a:pt x="0" y="10947"/>
                  </a:lnTo>
                  <a:lnTo>
                    <a:pt x="174" y="10947"/>
                  </a:lnTo>
                  <a:lnTo>
                    <a:pt x="1321" y="9545"/>
                  </a:lnTo>
                  <a:lnTo>
                    <a:pt x="156" y="10451"/>
                  </a:lnTo>
                  <a:close/>
                </a:path>
                <a:path w="38996" h="10947">
                  <a:moveTo>
                    <a:pt x="38812" y="10348"/>
                  </a:moveTo>
                  <a:lnTo>
                    <a:pt x="33448" y="6007"/>
                  </a:lnTo>
                  <a:lnTo>
                    <a:pt x="37302" y="10947"/>
                  </a:lnTo>
                  <a:lnTo>
                    <a:pt x="38996" y="10947"/>
                  </a:lnTo>
                  <a:lnTo>
                    <a:pt x="38812" y="10348"/>
                  </a:lnTo>
                  <a:close/>
                </a:path>
                <a:path w="38996" h="10947">
                  <a:moveTo>
                    <a:pt x="19162" y="0"/>
                  </a:moveTo>
                  <a:lnTo>
                    <a:pt x="14489" y="1424"/>
                  </a:lnTo>
                  <a:lnTo>
                    <a:pt x="19162" y="571"/>
                  </a:lnTo>
                  <a:lnTo>
                    <a:pt x="31559" y="4478"/>
                  </a:lnTo>
                  <a:lnTo>
                    <a:pt x="28221" y="1775"/>
                  </a:lnTo>
                  <a:lnTo>
                    <a:pt x="19162" y="0"/>
                  </a:lnTo>
                  <a:close/>
                </a:path>
                <a:path w="38996" h="10947">
                  <a:moveTo>
                    <a:pt x="10007" y="2790"/>
                  </a:moveTo>
                  <a:lnTo>
                    <a:pt x="5797" y="4074"/>
                  </a:lnTo>
                  <a:lnTo>
                    <a:pt x="1321" y="9545"/>
                  </a:lnTo>
                  <a:lnTo>
                    <a:pt x="10007" y="2790"/>
                  </a:lnTo>
                  <a:close/>
                </a:path>
                <a:path w="38996" h="10947">
                  <a:moveTo>
                    <a:pt x="33448" y="6007"/>
                  </a:moveTo>
                  <a:lnTo>
                    <a:pt x="32482" y="4769"/>
                  </a:lnTo>
                  <a:lnTo>
                    <a:pt x="31559" y="4478"/>
                  </a:lnTo>
                  <a:lnTo>
                    <a:pt x="33448" y="6007"/>
                  </a:lnTo>
                  <a:close/>
                </a:path>
                <a:path w="38996" h="10947">
                  <a:moveTo>
                    <a:pt x="14489" y="1424"/>
                  </a:moveTo>
                  <a:lnTo>
                    <a:pt x="10928" y="2074"/>
                  </a:lnTo>
                  <a:lnTo>
                    <a:pt x="10007" y="2790"/>
                  </a:lnTo>
                  <a:lnTo>
                    <a:pt x="14489" y="1424"/>
                  </a:lnTo>
                  <a:close/>
                </a:path>
              </a:pathLst>
            </a:custGeom>
            <a:solidFill>
              <a:srgbClr val="C539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00" name="object 513">
              <a:extLst>
                <a:ext uri="{FF2B5EF4-FFF2-40B4-BE49-F238E27FC236}">
                  <a16:creationId xmlns:a16="http://schemas.microsoft.com/office/drawing/2014/main" id="{B38030E0-4ADD-4763-92D5-B7D09A069A42}"/>
                </a:ext>
              </a:extLst>
            </p:cNvPr>
            <p:cNvSpPr/>
            <p:nvPr/>
          </p:nvSpPr>
          <p:spPr>
            <a:xfrm>
              <a:off x="6705591" y="4075988"/>
              <a:ext cx="39896" cy="11379"/>
            </a:xfrm>
            <a:custGeom>
              <a:avLst/>
              <a:gdLst/>
              <a:ahLst/>
              <a:cxnLst/>
              <a:rect l="l" t="t" r="r" b="b"/>
              <a:pathLst>
                <a:path w="39896" h="11379">
                  <a:moveTo>
                    <a:pt x="165" y="10844"/>
                  </a:moveTo>
                  <a:lnTo>
                    <a:pt x="0" y="11379"/>
                  </a:lnTo>
                  <a:lnTo>
                    <a:pt x="1391" y="9859"/>
                  </a:lnTo>
                  <a:lnTo>
                    <a:pt x="165" y="10844"/>
                  </a:lnTo>
                  <a:close/>
                </a:path>
                <a:path w="39896" h="11379">
                  <a:moveTo>
                    <a:pt x="39708" y="10758"/>
                  </a:moveTo>
                  <a:lnTo>
                    <a:pt x="33985" y="5955"/>
                  </a:lnTo>
                  <a:lnTo>
                    <a:pt x="38290" y="11379"/>
                  </a:lnTo>
                  <a:lnTo>
                    <a:pt x="39896" y="11379"/>
                  </a:lnTo>
                  <a:lnTo>
                    <a:pt x="39708" y="10758"/>
                  </a:lnTo>
                  <a:close/>
                </a:path>
                <a:path w="39896" h="11379">
                  <a:moveTo>
                    <a:pt x="19718" y="0"/>
                  </a:moveTo>
                  <a:lnTo>
                    <a:pt x="14286" y="1632"/>
                  </a:lnTo>
                  <a:lnTo>
                    <a:pt x="19718" y="584"/>
                  </a:lnTo>
                  <a:lnTo>
                    <a:pt x="32246" y="4496"/>
                  </a:lnTo>
                  <a:lnTo>
                    <a:pt x="29257" y="1987"/>
                  </a:lnTo>
                  <a:lnTo>
                    <a:pt x="19718" y="0"/>
                  </a:lnTo>
                  <a:close/>
                </a:path>
                <a:path w="39896" h="11379">
                  <a:moveTo>
                    <a:pt x="10053" y="2905"/>
                  </a:moveTo>
                  <a:lnTo>
                    <a:pt x="6274" y="4040"/>
                  </a:lnTo>
                  <a:lnTo>
                    <a:pt x="1391" y="9859"/>
                  </a:lnTo>
                  <a:lnTo>
                    <a:pt x="10053" y="2905"/>
                  </a:lnTo>
                  <a:close/>
                </a:path>
                <a:path w="39896" h="11379">
                  <a:moveTo>
                    <a:pt x="33985" y="5955"/>
                  </a:moveTo>
                  <a:lnTo>
                    <a:pt x="33018" y="4737"/>
                  </a:lnTo>
                  <a:lnTo>
                    <a:pt x="32246" y="4496"/>
                  </a:lnTo>
                  <a:lnTo>
                    <a:pt x="33985" y="5955"/>
                  </a:lnTo>
                  <a:close/>
                </a:path>
                <a:path w="39896" h="11379">
                  <a:moveTo>
                    <a:pt x="14286" y="1632"/>
                  </a:moveTo>
                  <a:lnTo>
                    <a:pt x="10799" y="2305"/>
                  </a:lnTo>
                  <a:lnTo>
                    <a:pt x="10053" y="2905"/>
                  </a:lnTo>
                  <a:lnTo>
                    <a:pt x="14286" y="1632"/>
                  </a:lnTo>
                  <a:close/>
                </a:path>
              </a:pathLst>
            </a:custGeom>
            <a:solidFill>
              <a:srgbClr val="C539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01" name="object 514">
              <a:extLst>
                <a:ext uri="{FF2B5EF4-FFF2-40B4-BE49-F238E27FC236}">
                  <a16:creationId xmlns:a16="http://schemas.microsoft.com/office/drawing/2014/main" id="{3F7B5EC6-6339-406A-926C-4B5EC9BCDFA1}"/>
                </a:ext>
              </a:extLst>
            </p:cNvPr>
            <p:cNvSpPr/>
            <p:nvPr/>
          </p:nvSpPr>
          <p:spPr>
            <a:xfrm>
              <a:off x="6705286" y="4075696"/>
              <a:ext cx="40662" cy="11671"/>
            </a:xfrm>
            <a:custGeom>
              <a:avLst/>
              <a:gdLst/>
              <a:ahLst/>
              <a:cxnLst/>
              <a:rect l="l" t="t" r="r" b="b"/>
              <a:pathLst>
                <a:path w="40662" h="11671">
                  <a:moveTo>
                    <a:pt x="178" y="11080"/>
                  </a:moveTo>
                  <a:lnTo>
                    <a:pt x="0" y="11671"/>
                  </a:lnTo>
                  <a:lnTo>
                    <a:pt x="1390" y="10070"/>
                  </a:lnTo>
                  <a:lnTo>
                    <a:pt x="178" y="11080"/>
                  </a:lnTo>
                  <a:close/>
                </a:path>
                <a:path w="40662" h="11671">
                  <a:moveTo>
                    <a:pt x="40484" y="11073"/>
                  </a:moveTo>
                  <a:lnTo>
                    <a:pt x="34613" y="6038"/>
                  </a:lnTo>
                  <a:lnTo>
                    <a:pt x="39238" y="11671"/>
                  </a:lnTo>
                  <a:lnTo>
                    <a:pt x="40662" y="11671"/>
                  </a:lnTo>
                  <a:lnTo>
                    <a:pt x="40484" y="11073"/>
                  </a:lnTo>
                  <a:close/>
                </a:path>
                <a:path w="40662" h="11671">
                  <a:moveTo>
                    <a:pt x="20023" y="0"/>
                  </a:moveTo>
                  <a:lnTo>
                    <a:pt x="15415" y="1374"/>
                  </a:lnTo>
                  <a:lnTo>
                    <a:pt x="20023" y="431"/>
                  </a:lnTo>
                  <a:lnTo>
                    <a:pt x="32569" y="4284"/>
                  </a:lnTo>
                  <a:lnTo>
                    <a:pt x="30119" y="2183"/>
                  </a:lnTo>
                  <a:lnTo>
                    <a:pt x="20023" y="0"/>
                  </a:lnTo>
                  <a:close/>
                </a:path>
                <a:path w="40662" h="11671">
                  <a:moveTo>
                    <a:pt x="9821" y="3042"/>
                  </a:moveTo>
                  <a:lnTo>
                    <a:pt x="6574" y="4010"/>
                  </a:lnTo>
                  <a:lnTo>
                    <a:pt x="1390" y="10070"/>
                  </a:lnTo>
                  <a:lnTo>
                    <a:pt x="9821" y="3042"/>
                  </a:lnTo>
                  <a:close/>
                </a:path>
                <a:path w="40662" h="11671">
                  <a:moveTo>
                    <a:pt x="34613" y="6038"/>
                  </a:moveTo>
                  <a:lnTo>
                    <a:pt x="33377" y="4533"/>
                  </a:lnTo>
                  <a:lnTo>
                    <a:pt x="32569" y="4284"/>
                  </a:lnTo>
                  <a:lnTo>
                    <a:pt x="34613" y="6038"/>
                  </a:lnTo>
                  <a:close/>
                </a:path>
                <a:path w="40662" h="11671">
                  <a:moveTo>
                    <a:pt x="15415" y="1374"/>
                  </a:moveTo>
                  <a:lnTo>
                    <a:pt x="10654" y="2347"/>
                  </a:lnTo>
                  <a:lnTo>
                    <a:pt x="9821" y="3042"/>
                  </a:lnTo>
                  <a:lnTo>
                    <a:pt x="15415" y="1374"/>
                  </a:lnTo>
                  <a:close/>
                </a:path>
              </a:pathLst>
            </a:custGeom>
            <a:solidFill>
              <a:srgbClr val="C637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02" name="object 515">
              <a:extLst>
                <a:ext uri="{FF2B5EF4-FFF2-40B4-BE49-F238E27FC236}">
                  <a16:creationId xmlns:a16="http://schemas.microsoft.com/office/drawing/2014/main" id="{AB049887-CB56-411B-985C-26FD0E652C6F}"/>
                </a:ext>
              </a:extLst>
            </p:cNvPr>
            <p:cNvSpPr/>
            <p:nvPr/>
          </p:nvSpPr>
          <p:spPr>
            <a:xfrm>
              <a:off x="6704647" y="4075264"/>
              <a:ext cx="41710" cy="12103"/>
            </a:xfrm>
            <a:custGeom>
              <a:avLst/>
              <a:gdLst/>
              <a:ahLst/>
              <a:cxnLst/>
              <a:rect l="l" t="t" r="r" b="b"/>
              <a:pathLst>
                <a:path w="41710" h="12103">
                  <a:moveTo>
                    <a:pt x="20662" y="0"/>
                  </a:moveTo>
                  <a:lnTo>
                    <a:pt x="13789" y="2008"/>
                  </a:lnTo>
                  <a:lnTo>
                    <a:pt x="20662" y="558"/>
                  </a:lnTo>
                  <a:lnTo>
                    <a:pt x="33659" y="4485"/>
                  </a:lnTo>
                  <a:lnTo>
                    <a:pt x="31287" y="2391"/>
                  </a:lnTo>
                  <a:lnTo>
                    <a:pt x="20662" y="0"/>
                  </a:lnTo>
                  <a:close/>
                </a:path>
                <a:path w="41710" h="12103">
                  <a:moveTo>
                    <a:pt x="41510" y="11417"/>
                  </a:moveTo>
                  <a:lnTo>
                    <a:pt x="34727" y="5428"/>
                  </a:lnTo>
                  <a:lnTo>
                    <a:pt x="40321" y="12103"/>
                  </a:lnTo>
                  <a:lnTo>
                    <a:pt x="41710" y="12103"/>
                  </a:lnTo>
                  <a:lnTo>
                    <a:pt x="41510" y="11417"/>
                  </a:lnTo>
                  <a:close/>
                </a:path>
                <a:path w="41710" h="12103">
                  <a:moveTo>
                    <a:pt x="1289" y="10639"/>
                  </a:moveTo>
                  <a:lnTo>
                    <a:pt x="288" y="11490"/>
                  </a:lnTo>
                  <a:lnTo>
                    <a:pt x="160" y="11920"/>
                  </a:lnTo>
                  <a:lnTo>
                    <a:pt x="1289" y="10639"/>
                  </a:lnTo>
                  <a:close/>
                </a:path>
                <a:path w="41710" h="12103">
                  <a:moveTo>
                    <a:pt x="13789" y="2008"/>
                  </a:moveTo>
                  <a:lnTo>
                    <a:pt x="10670" y="2666"/>
                  </a:lnTo>
                  <a:lnTo>
                    <a:pt x="10216" y="3053"/>
                  </a:lnTo>
                  <a:lnTo>
                    <a:pt x="13789" y="2008"/>
                  </a:lnTo>
                  <a:close/>
                </a:path>
                <a:path w="41710" h="12103">
                  <a:moveTo>
                    <a:pt x="34727" y="5428"/>
                  </a:moveTo>
                  <a:lnTo>
                    <a:pt x="34030" y="4597"/>
                  </a:lnTo>
                  <a:lnTo>
                    <a:pt x="33659" y="4485"/>
                  </a:lnTo>
                  <a:lnTo>
                    <a:pt x="34727" y="5428"/>
                  </a:lnTo>
                  <a:close/>
                </a:path>
                <a:path w="41710" h="12103">
                  <a:moveTo>
                    <a:pt x="10216" y="3053"/>
                  </a:moveTo>
                  <a:lnTo>
                    <a:pt x="7197" y="3935"/>
                  </a:lnTo>
                  <a:lnTo>
                    <a:pt x="1289" y="10639"/>
                  </a:lnTo>
                  <a:lnTo>
                    <a:pt x="10216" y="3053"/>
                  </a:lnTo>
                  <a:close/>
                </a:path>
                <a:path w="41710" h="12103">
                  <a:moveTo>
                    <a:pt x="160" y="11920"/>
                  </a:moveTo>
                  <a:lnTo>
                    <a:pt x="0" y="12103"/>
                  </a:lnTo>
                  <a:lnTo>
                    <a:pt x="160" y="11920"/>
                  </a:lnTo>
                  <a:close/>
                </a:path>
              </a:pathLst>
            </a:custGeom>
            <a:solidFill>
              <a:srgbClr val="C637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03" name="object 516">
              <a:extLst>
                <a:ext uri="{FF2B5EF4-FFF2-40B4-BE49-F238E27FC236}">
                  <a16:creationId xmlns:a16="http://schemas.microsoft.com/office/drawing/2014/main" id="{74357474-89C2-4772-8126-7A68EB5C053A}"/>
                </a:ext>
              </a:extLst>
            </p:cNvPr>
            <p:cNvSpPr/>
            <p:nvPr/>
          </p:nvSpPr>
          <p:spPr>
            <a:xfrm>
              <a:off x="6704006" y="4074858"/>
              <a:ext cx="42787" cy="12509"/>
            </a:xfrm>
            <a:custGeom>
              <a:avLst/>
              <a:gdLst/>
              <a:ahLst/>
              <a:cxnLst/>
              <a:rect l="l" t="t" r="r" b="b"/>
              <a:pathLst>
                <a:path w="42787" h="12509">
                  <a:moveTo>
                    <a:pt x="21303" y="0"/>
                  </a:moveTo>
                  <a:lnTo>
                    <a:pt x="12848" y="2444"/>
                  </a:lnTo>
                  <a:lnTo>
                    <a:pt x="21303" y="558"/>
                  </a:lnTo>
                  <a:lnTo>
                    <a:pt x="34583" y="4532"/>
                  </a:lnTo>
                  <a:lnTo>
                    <a:pt x="32503" y="2637"/>
                  </a:lnTo>
                  <a:lnTo>
                    <a:pt x="21303" y="0"/>
                  </a:lnTo>
                  <a:close/>
                </a:path>
                <a:path w="42787" h="12509">
                  <a:moveTo>
                    <a:pt x="42593" y="11829"/>
                  </a:moveTo>
                  <a:lnTo>
                    <a:pt x="34838" y="4765"/>
                  </a:lnTo>
                  <a:lnTo>
                    <a:pt x="41541" y="12509"/>
                  </a:lnTo>
                  <a:lnTo>
                    <a:pt x="42787" y="12509"/>
                  </a:lnTo>
                  <a:lnTo>
                    <a:pt x="42593" y="11829"/>
                  </a:lnTo>
                  <a:close/>
                </a:path>
                <a:path w="42787" h="12509">
                  <a:moveTo>
                    <a:pt x="913" y="11504"/>
                  </a:moveTo>
                  <a:lnTo>
                    <a:pt x="453" y="11907"/>
                  </a:lnTo>
                  <a:lnTo>
                    <a:pt x="408" y="12060"/>
                  </a:lnTo>
                  <a:lnTo>
                    <a:pt x="913" y="11504"/>
                  </a:lnTo>
                  <a:close/>
                </a:path>
                <a:path w="42787" h="12509">
                  <a:moveTo>
                    <a:pt x="12848" y="2444"/>
                  </a:moveTo>
                  <a:lnTo>
                    <a:pt x="10733" y="2916"/>
                  </a:lnTo>
                  <a:lnTo>
                    <a:pt x="10494" y="3125"/>
                  </a:lnTo>
                  <a:lnTo>
                    <a:pt x="12848" y="2444"/>
                  </a:lnTo>
                  <a:close/>
                </a:path>
                <a:path w="42787" h="12509">
                  <a:moveTo>
                    <a:pt x="34838" y="4765"/>
                  </a:moveTo>
                  <a:lnTo>
                    <a:pt x="34656" y="4554"/>
                  </a:lnTo>
                  <a:lnTo>
                    <a:pt x="34838" y="4765"/>
                  </a:lnTo>
                  <a:close/>
                </a:path>
                <a:path w="42787" h="12509">
                  <a:moveTo>
                    <a:pt x="10494" y="3125"/>
                  </a:moveTo>
                  <a:lnTo>
                    <a:pt x="7833" y="3894"/>
                  </a:lnTo>
                  <a:lnTo>
                    <a:pt x="913" y="11504"/>
                  </a:lnTo>
                  <a:lnTo>
                    <a:pt x="10494" y="3125"/>
                  </a:lnTo>
                  <a:close/>
                </a:path>
                <a:path w="42787" h="12509">
                  <a:moveTo>
                    <a:pt x="408" y="12060"/>
                  </a:moveTo>
                  <a:lnTo>
                    <a:pt x="0" y="12509"/>
                  </a:lnTo>
                  <a:lnTo>
                    <a:pt x="275" y="12509"/>
                  </a:lnTo>
                  <a:lnTo>
                    <a:pt x="408" y="12060"/>
                  </a:lnTo>
                  <a:close/>
                </a:path>
              </a:pathLst>
            </a:custGeom>
            <a:solidFill>
              <a:srgbClr val="C637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04" name="object 517">
              <a:extLst>
                <a:ext uri="{FF2B5EF4-FFF2-40B4-BE49-F238E27FC236}">
                  <a16:creationId xmlns:a16="http://schemas.microsoft.com/office/drawing/2014/main" id="{FD77399F-80D9-45CF-80BE-830E2C20DB94}"/>
                </a:ext>
              </a:extLst>
            </p:cNvPr>
            <p:cNvSpPr/>
            <p:nvPr/>
          </p:nvSpPr>
          <p:spPr>
            <a:xfrm>
              <a:off x="6703431" y="4074566"/>
              <a:ext cx="43833" cy="12801"/>
            </a:xfrm>
            <a:custGeom>
              <a:avLst/>
              <a:gdLst/>
              <a:ahLst/>
              <a:cxnLst/>
              <a:rect l="l" t="t" r="r" b="b"/>
              <a:pathLst>
                <a:path w="43833" h="12801">
                  <a:moveTo>
                    <a:pt x="43630" y="12087"/>
                  </a:moveTo>
                  <a:lnTo>
                    <a:pt x="33589" y="2833"/>
                  </a:lnTo>
                  <a:lnTo>
                    <a:pt x="21878" y="0"/>
                  </a:lnTo>
                  <a:lnTo>
                    <a:pt x="11239" y="3000"/>
                  </a:lnTo>
                  <a:lnTo>
                    <a:pt x="21878" y="571"/>
                  </a:lnTo>
                  <a:lnTo>
                    <a:pt x="35340" y="4469"/>
                  </a:lnTo>
                  <a:lnTo>
                    <a:pt x="42787" y="12801"/>
                  </a:lnTo>
                  <a:lnTo>
                    <a:pt x="43833" y="12801"/>
                  </a:lnTo>
                  <a:lnTo>
                    <a:pt x="43630" y="12087"/>
                  </a:lnTo>
                  <a:close/>
                </a:path>
                <a:path w="43833" h="12801">
                  <a:moveTo>
                    <a:pt x="11239" y="3000"/>
                  </a:moveTo>
                  <a:lnTo>
                    <a:pt x="10922" y="3089"/>
                  </a:lnTo>
                  <a:lnTo>
                    <a:pt x="11239" y="3000"/>
                  </a:lnTo>
                  <a:close/>
                </a:path>
                <a:path w="43833" h="12801">
                  <a:moveTo>
                    <a:pt x="739" y="12120"/>
                  </a:moveTo>
                  <a:lnTo>
                    <a:pt x="10922" y="3089"/>
                  </a:lnTo>
                  <a:lnTo>
                    <a:pt x="8323" y="3822"/>
                  </a:lnTo>
                  <a:lnTo>
                    <a:pt x="0" y="12801"/>
                  </a:lnTo>
                  <a:lnTo>
                    <a:pt x="540" y="12801"/>
                  </a:lnTo>
                  <a:lnTo>
                    <a:pt x="739" y="12120"/>
                  </a:lnTo>
                  <a:close/>
                </a:path>
              </a:pathLst>
            </a:custGeom>
            <a:solidFill>
              <a:srgbClr val="C637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05" name="object 518">
              <a:extLst>
                <a:ext uri="{FF2B5EF4-FFF2-40B4-BE49-F238E27FC236}">
                  <a16:creationId xmlns:a16="http://schemas.microsoft.com/office/drawing/2014/main" id="{643E17B1-B543-4496-9AFF-6D963F9741A3}"/>
                </a:ext>
              </a:extLst>
            </p:cNvPr>
            <p:cNvSpPr/>
            <p:nvPr/>
          </p:nvSpPr>
          <p:spPr>
            <a:xfrm>
              <a:off x="6702819" y="4074134"/>
              <a:ext cx="44841" cy="13233"/>
            </a:xfrm>
            <a:custGeom>
              <a:avLst/>
              <a:gdLst/>
              <a:ahLst/>
              <a:cxnLst/>
              <a:rect l="l" t="t" r="r" b="b"/>
              <a:pathLst>
                <a:path w="44841" h="13233">
                  <a:moveTo>
                    <a:pt x="845" y="12551"/>
                  </a:moveTo>
                  <a:lnTo>
                    <a:pt x="10905" y="3333"/>
                  </a:lnTo>
                  <a:lnTo>
                    <a:pt x="22490" y="571"/>
                  </a:lnTo>
                  <a:lnTo>
                    <a:pt x="35930" y="4449"/>
                  </a:lnTo>
                  <a:lnTo>
                    <a:pt x="43910" y="13233"/>
                  </a:lnTo>
                  <a:lnTo>
                    <a:pt x="44841" y="13233"/>
                  </a:lnTo>
                  <a:lnTo>
                    <a:pt x="44637" y="12500"/>
                  </a:lnTo>
                  <a:lnTo>
                    <a:pt x="34754" y="3084"/>
                  </a:lnTo>
                  <a:lnTo>
                    <a:pt x="22490" y="0"/>
                  </a:lnTo>
                  <a:lnTo>
                    <a:pt x="8942" y="3794"/>
                  </a:lnTo>
                  <a:lnTo>
                    <a:pt x="0" y="13233"/>
                  </a:lnTo>
                  <a:lnTo>
                    <a:pt x="650" y="13233"/>
                  </a:lnTo>
                  <a:lnTo>
                    <a:pt x="845" y="12551"/>
                  </a:lnTo>
                  <a:close/>
                </a:path>
              </a:pathLst>
            </a:custGeom>
            <a:solidFill>
              <a:srgbClr val="C637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06" name="object 519">
              <a:extLst>
                <a:ext uri="{FF2B5EF4-FFF2-40B4-BE49-F238E27FC236}">
                  <a16:creationId xmlns:a16="http://schemas.microsoft.com/office/drawing/2014/main" id="{E0AC3E00-5065-46C9-B492-067E9FC77C82}"/>
                </a:ext>
              </a:extLst>
            </p:cNvPr>
            <p:cNvSpPr/>
            <p:nvPr/>
          </p:nvSpPr>
          <p:spPr>
            <a:xfrm>
              <a:off x="6702230" y="4073690"/>
              <a:ext cx="45895" cy="13677"/>
            </a:xfrm>
            <a:custGeom>
              <a:avLst/>
              <a:gdLst/>
              <a:ahLst/>
              <a:cxnLst/>
              <a:rect l="l" t="t" r="r" b="b"/>
              <a:pathLst>
                <a:path w="45895" h="13677">
                  <a:moveTo>
                    <a:pt x="0" y="13677"/>
                  </a:moveTo>
                  <a:lnTo>
                    <a:pt x="890" y="13677"/>
                  </a:lnTo>
                  <a:lnTo>
                    <a:pt x="1102" y="12919"/>
                  </a:lnTo>
                  <a:lnTo>
                    <a:pt x="11036" y="3566"/>
                  </a:lnTo>
                  <a:lnTo>
                    <a:pt x="23079" y="584"/>
                  </a:lnTo>
                  <a:lnTo>
                    <a:pt x="36566" y="4402"/>
                  </a:lnTo>
                  <a:lnTo>
                    <a:pt x="45194" y="13677"/>
                  </a:lnTo>
                  <a:lnTo>
                    <a:pt x="45895" y="13677"/>
                  </a:lnTo>
                  <a:lnTo>
                    <a:pt x="45679" y="12890"/>
                  </a:lnTo>
                  <a:lnTo>
                    <a:pt x="35898" y="3349"/>
                  </a:lnTo>
                  <a:lnTo>
                    <a:pt x="23079" y="0"/>
                  </a:lnTo>
                  <a:lnTo>
                    <a:pt x="9504" y="3741"/>
                  </a:lnTo>
                  <a:lnTo>
                    <a:pt x="30" y="13559"/>
                  </a:lnTo>
                  <a:close/>
                </a:path>
              </a:pathLst>
            </a:custGeom>
            <a:solidFill>
              <a:srgbClr val="C839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07" name="object 520">
              <a:extLst>
                <a:ext uri="{FF2B5EF4-FFF2-40B4-BE49-F238E27FC236}">
                  <a16:creationId xmlns:a16="http://schemas.microsoft.com/office/drawing/2014/main" id="{8CA114B6-B21D-4848-BC81-0A76FE51B4AD}"/>
                </a:ext>
              </a:extLst>
            </p:cNvPr>
            <p:cNvSpPr/>
            <p:nvPr/>
          </p:nvSpPr>
          <p:spPr>
            <a:xfrm>
              <a:off x="6701948" y="4073410"/>
              <a:ext cx="46603" cy="13957"/>
            </a:xfrm>
            <a:custGeom>
              <a:avLst/>
              <a:gdLst/>
              <a:ahLst/>
              <a:cxnLst/>
              <a:rect l="l" t="t" r="r" b="b"/>
              <a:pathLst>
                <a:path w="46603" h="13957">
                  <a:moveTo>
                    <a:pt x="0" y="13957"/>
                  </a:moveTo>
                  <a:lnTo>
                    <a:pt x="662" y="13957"/>
                  </a:lnTo>
                  <a:lnTo>
                    <a:pt x="863" y="13230"/>
                  </a:lnTo>
                  <a:lnTo>
                    <a:pt x="10712" y="3792"/>
                  </a:lnTo>
                  <a:lnTo>
                    <a:pt x="23362" y="584"/>
                  </a:lnTo>
                  <a:lnTo>
                    <a:pt x="36867" y="4349"/>
                  </a:lnTo>
                  <a:lnTo>
                    <a:pt x="46067" y="13957"/>
                  </a:lnTo>
                  <a:lnTo>
                    <a:pt x="46603" y="13957"/>
                  </a:lnTo>
                  <a:lnTo>
                    <a:pt x="46394" y="13195"/>
                  </a:lnTo>
                  <a:lnTo>
                    <a:pt x="36662" y="3572"/>
                  </a:lnTo>
                  <a:lnTo>
                    <a:pt x="23362" y="0"/>
                  </a:lnTo>
                  <a:lnTo>
                    <a:pt x="9775" y="3694"/>
                  </a:lnTo>
                  <a:lnTo>
                    <a:pt x="150" y="13396"/>
                  </a:lnTo>
                  <a:lnTo>
                    <a:pt x="0" y="13957"/>
                  </a:lnTo>
                  <a:close/>
                </a:path>
              </a:pathLst>
            </a:custGeom>
            <a:solidFill>
              <a:srgbClr val="C839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08" name="object 521">
              <a:extLst>
                <a:ext uri="{FF2B5EF4-FFF2-40B4-BE49-F238E27FC236}">
                  <a16:creationId xmlns:a16="http://schemas.microsoft.com/office/drawing/2014/main" id="{97156325-5705-4711-8A59-5DF4014B22B9}"/>
                </a:ext>
              </a:extLst>
            </p:cNvPr>
            <p:cNvSpPr/>
            <p:nvPr/>
          </p:nvSpPr>
          <p:spPr>
            <a:xfrm>
              <a:off x="6701644" y="4072991"/>
              <a:ext cx="47273" cy="14376"/>
            </a:xfrm>
            <a:custGeom>
              <a:avLst/>
              <a:gdLst/>
              <a:ahLst/>
              <a:cxnLst/>
              <a:rect l="l" t="t" r="r" b="b"/>
              <a:pathLst>
                <a:path w="47273" h="14376">
                  <a:moveTo>
                    <a:pt x="0" y="14376"/>
                  </a:moveTo>
                  <a:lnTo>
                    <a:pt x="558" y="14376"/>
                  </a:lnTo>
                  <a:lnTo>
                    <a:pt x="758" y="13649"/>
                  </a:lnTo>
                  <a:lnTo>
                    <a:pt x="10511" y="4060"/>
                  </a:lnTo>
                  <a:lnTo>
                    <a:pt x="23665" y="571"/>
                  </a:lnTo>
                  <a:lnTo>
                    <a:pt x="37206" y="4316"/>
                  </a:lnTo>
                  <a:lnTo>
                    <a:pt x="46728" y="14122"/>
                  </a:lnTo>
                  <a:lnTo>
                    <a:pt x="46794" y="14376"/>
                  </a:lnTo>
                  <a:lnTo>
                    <a:pt x="47273" y="14376"/>
                  </a:lnTo>
                  <a:lnTo>
                    <a:pt x="47047" y="13529"/>
                  </a:lnTo>
                  <a:lnTo>
                    <a:pt x="37463" y="3794"/>
                  </a:lnTo>
                  <a:lnTo>
                    <a:pt x="23962" y="1"/>
                  </a:lnTo>
                  <a:lnTo>
                    <a:pt x="23665" y="0"/>
                  </a:lnTo>
                  <a:lnTo>
                    <a:pt x="10067" y="3632"/>
                  </a:lnTo>
                  <a:lnTo>
                    <a:pt x="329" y="13216"/>
                  </a:lnTo>
                  <a:lnTo>
                    <a:pt x="0" y="14376"/>
                  </a:lnTo>
                  <a:close/>
                </a:path>
              </a:pathLst>
            </a:custGeom>
            <a:solidFill>
              <a:srgbClr val="C839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09" name="object 522">
              <a:extLst>
                <a:ext uri="{FF2B5EF4-FFF2-40B4-BE49-F238E27FC236}">
                  <a16:creationId xmlns:a16="http://schemas.microsoft.com/office/drawing/2014/main" id="{4574BAD7-A0E6-4982-A1C1-C2C215102F60}"/>
                </a:ext>
              </a:extLst>
            </p:cNvPr>
            <p:cNvSpPr/>
            <p:nvPr/>
          </p:nvSpPr>
          <p:spPr>
            <a:xfrm>
              <a:off x="6701369" y="4072572"/>
              <a:ext cx="48030" cy="14795"/>
            </a:xfrm>
            <a:custGeom>
              <a:avLst/>
              <a:gdLst/>
              <a:ahLst/>
              <a:cxnLst/>
              <a:rect l="l" t="t" r="r" b="b"/>
              <a:pathLst>
                <a:path w="48030" h="14795">
                  <a:moveTo>
                    <a:pt x="501" y="13133"/>
                  </a:moveTo>
                  <a:lnTo>
                    <a:pt x="0" y="14795"/>
                  </a:lnTo>
                  <a:lnTo>
                    <a:pt x="434" y="14795"/>
                  </a:lnTo>
                  <a:lnTo>
                    <a:pt x="648" y="13992"/>
                  </a:lnTo>
                  <a:lnTo>
                    <a:pt x="10241" y="4285"/>
                  </a:lnTo>
                  <a:lnTo>
                    <a:pt x="23940" y="558"/>
                  </a:lnTo>
                  <a:lnTo>
                    <a:pt x="37487" y="4236"/>
                  </a:lnTo>
                  <a:lnTo>
                    <a:pt x="47155" y="13907"/>
                  </a:lnTo>
                  <a:lnTo>
                    <a:pt x="47396" y="14795"/>
                  </a:lnTo>
                  <a:lnTo>
                    <a:pt x="48030" y="14795"/>
                  </a:lnTo>
                  <a:lnTo>
                    <a:pt x="47813" y="13976"/>
                  </a:lnTo>
                  <a:lnTo>
                    <a:pt x="38307" y="4110"/>
                  </a:lnTo>
                  <a:lnTo>
                    <a:pt x="24959" y="18"/>
                  </a:lnTo>
                  <a:lnTo>
                    <a:pt x="23940" y="0"/>
                  </a:lnTo>
                  <a:lnTo>
                    <a:pt x="10310" y="3613"/>
                  </a:lnTo>
                  <a:lnTo>
                    <a:pt x="501" y="13133"/>
                  </a:lnTo>
                  <a:close/>
                </a:path>
              </a:pathLst>
            </a:custGeom>
            <a:solidFill>
              <a:srgbClr val="C839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10" name="object 523">
              <a:extLst>
                <a:ext uri="{FF2B5EF4-FFF2-40B4-BE49-F238E27FC236}">
                  <a16:creationId xmlns:a16="http://schemas.microsoft.com/office/drawing/2014/main" id="{3B0EF982-CDF7-4868-A253-725F3351CD65}"/>
                </a:ext>
              </a:extLst>
            </p:cNvPr>
            <p:cNvSpPr/>
            <p:nvPr/>
          </p:nvSpPr>
          <p:spPr>
            <a:xfrm>
              <a:off x="6701018" y="4072280"/>
              <a:ext cx="48745" cy="15087"/>
            </a:xfrm>
            <a:custGeom>
              <a:avLst/>
              <a:gdLst/>
              <a:ahLst/>
              <a:cxnLst/>
              <a:rect l="l" t="t" r="r" b="b"/>
              <a:pathLst>
                <a:path w="48745" h="15087">
                  <a:moveTo>
                    <a:pt x="339" y="15087"/>
                  </a:moveTo>
                  <a:lnTo>
                    <a:pt x="546" y="14314"/>
                  </a:lnTo>
                  <a:lnTo>
                    <a:pt x="10109" y="4533"/>
                  </a:lnTo>
                  <a:lnTo>
                    <a:pt x="23587" y="580"/>
                  </a:lnTo>
                  <a:lnTo>
                    <a:pt x="24292" y="571"/>
                  </a:lnTo>
                  <a:lnTo>
                    <a:pt x="37882" y="4223"/>
                  </a:lnTo>
                  <a:lnTo>
                    <a:pt x="47597" y="13833"/>
                  </a:lnTo>
                  <a:lnTo>
                    <a:pt x="47955" y="15087"/>
                  </a:lnTo>
                  <a:lnTo>
                    <a:pt x="48745" y="15087"/>
                  </a:lnTo>
                  <a:lnTo>
                    <a:pt x="48513" y="14191"/>
                  </a:lnTo>
                  <a:lnTo>
                    <a:pt x="39121" y="4274"/>
                  </a:lnTo>
                  <a:lnTo>
                    <a:pt x="25789" y="39"/>
                  </a:lnTo>
                  <a:lnTo>
                    <a:pt x="24292" y="0"/>
                  </a:lnTo>
                  <a:lnTo>
                    <a:pt x="10634" y="3535"/>
                  </a:lnTo>
                  <a:lnTo>
                    <a:pt x="699" y="12911"/>
                  </a:lnTo>
                  <a:lnTo>
                    <a:pt x="0" y="15087"/>
                  </a:lnTo>
                  <a:lnTo>
                    <a:pt x="339" y="15087"/>
                  </a:lnTo>
                  <a:close/>
                </a:path>
              </a:pathLst>
            </a:custGeom>
            <a:solidFill>
              <a:srgbClr val="C839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11" name="object 524">
              <a:extLst>
                <a:ext uri="{FF2B5EF4-FFF2-40B4-BE49-F238E27FC236}">
                  <a16:creationId xmlns:a16="http://schemas.microsoft.com/office/drawing/2014/main" id="{0E3C5383-AFBB-408C-B97F-6451294CF3BB}"/>
                </a:ext>
              </a:extLst>
            </p:cNvPr>
            <p:cNvSpPr/>
            <p:nvPr/>
          </p:nvSpPr>
          <p:spPr>
            <a:xfrm>
              <a:off x="6700641" y="4071874"/>
              <a:ext cx="49553" cy="15494"/>
            </a:xfrm>
            <a:custGeom>
              <a:avLst/>
              <a:gdLst/>
              <a:ahLst/>
              <a:cxnLst/>
              <a:rect l="l" t="t" r="r" b="b"/>
              <a:pathLst>
                <a:path w="49553" h="15494">
                  <a:moveTo>
                    <a:pt x="23277" y="592"/>
                  </a:moveTo>
                  <a:lnTo>
                    <a:pt x="24669" y="558"/>
                  </a:lnTo>
                  <a:lnTo>
                    <a:pt x="38272" y="4139"/>
                  </a:lnTo>
                  <a:lnTo>
                    <a:pt x="48122" y="13611"/>
                  </a:lnTo>
                  <a:lnTo>
                    <a:pt x="48703" y="15493"/>
                  </a:lnTo>
                  <a:lnTo>
                    <a:pt x="49553" y="15493"/>
                  </a:lnTo>
                  <a:lnTo>
                    <a:pt x="49328" y="14619"/>
                  </a:lnTo>
                  <a:lnTo>
                    <a:pt x="40022" y="4580"/>
                  </a:lnTo>
                  <a:lnTo>
                    <a:pt x="26819" y="81"/>
                  </a:lnTo>
                  <a:lnTo>
                    <a:pt x="24669" y="0"/>
                  </a:lnTo>
                  <a:lnTo>
                    <a:pt x="10980" y="3505"/>
                  </a:lnTo>
                  <a:lnTo>
                    <a:pt x="931" y="12789"/>
                  </a:lnTo>
                  <a:lnTo>
                    <a:pt x="0" y="15493"/>
                  </a:lnTo>
                  <a:lnTo>
                    <a:pt x="224" y="15493"/>
                  </a:lnTo>
                  <a:lnTo>
                    <a:pt x="441" y="14661"/>
                  </a:lnTo>
                  <a:lnTo>
                    <a:pt x="9867" y="4783"/>
                  </a:lnTo>
                  <a:lnTo>
                    <a:pt x="23277" y="592"/>
                  </a:lnTo>
                  <a:close/>
                </a:path>
              </a:pathLst>
            </a:custGeom>
            <a:solidFill>
              <a:srgbClr val="C839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12" name="object 525">
              <a:extLst>
                <a:ext uri="{FF2B5EF4-FFF2-40B4-BE49-F238E27FC236}">
                  <a16:creationId xmlns:a16="http://schemas.microsoft.com/office/drawing/2014/main" id="{A7285C24-97BB-4553-89D5-8A942A92E065}"/>
                </a:ext>
              </a:extLst>
            </p:cNvPr>
            <p:cNvSpPr/>
            <p:nvPr/>
          </p:nvSpPr>
          <p:spPr>
            <a:xfrm>
              <a:off x="6700425" y="4071581"/>
              <a:ext cx="50250" cy="15786"/>
            </a:xfrm>
            <a:custGeom>
              <a:avLst/>
              <a:gdLst/>
              <a:ahLst/>
              <a:cxnLst/>
              <a:rect l="l" t="t" r="r" b="b"/>
              <a:pathLst>
                <a:path w="50250" h="15786">
                  <a:moveTo>
                    <a:pt x="23029" y="618"/>
                  </a:moveTo>
                  <a:lnTo>
                    <a:pt x="24885" y="558"/>
                  </a:lnTo>
                  <a:lnTo>
                    <a:pt x="38548" y="4100"/>
                  </a:lnTo>
                  <a:lnTo>
                    <a:pt x="48498" y="13474"/>
                  </a:lnTo>
                  <a:lnTo>
                    <a:pt x="49254" y="15786"/>
                  </a:lnTo>
                  <a:lnTo>
                    <a:pt x="50250" y="15786"/>
                  </a:lnTo>
                  <a:lnTo>
                    <a:pt x="50035" y="14938"/>
                  </a:lnTo>
                  <a:lnTo>
                    <a:pt x="40813" y="4831"/>
                  </a:lnTo>
                  <a:lnTo>
                    <a:pt x="27648" y="131"/>
                  </a:lnTo>
                  <a:lnTo>
                    <a:pt x="24885" y="0"/>
                  </a:lnTo>
                  <a:lnTo>
                    <a:pt x="11192" y="3484"/>
                  </a:lnTo>
                  <a:lnTo>
                    <a:pt x="1093" y="12719"/>
                  </a:lnTo>
                  <a:lnTo>
                    <a:pt x="0" y="15786"/>
                  </a:lnTo>
                  <a:lnTo>
                    <a:pt x="136" y="15786"/>
                  </a:lnTo>
                  <a:lnTo>
                    <a:pt x="352" y="14949"/>
                  </a:lnTo>
                  <a:lnTo>
                    <a:pt x="9712" y="4989"/>
                  </a:lnTo>
                  <a:lnTo>
                    <a:pt x="23029" y="618"/>
                  </a:lnTo>
                  <a:close/>
                </a:path>
              </a:pathLst>
            </a:custGeom>
            <a:solidFill>
              <a:srgbClr val="C935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13" name="object 526">
              <a:extLst>
                <a:ext uri="{FF2B5EF4-FFF2-40B4-BE49-F238E27FC236}">
                  <a16:creationId xmlns:a16="http://schemas.microsoft.com/office/drawing/2014/main" id="{8DB04AB6-0BDC-4A04-9C2A-15224DB098ED}"/>
                </a:ext>
              </a:extLst>
            </p:cNvPr>
            <p:cNvSpPr/>
            <p:nvPr/>
          </p:nvSpPr>
          <p:spPr>
            <a:xfrm>
              <a:off x="6699972" y="4071150"/>
              <a:ext cx="51034" cy="16217"/>
            </a:xfrm>
            <a:custGeom>
              <a:avLst/>
              <a:gdLst/>
              <a:ahLst/>
              <a:cxnLst/>
              <a:rect l="l" t="t" r="r" b="b"/>
              <a:pathLst>
                <a:path w="51034" h="16217">
                  <a:moveTo>
                    <a:pt x="355" y="15279"/>
                  </a:moveTo>
                  <a:lnTo>
                    <a:pt x="202" y="15681"/>
                  </a:lnTo>
                  <a:lnTo>
                    <a:pt x="355" y="15279"/>
                  </a:lnTo>
                  <a:close/>
                </a:path>
                <a:path w="51034" h="16217">
                  <a:moveTo>
                    <a:pt x="38988" y="4073"/>
                  </a:moveTo>
                  <a:lnTo>
                    <a:pt x="38929" y="4051"/>
                  </a:lnTo>
                </a:path>
                <a:path w="51034" h="16217">
                  <a:moveTo>
                    <a:pt x="202" y="15681"/>
                  </a:moveTo>
                  <a:lnTo>
                    <a:pt x="0" y="16217"/>
                  </a:lnTo>
                  <a:lnTo>
                    <a:pt x="202" y="15681"/>
                  </a:lnTo>
                  <a:close/>
                </a:path>
                <a:path w="51034" h="16217">
                  <a:moveTo>
                    <a:pt x="25338" y="0"/>
                  </a:moveTo>
                  <a:lnTo>
                    <a:pt x="11605" y="3422"/>
                  </a:lnTo>
                  <a:lnTo>
                    <a:pt x="1395" y="12527"/>
                  </a:lnTo>
                  <a:lnTo>
                    <a:pt x="355" y="15279"/>
                  </a:lnTo>
                  <a:lnTo>
                    <a:pt x="9535" y="5293"/>
                  </a:lnTo>
                  <a:lnTo>
                    <a:pt x="22745" y="673"/>
                  </a:lnTo>
                  <a:lnTo>
                    <a:pt x="25338" y="558"/>
                  </a:lnTo>
                  <a:lnTo>
                    <a:pt x="38929" y="4051"/>
                  </a:lnTo>
                  <a:lnTo>
                    <a:pt x="28655" y="189"/>
                  </a:lnTo>
                  <a:lnTo>
                    <a:pt x="25338" y="0"/>
                  </a:lnTo>
                  <a:close/>
                </a:path>
                <a:path w="51034" h="16217">
                  <a:moveTo>
                    <a:pt x="50803" y="15292"/>
                  </a:moveTo>
                  <a:lnTo>
                    <a:pt x="41677" y="5084"/>
                  </a:lnTo>
                  <a:lnTo>
                    <a:pt x="38988" y="4073"/>
                  </a:lnTo>
                  <a:lnTo>
                    <a:pt x="48992" y="13365"/>
                  </a:lnTo>
                  <a:lnTo>
                    <a:pt x="49971" y="16217"/>
                  </a:lnTo>
                  <a:lnTo>
                    <a:pt x="51034" y="16217"/>
                  </a:lnTo>
                  <a:lnTo>
                    <a:pt x="50803" y="15292"/>
                  </a:lnTo>
                  <a:close/>
                </a:path>
              </a:pathLst>
            </a:custGeom>
            <a:solidFill>
              <a:srgbClr val="C935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14" name="object 527">
              <a:extLst>
                <a:ext uri="{FF2B5EF4-FFF2-40B4-BE49-F238E27FC236}">
                  <a16:creationId xmlns:a16="http://schemas.microsoft.com/office/drawing/2014/main" id="{BC62A690-1207-4773-B5B1-3B9434188298}"/>
                </a:ext>
              </a:extLst>
            </p:cNvPr>
            <p:cNvSpPr/>
            <p:nvPr/>
          </p:nvSpPr>
          <p:spPr>
            <a:xfrm>
              <a:off x="6699663" y="4070730"/>
              <a:ext cx="51806" cy="16637"/>
            </a:xfrm>
            <a:custGeom>
              <a:avLst/>
              <a:gdLst/>
              <a:ahLst/>
              <a:cxnLst/>
              <a:rect l="l" t="t" r="r" b="b"/>
              <a:pathLst>
                <a:path w="51806" h="16637">
                  <a:moveTo>
                    <a:pt x="25646" y="0"/>
                  </a:moveTo>
                  <a:lnTo>
                    <a:pt x="22769" y="713"/>
                  </a:lnTo>
                  <a:lnTo>
                    <a:pt x="25646" y="558"/>
                  </a:lnTo>
                  <a:lnTo>
                    <a:pt x="38713" y="3877"/>
                  </a:lnTo>
                  <a:lnTo>
                    <a:pt x="29640" y="271"/>
                  </a:lnTo>
                  <a:lnTo>
                    <a:pt x="25646" y="0"/>
                  </a:lnTo>
                  <a:close/>
                </a:path>
                <a:path w="51806" h="16637">
                  <a:moveTo>
                    <a:pt x="51582" y="15726"/>
                  </a:moveTo>
                  <a:lnTo>
                    <a:pt x="49463" y="13302"/>
                  </a:lnTo>
                  <a:lnTo>
                    <a:pt x="50688" y="16637"/>
                  </a:lnTo>
                  <a:lnTo>
                    <a:pt x="51806" y="16637"/>
                  </a:lnTo>
                  <a:lnTo>
                    <a:pt x="51582" y="15726"/>
                  </a:lnTo>
                  <a:close/>
                </a:path>
                <a:path w="51806" h="16637">
                  <a:moveTo>
                    <a:pt x="403" y="15612"/>
                  </a:moveTo>
                  <a:lnTo>
                    <a:pt x="163" y="16223"/>
                  </a:lnTo>
                  <a:lnTo>
                    <a:pt x="403" y="15612"/>
                  </a:lnTo>
                  <a:close/>
                </a:path>
                <a:path w="51806" h="16637">
                  <a:moveTo>
                    <a:pt x="9497" y="5539"/>
                  </a:moveTo>
                  <a:lnTo>
                    <a:pt x="9263" y="5745"/>
                  </a:lnTo>
                  <a:lnTo>
                    <a:pt x="9497" y="5539"/>
                  </a:lnTo>
                  <a:close/>
                </a:path>
                <a:path w="51806" h="16637">
                  <a:moveTo>
                    <a:pt x="22769" y="713"/>
                  </a:moveTo>
                  <a:lnTo>
                    <a:pt x="22506" y="727"/>
                  </a:lnTo>
                  <a:lnTo>
                    <a:pt x="22088" y="882"/>
                  </a:lnTo>
                  <a:lnTo>
                    <a:pt x="22769" y="713"/>
                  </a:lnTo>
                  <a:close/>
                </a:path>
                <a:path w="51806" h="16637">
                  <a:moveTo>
                    <a:pt x="39454" y="4172"/>
                  </a:moveTo>
                  <a:lnTo>
                    <a:pt x="39291" y="4024"/>
                  </a:lnTo>
                  <a:lnTo>
                    <a:pt x="38713" y="3877"/>
                  </a:lnTo>
                  <a:lnTo>
                    <a:pt x="39454" y="4172"/>
                  </a:lnTo>
                  <a:close/>
                </a:path>
                <a:path w="51806" h="16637">
                  <a:moveTo>
                    <a:pt x="49463" y="13302"/>
                  </a:moveTo>
                  <a:lnTo>
                    <a:pt x="49239" y="13045"/>
                  </a:lnTo>
                  <a:lnTo>
                    <a:pt x="49463" y="13302"/>
                  </a:lnTo>
                  <a:close/>
                </a:path>
                <a:path w="51806" h="16637">
                  <a:moveTo>
                    <a:pt x="49239" y="13045"/>
                  </a:moveTo>
                  <a:lnTo>
                    <a:pt x="42564" y="5408"/>
                  </a:lnTo>
                  <a:lnTo>
                    <a:pt x="39454" y="4172"/>
                  </a:lnTo>
                  <a:lnTo>
                    <a:pt x="49239" y="13045"/>
                  </a:lnTo>
                  <a:close/>
                </a:path>
                <a:path w="51806" h="16637">
                  <a:moveTo>
                    <a:pt x="22088" y="882"/>
                  </a:moveTo>
                  <a:lnTo>
                    <a:pt x="11917" y="3405"/>
                  </a:lnTo>
                  <a:lnTo>
                    <a:pt x="9497" y="5539"/>
                  </a:lnTo>
                  <a:lnTo>
                    <a:pt x="22088" y="882"/>
                  </a:lnTo>
                  <a:close/>
                </a:path>
                <a:path w="51806" h="16637">
                  <a:moveTo>
                    <a:pt x="9263" y="5745"/>
                  </a:moveTo>
                  <a:lnTo>
                    <a:pt x="1647" y="12460"/>
                  </a:lnTo>
                  <a:lnTo>
                    <a:pt x="403" y="15612"/>
                  </a:lnTo>
                  <a:lnTo>
                    <a:pt x="9263" y="5745"/>
                  </a:lnTo>
                  <a:close/>
                </a:path>
                <a:path w="51806" h="16637">
                  <a:moveTo>
                    <a:pt x="163" y="16223"/>
                  </a:moveTo>
                  <a:lnTo>
                    <a:pt x="0" y="16637"/>
                  </a:lnTo>
                  <a:lnTo>
                    <a:pt x="163" y="16223"/>
                  </a:lnTo>
                  <a:close/>
                </a:path>
              </a:pathLst>
            </a:custGeom>
            <a:solidFill>
              <a:srgbClr val="C935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15" name="object 528">
              <a:extLst>
                <a:ext uri="{FF2B5EF4-FFF2-40B4-BE49-F238E27FC236}">
                  <a16:creationId xmlns:a16="http://schemas.microsoft.com/office/drawing/2014/main" id="{77803552-4C49-4E64-A1BF-D25487A66807}"/>
                </a:ext>
              </a:extLst>
            </p:cNvPr>
            <p:cNvSpPr/>
            <p:nvPr/>
          </p:nvSpPr>
          <p:spPr>
            <a:xfrm>
              <a:off x="6699283" y="4070438"/>
              <a:ext cx="52637" cy="16929"/>
            </a:xfrm>
            <a:custGeom>
              <a:avLst/>
              <a:gdLst/>
              <a:ahLst/>
              <a:cxnLst/>
              <a:rect l="l" t="t" r="r" b="b"/>
              <a:pathLst>
                <a:path w="52637" h="16929">
                  <a:moveTo>
                    <a:pt x="26027" y="0"/>
                  </a:moveTo>
                  <a:lnTo>
                    <a:pt x="22922" y="752"/>
                  </a:lnTo>
                  <a:lnTo>
                    <a:pt x="26027" y="558"/>
                  </a:lnTo>
                  <a:lnTo>
                    <a:pt x="38888" y="3751"/>
                  </a:lnTo>
                  <a:lnTo>
                    <a:pt x="30587" y="346"/>
                  </a:lnTo>
                  <a:lnTo>
                    <a:pt x="26027" y="0"/>
                  </a:lnTo>
                  <a:close/>
                </a:path>
                <a:path w="52637" h="16929">
                  <a:moveTo>
                    <a:pt x="52404" y="15973"/>
                  </a:moveTo>
                  <a:lnTo>
                    <a:pt x="50039" y="13241"/>
                  </a:lnTo>
                  <a:lnTo>
                    <a:pt x="51456" y="16929"/>
                  </a:lnTo>
                  <a:lnTo>
                    <a:pt x="52637" y="16929"/>
                  </a:lnTo>
                  <a:lnTo>
                    <a:pt x="52404" y="15973"/>
                  </a:lnTo>
                  <a:close/>
                </a:path>
                <a:path w="52637" h="16929">
                  <a:moveTo>
                    <a:pt x="479" y="15721"/>
                  </a:moveTo>
                  <a:lnTo>
                    <a:pt x="231" y="16000"/>
                  </a:lnTo>
                  <a:lnTo>
                    <a:pt x="24" y="16831"/>
                  </a:lnTo>
                  <a:lnTo>
                    <a:pt x="479" y="15721"/>
                  </a:lnTo>
                  <a:close/>
                </a:path>
                <a:path w="52637" h="16929">
                  <a:moveTo>
                    <a:pt x="9503" y="5711"/>
                  </a:moveTo>
                  <a:lnTo>
                    <a:pt x="9329" y="5778"/>
                  </a:lnTo>
                  <a:lnTo>
                    <a:pt x="9010" y="6136"/>
                  </a:lnTo>
                  <a:lnTo>
                    <a:pt x="9503" y="5711"/>
                  </a:lnTo>
                  <a:close/>
                </a:path>
                <a:path w="52637" h="16929">
                  <a:moveTo>
                    <a:pt x="22922" y="752"/>
                  </a:moveTo>
                  <a:lnTo>
                    <a:pt x="22326" y="790"/>
                  </a:lnTo>
                  <a:lnTo>
                    <a:pt x="21566" y="1081"/>
                  </a:lnTo>
                  <a:lnTo>
                    <a:pt x="22922" y="752"/>
                  </a:lnTo>
                  <a:close/>
                </a:path>
                <a:path w="52637" h="16929">
                  <a:moveTo>
                    <a:pt x="40001" y="4208"/>
                  </a:moveTo>
                  <a:lnTo>
                    <a:pt x="39718" y="3958"/>
                  </a:lnTo>
                  <a:lnTo>
                    <a:pt x="38888" y="3751"/>
                  </a:lnTo>
                  <a:lnTo>
                    <a:pt x="40001" y="4208"/>
                  </a:lnTo>
                  <a:close/>
                </a:path>
                <a:path w="52637" h="16929">
                  <a:moveTo>
                    <a:pt x="50039" y="13241"/>
                  </a:moveTo>
                  <a:lnTo>
                    <a:pt x="49957" y="13027"/>
                  </a:lnTo>
                  <a:lnTo>
                    <a:pt x="49517" y="12638"/>
                  </a:lnTo>
                  <a:lnTo>
                    <a:pt x="50039" y="13241"/>
                  </a:lnTo>
                  <a:close/>
                </a:path>
                <a:path w="52637" h="16929">
                  <a:moveTo>
                    <a:pt x="49517" y="12638"/>
                  </a:moveTo>
                  <a:lnTo>
                    <a:pt x="43441" y="5619"/>
                  </a:lnTo>
                  <a:lnTo>
                    <a:pt x="40001" y="4208"/>
                  </a:lnTo>
                  <a:lnTo>
                    <a:pt x="49517" y="12638"/>
                  </a:lnTo>
                  <a:close/>
                </a:path>
                <a:path w="52637" h="16929">
                  <a:moveTo>
                    <a:pt x="21566" y="1081"/>
                  </a:moveTo>
                  <a:lnTo>
                    <a:pt x="12253" y="3340"/>
                  </a:lnTo>
                  <a:lnTo>
                    <a:pt x="9503" y="5711"/>
                  </a:lnTo>
                  <a:lnTo>
                    <a:pt x="21566" y="1081"/>
                  </a:lnTo>
                  <a:close/>
                </a:path>
                <a:path w="52637" h="16929">
                  <a:moveTo>
                    <a:pt x="9010" y="6136"/>
                  </a:moveTo>
                  <a:lnTo>
                    <a:pt x="1896" y="12270"/>
                  </a:lnTo>
                  <a:lnTo>
                    <a:pt x="479" y="15721"/>
                  </a:lnTo>
                  <a:lnTo>
                    <a:pt x="9010" y="6136"/>
                  </a:lnTo>
                  <a:close/>
                </a:path>
                <a:path w="52637" h="16929">
                  <a:moveTo>
                    <a:pt x="24" y="16831"/>
                  </a:moveTo>
                  <a:lnTo>
                    <a:pt x="0" y="16929"/>
                  </a:lnTo>
                </a:path>
              </a:pathLst>
            </a:custGeom>
            <a:solidFill>
              <a:srgbClr val="C935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16" name="object 529">
              <a:extLst>
                <a:ext uri="{FF2B5EF4-FFF2-40B4-BE49-F238E27FC236}">
                  <a16:creationId xmlns:a16="http://schemas.microsoft.com/office/drawing/2014/main" id="{2788422E-5B42-49FE-A916-DE9C39F16CDD}"/>
                </a:ext>
              </a:extLst>
            </p:cNvPr>
            <p:cNvSpPr/>
            <p:nvPr/>
          </p:nvSpPr>
          <p:spPr>
            <a:xfrm>
              <a:off x="6698835" y="4069994"/>
              <a:ext cx="53460" cy="17373"/>
            </a:xfrm>
            <a:custGeom>
              <a:avLst/>
              <a:gdLst/>
              <a:ahLst/>
              <a:cxnLst/>
              <a:rect l="l" t="t" r="r" b="b"/>
              <a:pathLst>
                <a:path w="53460" h="17373">
                  <a:moveTo>
                    <a:pt x="223" y="16460"/>
                  </a:moveTo>
                  <a:lnTo>
                    <a:pt x="0" y="17373"/>
                  </a:lnTo>
                  <a:lnTo>
                    <a:pt x="590" y="16037"/>
                  </a:lnTo>
                  <a:lnTo>
                    <a:pt x="223" y="16460"/>
                  </a:lnTo>
                  <a:close/>
                </a:path>
                <a:path w="53460" h="17373">
                  <a:moveTo>
                    <a:pt x="53232" y="16423"/>
                  </a:moveTo>
                  <a:lnTo>
                    <a:pt x="50575" y="13272"/>
                  </a:lnTo>
                  <a:lnTo>
                    <a:pt x="52226" y="17373"/>
                  </a:lnTo>
                  <a:lnTo>
                    <a:pt x="53460" y="17373"/>
                  </a:lnTo>
                  <a:lnTo>
                    <a:pt x="53232" y="16423"/>
                  </a:lnTo>
                  <a:close/>
                </a:path>
                <a:path w="53460" h="17373">
                  <a:moveTo>
                    <a:pt x="26474" y="0"/>
                  </a:moveTo>
                  <a:lnTo>
                    <a:pt x="23008" y="836"/>
                  </a:lnTo>
                  <a:lnTo>
                    <a:pt x="26474" y="584"/>
                  </a:lnTo>
                  <a:lnTo>
                    <a:pt x="39360" y="3772"/>
                  </a:lnTo>
                  <a:lnTo>
                    <a:pt x="31651" y="444"/>
                  </a:lnTo>
                  <a:lnTo>
                    <a:pt x="26474" y="0"/>
                  </a:lnTo>
                  <a:close/>
                </a:path>
                <a:path w="53460" h="17373">
                  <a:moveTo>
                    <a:pt x="8612" y="6801"/>
                  </a:moveTo>
                  <a:lnTo>
                    <a:pt x="2263" y="12177"/>
                  </a:lnTo>
                  <a:lnTo>
                    <a:pt x="590" y="16037"/>
                  </a:lnTo>
                  <a:lnTo>
                    <a:pt x="8612" y="6801"/>
                  </a:lnTo>
                  <a:close/>
                </a:path>
                <a:path w="53460" h="17373">
                  <a:moveTo>
                    <a:pt x="21176" y="1278"/>
                  </a:moveTo>
                  <a:lnTo>
                    <a:pt x="12727" y="3318"/>
                  </a:lnTo>
                  <a:lnTo>
                    <a:pt x="9603" y="5962"/>
                  </a:lnTo>
                  <a:lnTo>
                    <a:pt x="21176" y="1278"/>
                  </a:lnTo>
                  <a:close/>
                </a:path>
                <a:path w="53460" h="17373">
                  <a:moveTo>
                    <a:pt x="49972" y="12557"/>
                  </a:moveTo>
                  <a:lnTo>
                    <a:pt x="44399" y="5947"/>
                  </a:lnTo>
                  <a:lnTo>
                    <a:pt x="40471" y="4252"/>
                  </a:lnTo>
                  <a:lnTo>
                    <a:pt x="49972" y="12557"/>
                  </a:lnTo>
                  <a:close/>
                </a:path>
                <a:path w="53460" h="17373">
                  <a:moveTo>
                    <a:pt x="50575" y="13272"/>
                  </a:moveTo>
                  <a:lnTo>
                    <a:pt x="50459" y="12982"/>
                  </a:lnTo>
                  <a:lnTo>
                    <a:pt x="49972" y="12557"/>
                  </a:lnTo>
                  <a:lnTo>
                    <a:pt x="50575" y="13272"/>
                  </a:lnTo>
                  <a:close/>
                </a:path>
                <a:path w="53460" h="17373">
                  <a:moveTo>
                    <a:pt x="40471" y="4252"/>
                  </a:moveTo>
                  <a:lnTo>
                    <a:pt x="40145" y="3967"/>
                  </a:lnTo>
                  <a:lnTo>
                    <a:pt x="39360" y="3772"/>
                  </a:lnTo>
                  <a:lnTo>
                    <a:pt x="40471" y="4252"/>
                  </a:lnTo>
                  <a:close/>
                </a:path>
                <a:path w="53460" h="17373">
                  <a:moveTo>
                    <a:pt x="23008" y="836"/>
                  </a:moveTo>
                  <a:lnTo>
                    <a:pt x="22106" y="902"/>
                  </a:lnTo>
                  <a:lnTo>
                    <a:pt x="21176" y="1278"/>
                  </a:lnTo>
                  <a:lnTo>
                    <a:pt x="23008" y="836"/>
                  </a:lnTo>
                  <a:close/>
                </a:path>
                <a:path w="53460" h="17373">
                  <a:moveTo>
                    <a:pt x="9603" y="5962"/>
                  </a:moveTo>
                  <a:lnTo>
                    <a:pt x="9199" y="6126"/>
                  </a:lnTo>
                  <a:lnTo>
                    <a:pt x="8612" y="6801"/>
                  </a:lnTo>
                  <a:lnTo>
                    <a:pt x="9603" y="5962"/>
                  </a:lnTo>
                  <a:close/>
                </a:path>
              </a:pathLst>
            </a:custGeom>
            <a:solidFill>
              <a:srgbClr val="C935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17" name="object 530">
              <a:extLst>
                <a:ext uri="{FF2B5EF4-FFF2-40B4-BE49-F238E27FC236}">
                  <a16:creationId xmlns:a16="http://schemas.microsoft.com/office/drawing/2014/main" id="{252CDA23-35B1-4FDD-AF18-0E13CEA72D36}"/>
                </a:ext>
              </a:extLst>
            </p:cNvPr>
            <p:cNvSpPr/>
            <p:nvPr/>
          </p:nvSpPr>
          <p:spPr>
            <a:xfrm>
              <a:off x="6698475" y="4069588"/>
              <a:ext cx="54246" cy="17780"/>
            </a:xfrm>
            <a:custGeom>
              <a:avLst/>
              <a:gdLst/>
              <a:ahLst/>
              <a:cxnLst/>
              <a:rect l="l" t="t" r="r" b="b"/>
              <a:pathLst>
                <a:path w="54246" h="17779">
                  <a:moveTo>
                    <a:pt x="235" y="16804"/>
                  </a:moveTo>
                  <a:lnTo>
                    <a:pt x="0" y="17780"/>
                  </a:lnTo>
                  <a:lnTo>
                    <a:pt x="694" y="16266"/>
                  </a:lnTo>
                  <a:lnTo>
                    <a:pt x="235" y="16804"/>
                  </a:lnTo>
                  <a:close/>
                </a:path>
                <a:path w="54246" h="17779">
                  <a:moveTo>
                    <a:pt x="54010" y="16784"/>
                  </a:moveTo>
                  <a:lnTo>
                    <a:pt x="51131" y="13318"/>
                  </a:lnTo>
                  <a:lnTo>
                    <a:pt x="52993" y="17780"/>
                  </a:lnTo>
                  <a:lnTo>
                    <a:pt x="54246" y="17780"/>
                  </a:lnTo>
                  <a:lnTo>
                    <a:pt x="54010" y="16784"/>
                  </a:lnTo>
                  <a:close/>
                </a:path>
                <a:path w="54246" h="17779">
                  <a:moveTo>
                    <a:pt x="26835" y="0"/>
                  </a:moveTo>
                  <a:lnTo>
                    <a:pt x="23256" y="853"/>
                  </a:lnTo>
                  <a:lnTo>
                    <a:pt x="26835" y="558"/>
                  </a:lnTo>
                  <a:lnTo>
                    <a:pt x="39465" y="3632"/>
                  </a:lnTo>
                  <a:lnTo>
                    <a:pt x="32616" y="552"/>
                  </a:lnTo>
                  <a:lnTo>
                    <a:pt x="26835" y="0"/>
                  </a:lnTo>
                  <a:close/>
                </a:path>
                <a:path w="54246" h="17779">
                  <a:moveTo>
                    <a:pt x="8495" y="7113"/>
                  </a:moveTo>
                  <a:lnTo>
                    <a:pt x="2572" y="12061"/>
                  </a:lnTo>
                  <a:lnTo>
                    <a:pt x="694" y="16266"/>
                  </a:lnTo>
                  <a:lnTo>
                    <a:pt x="8495" y="7113"/>
                  </a:lnTo>
                  <a:close/>
                </a:path>
                <a:path w="54246" h="17779">
                  <a:moveTo>
                    <a:pt x="20751" y="1451"/>
                  </a:moveTo>
                  <a:lnTo>
                    <a:pt x="13084" y="3279"/>
                  </a:lnTo>
                  <a:lnTo>
                    <a:pt x="9639" y="6157"/>
                  </a:lnTo>
                  <a:lnTo>
                    <a:pt x="20751" y="1451"/>
                  </a:lnTo>
                  <a:close/>
                </a:path>
                <a:path w="54246" h="17779">
                  <a:moveTo>
                    <a:pt x="50204" y="12202"/>
                  </a:moveTo>
                  <a:lnTo>
                    <a:pt x="45247" y="6232"/>
                  </a:lnTo>
                  <a:lnTo>
                    <a:pt x="41102" y="4368"/>
                  </a:lnTo>
                  <a:lnTo>
                    <a:pt x="50204" y="12202"/>
                  </a:lnTo>
                  <a:close/>
                </a:path>
                <a:path w="54246" h="17779">
                  <a:moveTo>
                    <a:pt x="51131" y="13318"/>
                  </a:moveTo>
                  <a:lnTo>
                    <a:pt x="50924" y="12821"/>
                  </a:lnTo>
                  <a:lnTo>
                    <a:pt x="50204" y="12202"/>
                  </a:lnTo>
                  <a:lnTo>
                    <a:pt x="51131" y="13318"/>
                  </a:lnTo>
                  <a:close/>
                </a:path>
                <a:path w="54246" h="17779">
                  <a:moveTo>
                    <a:pt x="41102" y="4368"/>
                  </a:moveTo>
                  <a:lnTo>
                    <a:pt x="40554" y="3897"/>
                  </a:lnTo>
                  <a:lnTo>
                    <a:pt x="39465" y="3632"/>
                  </a:lnTo>
                  <a:lnTo>
                    <a:pt x="41102" y="4368"/>
                  </a:lnTo>
                  <a:close/>
                </a:path>
                <a:path w="54246" h="17779">
                  <a:moveTo>
                    <a:pt x="23256" y="853"/>
                  </a:moveTo>
                  <a:lnTo>
                    <a:pt x="21898" y="965"/>
                  </a:lnTo>
                  <a:lnTo>
                    <a:pt x="20751" y="1451"/>
                  </a:lnTo>
                  <a:lnTo>
                    <a:pt x="23256" y="853"/>
                  </a:lnTo>
                  <a:close/>
                </a:path>
                <a:path w="54246" h="17779">
                  <a:moveTo>
                    <a:pt x="9639" y="6157"/>
                  </a:moveTo>
                  <a:lnTo>
                    <a:pt x="9124" y="6376"/>
                  </a:lnTo>
                  <a:lnTo>
                    <a:pt x="8495" y="7113"/>
                  </a:lnTo>
                  <a:lnTo>
                    <a:pt x="9639" y="6157"/>
                  </a:lnTo>
                  <a:close/>
                </a:path>
              </a:pathLst>
            </a:custGeom>
            <a:solidFill>
              <a:srgbClr val="C935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18" name="object 531">
              <a:extLst>
                <a:ext uri="{FF2B5EF4-FFF2-40B4-BE49-F238E27FC236}">
                  <a16:creationId xmlns:a16="http://schemas.microsoft.com/office/drawing/2014/main" id="{5D2D41C9-0852-46D8-ACC3-7A434CA53B54}"/>
                </a:ext>
              </a:extLst>
            </p:cNvPr>
            <p:cNvSpPr/>
            <p:nvPr/>
          </p:nvSpPr>
          <p:spPr>
            <a:xfrm>
              <a:off x="6698018" y="4069295"/>
              <a:ext cx="55003" cy="18072"/>
            </a:xfrm>
            <a:custGeom>
              <a:avLst/>
              <a:gdLst/>
              <a:ahLst/>
              <a:cxnLst/>
              <a:rect l="l" t="t" r="r" b="b"/>
              <a:pathLst>
                <a:path w="55003" h="18072">
                  <a:moveTo>
                    <a:pt x="27292" y="0"/>
                  </a:moveTo>
                  <a:lnTo>
                    <a:pt x="23414" y="908"/>
                  </a:lnTo>
                  <a:lnTo>
                    <a:pt x="27292" y="558"/>
                  </a:lnTo>
                  <a:lnTo>
                    <a:pt x="39944" y="3609"/>
                  </a:lnTo>
                  <a:lnTo>
                    <a:pt x="33513" y="634"/>
                  </a:lnTo>
                  <a:lnTo>
                    <a:pt x="27292" y="0"/>
                  </a:lnTo>
                  <a:close/>
                </a:path>
                <a:path w="55003" h="18072">
                  <a:moveTo>
                    <a:pt x="54765" y="17057"/>
                  </a:moveTo>
                  <a:lnTo>
                    <a:pt x="51730" y="13351"/>
                  </a:lnTo>
                  <a:lnTo>
                    <a:pt x="53773" y="18072"/>
                  </a:lnTo>
                  <a:lnTo>
                    <a:pt x="55003" y="18072"/>
                  </a:lnTo>
                  <a:lnTo>
                    <a:pt x="54765" y="17057"/>
                  </a:lnTo>
                  <a:close/>
                </a:path>
                <a:path w="55003" h="18072">
                  <a:moveTo>
                    <a:pt x="716" y="16533"/>
                  </a:moveTo>
                  <a:lnTo>
                    <a:pt x="228" y="17113"/>
                  </a:lnTo>
                  <a:lnTo>
                    <a:pt x="1" y="18065"/>
                  </a:lnTo>
                  <a:lnTo>
                    <a:pt x="716" y="16533"/>
                  </a:lnTo>
                  <a:close/>
                </a:path>
                <a:path w="55003" h="18072">
                  <a:moveTo>
                    <a:pt x="9673" y="6350"/>
                  </a:moveTo>
                  <a:lnTo>
                    <a:pt x="9033" y="6630"/>
                  </a:lnTo>
                  <a:lnTo>
                    <a:pt x="8383" y="7404"/>
                  </a:lnTo>
                  <a:lnTo>
                    <a:pt x="9673" y="6350"/>
                  </a:lnTo>
                  <a:close/>
                </a:path>
                <a:path w="55003" h="18072">
                  <a:moveTo>
                    <a:pt x="23414" y="908"/>
                  </a:moveTo>
                  <a:lnTo>
                    <a:pt x="21760" y="1057"/>
                  </a:lnTo>
                  <a:lnTo>
                    <a:pt x="20589" y="1570"/>
                  </a:lnTo>
                  <a:lnTo>
                    <a:pt x="23414" y="908"/>
                  </a:lnTo>
                  <a:close/>
                </a:path>
                <a:path w="55003" h="18072">
                  <a:moveTo>
                    <a:pt x="41624" y="4387"/>
                  </a:moveTo>
                  <a:lnTo>
                    <a:pt x="41010" y="3866"/>
                  </a:lnTo>
                  <a:lnTo>
                    <a:pt x="39944" y="3609"/>
                  </a:lnTo>
                  <a:lnTo>
                    <a:pt x="41624" y="4387"/>
                  </a:lnTo>
                  <a:close/>
                </a:path>
                <a:path w="55003" h="18072">
                  <a:moveTo>
                    <a:pt x="51730" y="13351"/>
                  </a:moveTo>
                  <a:lnTo>
                    <a:pt x="51456" y="12718"/>
                  </a:lnTo>
                  <a:lnTo>
                    <a:pt x="50656" y="12040"/>
                  </a:lnTo>
                  <a:lnTo>
                    <a:pt x="51730" y="13351"/>
                  </a:lnTo>
                  <a:close/>
                </a:path>
                <a:path w="55003" h="18072">
                  <a:moveTo>
                    <a:pt x="50656" y="12040"/>
                  </a:moveTo>
                  <a:lnTo>
                    <a:pt x="46073" y="6445"/>
                  </a:lnTo>
                  <a:lnTo>
                    <a:pt x="41624" y="4387"/>
                  </a:lnTo>
                  <a:lnTo>
                    <a:pt x="50656" y="12040"/>
                  </a:lnTo>
                  <a:close/>
                </a:path>
                <a:path w="55003" h="18072">
                  <a:moveTo>
                    <a:pt x="20589" y="1570"/>
                  </a:moveTo>
                  <a:lnTo>
                    <a:pt x="13487" y="3233"/>
                  </a:lnTo>
                  <a:lnTo>
                    <a:pt x="9673" y="6350"/>
                  </a:lnTo>
                  <a:lnTo>
                    <a:pt x="20589" y="1570"/>
                  </a:lnTo>
                  <a:close/>
                </a:path>
                <a:path w="55003" h="18072">
                  <a:moveTo>
                    <a:pt x="8383" y="7404"/>
                  </a:moveTo>
                  <a:lnTo>
                    <a:pt x="2872" y="11907"/>
                  </a:lnTo>
                  <a:lnTo>
                    <a:pt x="716" y="16533"/>
                  </a:lnTo>
                  <a:lnTo>
                    <a:pt x="8383" y="7404"/>
                  </a:lnTo>
                  <a:close/>
                </a:path>
                <a:path w="55003" h="18072">
                  <a:moveTo>
                    <a:pt x="1" y="18065"/>
                  </a:moveTo>
                  <a:lnTo>
                    <a:pt x="0" y="18072"/>
                  </a:lnTo>
                </a:path>
              </a:pathLst>
            </a:custGeom>
            <a:solidFill>
              <a:srgbClr val="CA35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19" name="object 532">
              <a:extLst>
                <a:ext uri="{FF2B5EF4-FFF2-40B4-BE49-F238E27FC236}">
                  <a16:creationId xmlns:a16="http://schemas.microsoft.com/office/drawing/2014/main" id="{0BD496FD-0B4D-4945-87A3-969058DEDB80}"/>
                </a:ext>
              </a:extLst>
            </p:cNvPr>
            <p:cNvSpPr/>
            <p:nvPr/>
          </p:nvSpPr>
          <p:spPr>
            <a:xfrm>
              <a:off x="6697581" y="4068864"/>
              <a:ext cx="55962" cy="18503"/>
            </a:xfrm>
            <a:custGeom>
              <a:avLst/>
              <a:gdLst/>
              <a:ahLst/>
              <a:cxnLst/>
              <a:rect l="l" t="t" r="r" b="b"/>
              <a:pathLst>
                <a:path w="55962" h="18503">
                  <a:moveTo>
                    <a:pt x="27729" y="0"/>
                  </a:moveTo>
                  <a:lnTo>
                    <a:pt x="23430" y="993"/>
                  </a:lnTo>
                  <a:lnTo>
                    <a:pt x="27729" y="558"/>
                  </a:lnTo>
                  <a:lnTo>
                    <a:pt x="40590" y="3622"/>
                  </a:lnTo>
                  <a:lnTo>
                    <a:pt x="34670" y="773"/>
                  </a:lnTo>
                  <a:lnTo>
                    <a:pt x="27729" y="0"/>
                  </a:lnTo>
                  <a:close/>
                </a:path>
                <a:path w="55962" h="18503">
                  <a:moveTo>
                    <a:pt x="55721" y="17461"/>
                  </a:moveTo>
                  <a:lnTo>
                    <a:pt x="52323" y="13231"/>
                  </a:lnTo>
                  <a:lnTo>
                    <a:pt x="54718" y="18503"/>
                  </a:lnTo>
                  <a:lnTo>
                    <a:pt x="55962" y="18503"/>
                  </a:lnTo>
                  <a:lnTo>
                    <a:pt x="55721" y="17461"/>
                  </a:lnTo>
                  <a:close/>
                </a:path>
                <a:path w="55962" h="18503">
                  <a:moveTo>
                    <a:pt x="751" y="16928"/>
                  </a:moveTo>
                  <a:lnTo>
                    <a:pt x="220" y="17572"/>
                  </a:lnTo>
                  <a:lnTo>
                    <a:pt x="8" y="18467"/>
                  </a:lnTo>
                  <a:lnTo>
                    <a:pt x="751" y="16928"/>
                  </a:lnTo>
                  <a:close/>
                </a:path>
                <a:path w="55962" h="18503">
                  <a:moveTo>
                    <a:pt x="9538" y="6714"/>
                  </a:moveTo>
                  <a:lnTo>
                    <a:pt x="8950" y="6985"/>
                  </a:lnTo>
                  <a:lnTo>
                    <a:pt x="8456" y="7584"/>
                  </a:lnTo>
                  <a:lnTo>
                    <a:pt x="9538" y="6714"/>
                  </a:lnTo>
                  <a:close/>
                </a:path>
                <a:path w="55962" h="18503">
                  <a:moveTo>
                    <a:pt x="23430" y="993"/>
                  </a:moveTo>
                  <a:lnTo>
                    <a:pt x="21554" y="1183"/>
                  </a:lnTo>
                  <a:lnTo>
                    <a:pt x="20489" y="1673"/>
                  </a:lnTo>
                  <a:lnTo>
                    <a:pt x="23430" y="993"/>
                  </a:lnTo>
                  <a:close/>
                </a:path>
                <a:path w="55962" h="18503">
                  <a:moveTo>
                    <a:pt x="42126" y="4362"/>
                  </a:moveTo>
                  <a:lnTo>
                    <a:pt x="41497" y="3838"/>
                  </a:lnTo>
                  <a:lnTo>
                    <a:pt x="40590" y="3622"/>
                  </a:lnTo>
                  <a:lnTo>
                    <a:pt x="42126" y="4362"/>
                  </a:lnTo>
                  <a:close/>
                </a:path>
                <a:path w="55962" h="18503">
                  <a:moveTo>
                    <a:pt x="52323" y="13231"/>
                  </a:moveTo>
                  <a:lnTo>
                    <a:pt x="52039" y="12606"/>
                  </a:lnTo>
                  <a:lnTo>
                    <a:pt x="51381" y="12059"/>
                  </a:lnTo>
                  <a:lnTo>
                    <a:pt x="52323" y="13231"/>
                  </a:lnTo>
                  <a:close/>
                </a:path>
                <a:path w="55962" h="18503">
                  <a:moveTo>
                    <a:pt x="51381" y="12059"/>
                  </a:moveTo>
                  <a:lnTo>
                    <a:pt x="47134" y="6772"/>
                  </a:lnTo>
                  <a:lnTo>
                    <a:pt x="42126" y="4362"/>
                  </a:lnTo>
                  <a:lnTo>
                    <a:pt x="51381" y="12059"/>
                  </a:lnTo>
                  <a:close/>
                </a:path>
                <a:path w="55962" h="18503">
                  <a:moveTo>
                    <a:pt x="20489" y="1673"/>
                  </a:moveTo>
                  <a:lnTo>
                    <a:pt x="13921" y="3192"/>
                  </a:lnTo>
                  <a:lnTo>
                    <a:pt x="9538" y="6714"/>
                  </a:lnTo>
                  <a:lnTo>
                    <a:pt x="20489" y="1673"/>
                  </a:lnTo>
                  <a:close/>
                </a:path>
                <a:path w="55962" h="18503">
                  <a:moveTo>
                    <a:pt x="8456" y="7584"/>
                  </a:moveTo>
                  <a:lnTo>
                    <a:pt x="3240" y="11776"/>
                  </a:lnTo>
                  <a:lnTo>
                    <a:pt x="751" y="16928"/>
                  </a:lnTo>
                  <a:lnTo>
                    <a:pt x="8456" y="7584"/>
                  </a:lnTo>
                  <a:close/>
                </a:path>
                <a:path w="55962" h="18503">
                  <a:moveTo>
                    <a:pt x="8" y="18467"/>
                  </a:moveTo>
                  <a:lnTo>
                    <a:pt x="0" y="18503"/>
                  </a:lnTo>
                </a:path>
              </a:pathLst>
            </a:custGeom>
            <a:solidFill>
              <a:srgbClr val="CA35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20" name="object 533">
              <a:extLst>
                <a:ext uri="{FF2B5EF4-FFF2-40B4-BE49-F238E27FC236}">
                  <a16:creationId xmlns:a16="http://schemas.microsoft.com/office/drawing/2014/main" id="{BD8CD3E8-D5AB-4F01-826B-F5D49B3D27F6}"/>
                </a:ext>
              </a:extLst>
            </p:cNvPr>
            <p:cNvSpPr/>
            <p:nvPr/>
          </p:nvSpPr>
          <p:spPr>
            <a:xfrm>
              <a:off x="6697191" y="4068572"/>
              <a:ext cx="56765" cy="18796"/>
            </a:xfrm>
            <a:custGeom>
              <a:avLst/>
              <a:gdLst/>
              <a:ahLst/>
              <a:cxnLst/>
              <a:rect l="l" t="t" r="r" b="b"/>
              <a:pathLst>
                <a:path w="56765" h="18796">
                  <a:moveTo>
                    <a:pt x="229" y="17807"/>
                  </a:moveTo>
                  <a:lnTo>
                    <a:pt x="0" y="18795"/>
                  </a:lnTo>
                  <a:lnTo>
                    <a:pt x="922" y="16956"/>
                  </a:lnTo>
                  <a:lnTo>
                    <a:pt x="229" y="17807"/>
                  </a:lnTo>
                  <a:close/>
                </a:path>
                <a:path w="56765" h="18796">
                  <a:moveTo>
                    <a:pt x="56530" y="17776"/>
                  </a:moveTo>
                  <a:lnTo>
                    <a:pt x="52837" y="13147"/>
                  </a:lnTo>
                  <a:lnTo>
                    <a:pt x="55495" y="18795"/>
                  </a:lnTo>
                  <a:lnTo>
                    <a:pt x="56765" y="18795"/>
                  </a:lnTo>
                  <a:lnTo>
                    <a:pt x="56530" y="17776"/>
                  </a:lnTo>
                  <a:close/>
                </a:path>
                <a:path w="56765" h="18796">
                  <a:moveTo>
                    <a:pt x="28118" y="0"/>
                  </a:moveTo>
                  <a:lnTo>
                    <a:pt x="23258" y="1111"/>
                  </a:lnTo>
                  <a:lnTo>
                    <a:pt x="28118" y="596"/>
                  </a:lnTo>
                  <a:lnTo>
                    <a:pt x="41099" y="3632"/>
                  </a:lnTo>
                  <a:lnTo>
                    <a:pt x="35577" y="893"/>
                  </a:lnTo>
                  <a:lnTo>
                    <a:pt x="28118" y="0"/>
                  </a:lnTo>
                  <a:close/>
                </a:path>
                <a:path w="56765" h="18796">
                  <a:moveTo>
                    <a:pt x="8267" y="7933"/>
                  </a:moveTo>
                  <a:lnTo>
                    <a:pt x="3537" y="11686"/>
                  </a:lnTo>
                  <a:lnTo>
                    <a:pt x="922" y="16956"/>
                  </a:lnTo>
                  <a:lnTo>
                    <a:pt x="8267" y="7933"/>
                  </a:lnTo>
                  <a:close/>
                </a:path>
                <a:path w="56765" h="18796">
                  <a:moveTo>
                    <a:pt x="20501" y="1742"/>
                  </a:moveTo>
                  <a:lnTo>
                    <a:pt x="14275" y="3166"/>
                  </a:lnTo>
                  <a:lnTo>
                    <a:pt x="9673" y="6817"/>
                  </a:lnTo>
                  <a:lnTo>
                    <a:pt x="20501" y="1742"/>
                  </a:lnTo>
                  <a:close/>
                </a:path>
                <a:path w="56765" h="18796">
                  <a:moveTo>
                    <a:pt x="51884" y="11952"/>
                  </a:moveTo>
                  <a:lnTo>
                    <a:pt x="47964" y="7038"/>
                  </a:lnTo>
                  <a:lnTo>
                    <a:pt x="42537" y="4346"/>
                  </a:lnTo>
                  <a:lnTo>
                    <a:pt x="51884" y="11952"/>
                  </a:lnTo>
                  <a:close/>
                </a:path>
                <a:path w="56765" h="18796">
                  <a:moveTo>
                    <a:pt x="52837" y="13147"/>
                  </a:moveTo>
                  <a:lnTo>
                    <a:pt x="52517" y="12467"/>
                  </a:lnTo>
                  <a:lnTo>
                    <a:pt x="51884" y="11952"/>
                  </a:lnTo>
                  <a:lnTo>
                    <a:pt x="52837" y="13147"/>
                  </a:lnTo>
                  <a:close/>
                </a:path>
                <a:path w="56765" h="18796">
                  <a:moveTo>
                    <a:pt x="42537" y="4346"/>
                  </a:moveTo>
                  <a:lnTo>
                    <a:pt x="41887" y="3817"/>
                  </a:lnTo>
                  <a:lnTo>
                    <a:pt x="41099" y="3632"/>
                  </a:lnTo>
                  <a:lnTo>
                    <a:pt x="42537" y="4346"/>
                  </a:lnTo>
                  <a:close/>
                </a:path>
                <a:path w="56765" h="18796">
                  <a:moveTo>
                    <a:pt x="23258" y="1111"/>
                  </a:moveTo>
                  <a:lnTo>
                    <a:pt x="21434" y="1304"/>
                  </a:lnTo>
                  <a:lnTo>
                    <a:pt x="20501" y="1742"/>
                  </a:lnTo>
                  <a:lnTo>
                    <a:pt x="23258" y="1111"/>
                  </a:lnTo>
                  <a:close/>
                </a:path>
                <a:path w="56765" h="18796">
                  <a:moveTo>
                    <a:pt x="9673" y="6817"/>
                  </a:moveTo>
                  <a:lnTo>
                    <a:pt x="8868" y="7194"/>
                  </a:lnTo>
                  <a:lnTo>
                    <a:pt x="8267" y="7933"/>
                  </a:lnTo>
                  <a:lnTo>
                    <a:pt x="9673" y="6817"/>
                  </a:lnTo>
                  <a:close/>
                </a:path>
              </a:pathLst>
            </a:custGeom>
            <a:solidFill>
              <a:srgbClr val="CA35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21" name="object 534">
              <a:extLst>
                <a:ext uri="{FF2B5EF4-FFF2-40B4-BE49-F238E27FC236}">
                  <a16:creationId xmlns:a16="http://schemas.microsoft.com/office/drawing/2014/main" id="{A9842597-D3AD-4B60-8CB3-616FBBB61EF6}"/>
                </a:ext>
              </a:extLst>
            </p:cNvPr>
            <p:cNvSpPr/>
            <p:nvPr/>
          </p:nvSpPr>
          <p:spPr>
            <a:xfrm>
              <a:off x="6696691" y="4068165"/>
              <a:ext cx="57597" cy="19202"/>
            </a:xfrm>
            <a:custGeom>
              <a:avLst/>
              <a:gdLst/>
              <a:ahLst/>
              <a:cxnLst/>
              <a:rect l="l" t="t" r="r" b="b"/>
              <a:pathLst>
                <a:path w="57597" h="19202">
                  <a:moveTo>
                    <a:pt x="28618" y="0"/>
                  </a:moveTo>
                  <a:lnTo>
                    <a:pt x="23562" y="1146"/>
                  </a:lnTo>
                  <a:lnTo>
                    <a:pt x="28618" y="558"/>
                  </a:lnTo>
                  <a:lnTo>
                    <a:pt x="41606" y="3574"/>
                  </a:lnTo>
                  <a:lnTo>
                    <a:pt x="36639" y="1020"/>
                  </a:lnTo>
                  <a:lnTo>
                    <a:pt x="28618" y="0"/>
                  </a:lnTo>
                  <a:close/>
                </a:path>
                <a:path w="57597" h="19202">
                  <a:moveTo>
                    <a:pt x="57365" y="18175"/>
                  </a:moveTo>
                  <a:lnTo>
                    <a:pt x="53490" y="13195"/>
                  </a:lnTo>
                  <a:lnTo>
                    <a:pt x="56396" y="19202"/>
                  </a:lnTo>
                  <a:lnTo>
                    <a:pt x="57597" y="19202"/>
                  </a:lnTo>
                  <a:lnTo>
                    <a:pt x="57365" y="18175"/>
                  </a:lnTo>
                  <a:close/>
                </a:path>
                <a:path w="57597" h="19202">
                  <a:moveTo>
                    <a:pt x="852" y="17556"/>
                  </a:moveTo>
                  <a:lnTo>
                    <a:pt x="323" y="18218"/>
                  </a:lnTo>
                  <a:lnTo>
                    <a:pt x="173" y="18867"/>
                  </a:lnTo>
                  <a:lnTo>
                    <a:pt x="852" y="17556"/>
                  </a:lnTo>
                  <a:close/>
                </a:path>
                <a:path w="57597" h="19202">
                  <a:moveTo>
                    <a:pt x="9668" y="7121"/>
                  </a:moveTo>
                  <a:lnTo>
                    <a:pt x="8886" y="7504"/>
                  </a:lnTo>
                  <a:lnTo>
                    <a:pt x="8407" y="8103"/>
                  </a:lnTo>
                  <a:lnTo>
                    <a:pt x="9668" y="7121"/>
                  </a:lnTo>
                  <a:close/>
                </a:path>
                <a:path w="57597" h="19202">
                  <a:moveTo>
                    <a:pt x="23562" y="1146"/>
                  </a:moveTo>
                  <a:lnTo>
                    <a:pt x="21326" y="1406"/>
                  </a:lnTo>
                  <a:lnTo>
                    <a:pt x="20388" y="1866"/>
                  </a:lnTo>
                  <a:lnTo>
                    <a:pt x="23562" y="1146"/>
                  </a:lnTo>
                  <a:close/>
                </a:path>
                <a:path w="57597" h="19202">
                  <a:moveTo>
                    <a:pt x="43206" y="4397"/>
                  </a:moveTo>
                  <a:lnTo>
                    <a:pt x="42420" y="3763"/>
                  </a:lnTo>
                  <a:lnTo>
                    <a:pt x="41606" y="3574"/>
                  </a:lnTo>
                  <a:lnTo>
                    <a:pt x="43206" y="4397"/>
                  </a:lnTo>
                  <a:close/>
                </a:path>
                <a:path w="57597" h="19202">
                  <a:moveTo>
                    <a:pt x="53490" y="13195"/>
                  </a:moveTo>
                  <a:lnTo>
                    <a:pt x="53089" y="12367"/>
                  </a:lnTo>
                  <a:lnTo>
                    <a:pt x="52434" y="11839"/>
                  </a:lnTo>
                  <a:lnTo>
                    <a:pt x="53490" y="13195"/>
                  </a:lnTo>
                  <a:close/>
                </a:path>
                <a:path w="57597" h="19202">
                  <a:moveTo>
                    <a:pt x="52434" y="11839"/>
                  </a:moveTo>
                  <a:lnTo>
                    <a:pt x="48935" y="7343"/>
                  </a:lnTo>
                  <a:lnTo>
                    <a:pt x="43206" y="4397"/>
                  </a:lnTo>
                  <a:lnTo>
                    <a:pt x="52434" y="11839"/>
                  </a:lnTo>
                  <a:close/>
                </a:path>
                <a:path w="57597" h="19202">
                  <a:moveTo>
                    <a:pt x="20388" y="1866"/>
                  </a:moveTo>
                  <a:lnTo>
                    <a:pt x="14779" y="3138"/>
                  </a:lnTo>
                  <a:lnTo>
                    <a:pt x="9668" y="7121"/>
                  </a:lnTo>
                  <a:lnTo>
                    <a:pt x="20388" y="1866"/>
                  </a:lnTo>
                  <a:close/>
                </a:path>
                <a:path w="57597" h="19202">
                  <a:moveTo>
                    <a:pt x="8407" y="8103"/>
                  </a:moveTo>
                  <a:lnTo>
                    <a:pt x="3945" y="11581"/>
                  </a:lnTo>
                  <a:lnTo>
                    <a:pt x="852" y="17556"/>
                  </a:lnTo>
                  <a:lnTo>
                    <a:pt x="8407" y="8103"/>
                  </a:lnTo>
                  <a:close/>
                </a:path>
                <a:path w="57597" h="19202">
                  <a:moveTo>
                    <a:pt x="173" y="18867"/>
                  </a:moveTo>
                  <a:lnTo>
                    <a:pt x="0" y="19202"/>
                  </a:lnTo>
                  <a:lnTo>
                    <a:pt x="173" y="18867"/>
                  </a:lnTo>
                  <a:close/>
                </a:path>
              </a:pathLst>
            </a:custGeom>
            <a:solidFill>
              <a:srgbClr val="CA35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22" name="object 535">
              <a:extLst>
                <a:ext uri="{FF2B5EF4-FFF2-40B4-BE49-F238E27FC236}">
                  <a16:creationId xmlns:a16="http://schemas.microsoft.com/office/drawing/2014/main" id="{98916549-9508-4A73-94BE-4469DF8B1931}"/>
                </a:ext>
              </a:extLst>
            </p:cNvPr>
            <p:cNvSpPr/>
            <p:nvPr/>
          </p:nvSpPr>
          <p:spPr>
            <a:xfrm>
              <a:off x="6696316" y="4067733"/>
              <a:ext cx="58459" cy="19634"/>
            </a:xfrm>
            <a:custGeom>
              <a:avLst/>
              <a:gdLst/>
              <a:ahLst/>
              <a:cxnLst/>
              <a:rect l="l" t="t" r="r" b="b"/>
              <a:pathLst>
                <a:path w="58459" h="19634">
                  <a:moveTo>
                    <a:pt x="231" y="18611"/>
                  </a:moveTo>
                  <a:lnTo>
                    <a:pt x="0" y="19634"/>
                  </a:lnTo>
                  <a:lnTo>
                    <a:pt x="1173" y="17410"/>
                  </a:lnTo>
                  <a:lnTo>
                    <a:pt x="231" y="18611"/>
                  </a:lnTo>
                  <a:close/>
                </a:path>
                <a:path w="58459" h="19634">
                  <a:moveTo>
                    <a:pt x="58223" y="18580"/>
                  </a:moveTo>
                  <a:lnTo>
                    <a:pt x="53932" y="12999"/>
                  </a:lnTo>
                  <a:lnTo>
                    <a:pt x="57264" y="19634"/>
                  </a:lnTo>
                  <a:lnTo>
                    <a:pt x="58459" y="19634"/>
                  </a:lnTo>
                  <a:lnTo>
                    <a:pt x="58223" y="18580"/>
                  </a:lnTo>
                  <a:close/>
                </a:path>
                <a:path w="58459" h="19634">
                  <a:moveTo>
                    <a:pt x="28994" y="0"/>
                  </a:moveTo>
                  <a:lnTo>
                    <a:pt x="23368" y="1261"/>
                  </a:lnTo>
                  <a:lnTo>
                    <a:pt x="28994" y="558"/>
                  </a:lnTo>
                  <a:lnTo>
                    <a:pt x="42115" y="3562"/>
                  </a:lnTo>
                  <a:lnTo>
                    <a:pt x="37657" y="1187"/>
                  </a:lnTo>
                  <a:lnTo>
                    <a:pt x="28994" y="0"/>
                  </a:lnTo>
                  <a:close/>
                </a:path>
                <a:path w="58459" h="19634">
                  <a:moveTo>
                    <a:pt x="8164" y="8494"/>
                  </a:moveTo>
                  <a:lnTo>
                    <a:pt x="4276" y="11502"/>
                  </a:lnTo>
                  <a:lnTo>
                    <a:pt x="1173" y="17410"/>
                  </a:lnTo>
                  <a:lnTo>
                    <a:pt x="8164" y="8494"/>
                  </a:lnTo>
                  <a:close/>
                </a:path>
                <a:path w="58459" h="19634">
                  <a:moveTo>
                    <a:pt x="20209" y="1970"/>
                  </a:moveTo>
                  <a:lnTo>
                    <a:pt x="15118" y="3112"/>
                  </a:lnTo>
                  <a:lnTo>
                    <a:pt x="9684" y="7317"/>
                  </a:lnTo>
                  <a:lnTo>
                    <a:pt x="20209" y="1970"/>
                  </a:lnTo>
                  <a:close/>
                </a:path>
                <a:path w="58459" h="19634">
                  <a:moveTo>
                    <a:pt x="53017" y="11808"/>
                  </a:moveTo>
                  <a:lnTo>
                    <a:pt x="49842" y="7679"/>
                  </a:lnTo>
                  <a:lnTo>
                    <a:pt x="43601" y="4353"/>
                  </a:lnTo>
                  <a:lnTo>
                    <a:pt x="53017" y="11808"/>
                  </a:lnTo>
                  <a:close/>
                </a:path>
                <a:path w="58459" h="19634">
                  <a:moveTo>
                    <a:pt x="53932" y="12999"/>
                  </a:moveTo>
                  <a:lnTo>
                    <a:pt x="53544" y="12225"/>
                  </a:lnTo>
                  <a:lnTo>
                    <a:pt x="53017" y="11808"/>
                  </a:lnTo>
                  <a:lnTo>
                    <a:pt x="53932" y="12999"/>
                  </a:lnTo>
                  <a:close/>
                </a:path>
                <a:path w="58459" h="19634">
                  <a:moveTo>
                    <a:pt x="43601" y="4353"/>
                  </a:moveTo>
                  <a:lnTo>
                    <a:pt x="42798" y="3718"/>
                  </a:lnTo>
                  <a:lnTo>
                    <a:pt x="42115" y="3562"/>
                  </a:lnTo>
                  <a:lnTo>
                    <a:pt x="43601" y="4353"/>
                  </a:lnTo>
                  <a:close/>
                </a:path>
                <a:path w="58459" h="19634">
                  <a:moveTo>
                    <a:pt x="23368" y="1261"/>
                  </a:moveTo>
                  <a:lnTo>
                    <a:pt x="21028" y="1554"/>
                  </a:lnTo>
                  <a:lnTo>
                    <a:pt x="20209" y="1970"/>
                  </a:lnTo>
                  <a:lnTo>
                    <a:pt x="23368" y="1261"/>
                  </a:lnTo>
                  <a:close/>
                </a:path>
                <a:path w="58459" h="19634">
                  <a:moveTo>
                    <a:pt x="9684" y="7317"/>
                  </a:moveTo>
                  <a:lnTo>
                    <a:pt x="8690" y="7822"/>
                  </a:lnTo>
                  <a:lnTo>
                    <a:pt x="8164" y="8494"/>
                  </a:lnTo>
                  <a:lnTo>
                    <a:pt x="9684" y="7317"/>
                  </a:lnTo>
                  <a:close/>
                </a:path>
              </a:pathLst>
            </a:custGeom>
            <a:solidFill>
              <a:srgbClr val="CA35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23" name="object 536">
              <a:extLst>
                <a:ext uri="{FF2B5EF4-FFF2-40B4-BE49-F238E27FC236}">
                  <a16:creationId xmlns:a16="http://schemas.microsoft.com/office/drawing/2014/main" id="{B3C032E3-6B78-4368-A127-717CFA7A1D9C}"/>
                </a:ext>
              </a:extLst>
            </p:cNvPr>
            <p:cNvSpPr/>
            <p:nvPr/>
          </p:nvSpPr>
          <p:spPr>
            <a:xfrm>
              <a:off x="6695812" y="4067441"/>
              <a:ext cx="59393" cy="19926"/>
            </a:xfrm>
            <a:custGeom>
              <a:avLst/>
              <a:gdLst/>
              <a:ahLst/>
              <a:cxnLst/>
              <a:rect l="l" t="t" r="r" b="b"/>
              <a:pathLst>
                <a:path w="59393" h="19926">
                  <a:moveTo>
                    <a:pt x="29498" y="0"/>
                  </a:moveTo>
                  <a:lnTo>
                    <a:pt x="23141" y="1407"/>
                  </a:lnTo>
                  <a:lnTo>
                    <a:pt x="29498" y="571"/>
                  </a:lnTo>
                  <a:lnTo>
                    <a:pt x="42942" y="3618"/>
                  </a:lnTo>
                  <a:lnTo>
                    <a:pt x="38735" y="1323"/>
                  </a:lnTo>
                  <a:lnTo>
                    <a:pt x="29498" y="0"/>
                  </a:lnTo>
                  <a:close/>
                </a:path>
                <a:path w="59393" h="19926">
                  <a:moveTo>
                    <a:pt x="59163" y="18885"/>
                  </a:moveTo>
                  <a:lnTo>
                    <a:pt x="54361" y="12553"/>
                  </a:lnTo>
                  <a:lnTo>
                    <a:pt x="58206" y="19926"/>
                  </a:lnTo>
                  <a:lnTo>
                    <a:pt x="59393" y="19926"/>
                  </a:lnTo>
                  <a:lnTo>
                    <a:pt x="59163" y="18885"/>
                  </a:lnTo>
                  <a:close/>
                </a:path>
                <a:path w="59393" h="19926">
                  <a:moveTo>
                    <a:pt x="950" y="18187"/>
                  </a:moveTo>
                  <a:lnTo>
                    <a:pt x="385" y="18914"/>
                  </a:lnTo>
                  <a:lnTo>
                    <a:pt x="268" y="19434"/>
                  </a:lnTo>
                  <a:lnTo>
                    <a:pt x="950" y="18187"/>
                  </a:lnTo>
                  <a:close/>
                </a:path>
                <a:path w="59393" h="19926">
                  <a:moveTo>
                    <a:pt x="9515" y="7700"/>
                  </a:moveTo>
                  <a:lnTo>
                    <a:pt x="8794" y="8075"/>
                  </a:lnTo>
                  <a:lnTo>
                    <a:pt x="8473" y="8489"/>
                  </a:lnTo>
                  <a:lnTo>
                    <a:pt x="9515" y="7700"/>
                  </a:lnTo>
                  <a:close/>
                </a:path>
                <a:path w="59393" h="19926">
                  <a:moveTo>
                    <a:pt x="23141" y="1407"/>
                  </a:moveTo>
                  <a:lnTo>
                    <a:pt x="21066" y="1680"/>
                  </a:lnTo>
                  <a:lnTo>
                    <a:pt x="20443" y="2005"/>
                  </a:lnTo>
                  <a:lnTo>
                    <a:pt x="23141" y="1407"/>
                  </a:lnTo>
                  <a:close/>
                </a:path>
                <a:path w="59393" h="19926">
                  <a:moveTo>
                    <a:pt x="43784" y="4077"/>
                  </a:moveTo>
                  <a:lnTo>
                    <a:pt x="43296" y="3698"/>
                  </a:lnTo>
                  <a:lnTo>
                    <a:pt x="42942" y="3618"/>
                  </a:lnTo>
                  <a:lnTo>
                    <a:pt x="43784" y="4077"/>
                  </a:lnTo>
                  <a:close/>
                </a:path>
                <a:path w="59393" h="19926">
                  <a:moveTo>
                    <a:pt x="54361" y="12553"/>
                  </a:moveTo>
                  <a:lnTo>
                    <a:pt x="54137" y="12123"/>
                  </a:lnTo>
                  <a:lnTo>
                    <a:pt x="53889" y="11930"/>
                  </a:lnTo>
                  <a:lnTo>
                    <a:pt x="54361" y="12553"/>
                  </a:lnTo>
                  <a:close/>
                </a:path>
                <a:path w="59393" h="19926">
                  <a:moveTo>
                    <a:pt x="53889" y="11930"/>
                  </a:moveTo>
                  <a:lnTo>
                    <a:pt x="50864" y="7940"/>
                  </a:lnTo>
                  <a:lnTo>
                    <a:pt x="43784" y="4077"/>
                  </a:lnTo>
                  <a:lnTo>
                    <a:pt x="53889" y="11930"/>
                  </a:lnTo>
                  <a:close/>
                </a:path>
                <a:path w="59393" h="19926">
                  <a:moveTo>
                    <a:pt x="20443" y="2005"/>
                  </a:moveTo>
                  <a:lnTo>
                    <a:pt x="15622" y="3072"/>
                  </a:lnTo>
                  <a:lnTo>
                    <a:pt x="9515" y="7700"/>
                  </a:lnTo>
                  <a:lnTo>
                    <a:pt x="20443" y="2005"/>
                  </a:lnTo>
                  <a:close/>
                </a:path>
                <a:path w="59393" h="19926">
                  <a:moveTo>
                    <a:pt x="8473" y="8489"/>
                  </a:moveTo>
                  <a:lnTo>
                    <a:pt x="4676" y="11366"/>
                  </a:lnTo>
                  <a:lnTo>
                    <a:pt x="950" y="18187"/>
                  </a:lnTo>
                  <a:lnTo>
                    <a:pt x="8473" y="8489"/>
                  </a:lnTo>
                  <a:close/>
                </a:path>
                <a:path w="59393" h="19926">
                  <a:moveTo>
                    <a:pt x="268" y="19434"/>
                  </a:moveTo>
                  <a:lnTo>
                    <a:pt x="0" y="19926"/>
                  </a:lnTo>
                  <a:lnTo>
                    <a:pt x="157" y="19926"/>
                  </a:lnTo>
                  <a:lnTo>
                    <a:pt x="268" y="19434"/>
                  </a:lnTo>
                  <a:close/>
                </a:path>
              </a:pathLst>
            </a:custGeom>
            <a:solidFill>
              <a:srgbClr val="CA38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24" name="object 537">
              <a:extLst>
                <a:ext uri="{FF2B5EF4-FFF2-40B4-BE49-F238E27FC236}">
                  <a16:creationId xmlns:a16="http://schemas.microsoft.com/office/drawing/2014/main" id="{CB4CA501-18C0-4C91-83C6-49253666A28B}"/>
                </a:ext>
              </a:extLst>
            </p:cNvPr>
            <p:cNvSpPr/>
            <p:nvPr/>
          </p:nvSpPr>
          <p:spPr>
            <a:xfrm>
              <a:off x="6695265" y="4067009"/>
              <a:ext cx="60263" cy="20358"/>
            </a:xfrm>
            <a:custGeom>
              <a:avLst/>
              <a:gdLst/>
              <a:ahLst/>
              <a:cxnLst/>
              <a:rect l="l" t="t" r="r" b="b"/>
              <a:pathLst>
                <a:path w="60263" h="20358">
                  <a:moveTo>
                    <a:pt x="30044" y="0"/>
                  </a:moveTo>
                  <a:lnTo>
                    <a:pt x="22846" y="1569"/>
                  </a:lnTo>
                  <a:lnTo>
                    <a:pt x="30044" y="558"/>
                  </a:lnTo>
                  <a:lnTo>
                    <a:pt x="43522" y="3568"/>
                  </a:lnTo>
                  <a:lnTo>
                    <a:pt x="39795" y="1471"/>
                  </a:lnTo>
                  <a:lnTo>
                    <a:pt x="30044" y="0"/>
                  </a:lnTo>
                  <a:close/>
                </a:path>
                <a:path w="60263" h="20358">
                  <a:moveTo>
                    <a:pt x="60024" y="19259"/>
                  </a:moveTo>
                  <a:lnTo>
                    <a:pt x="55119" y="12673"/>
                  </a:lnTo>
                  <a:lnTo>
                    <a:pt x="59223" y="20358"/>
                  </a:lnTo>
                  <a:lnTo>
                    <a:pt x="60263" y="20358"/>
                  </a:lnTo>
                  <a:lnTo>
                    <a:pt x="60024" y="19259"/>
                  </a:lnTo>
                  <a:close/>
                </a:path>
                <a:path w="60263" h="20358">
                  <a:moveTo>
                    <a:pt x="867" y="18815"/>
                  </a:moveTo>
                  <a:lnTo>
                    <a:pt x="500" y="19296"/>
                  </a:lnTo>
                  <a:lnTo>
                    <a:pt x="437" y="19581"/>
                  </a:lnTo>
                  <a:lnTo>
                    <a:pt x="867" y="18815"/>
                  </a:lnTo>
                  <a:close/>
                </a:path>
                <a:path w="60263" h="20358">
                  <a:moveTo>
                    <a:pt x="9281" y="8143"/>
                  </a:moveTo>
                  <a:lnTo>
                    <a:pt x="8837" y="8382"/>
                  </a:lnTo>
                  <a:lnTo>
                    <a:pt x="8674" y="8595"/>
                  </a:lnTo>
                  <a:lnTo>
                    <a:pt x="9281" y="8143"/>
                  </a:lnTo>
                  <a:close/>
                </a:path>
                <a:path w="60263" h="20358">
                  <a:moveTo>
                    <a:pt x="22846" y="1569"/>
                  </a:moveTo>
                  <a:lnTo>
                    <a:pt x="20995" y="1829"/>
                  </a:lnTo>
                  <a:lnTo>
                    <a:pt x="20547" y="2071"/>
                  </a:lnTo>
                  <a:lnTo>
                    <a:pt x="22846" y="1569"/>
                  </a:lnTo>
                  <a:close/>
                </a:path>
                <a:path w="60263" h="20358">
                  <a:moveTo>
                    <a:pt x="44463" y="4098"/>
                  </a:moveTo>
                  <a:lnTo>
                    <a:pt x="43876" y="3647"/>
                  </a:lnTo>
                  <a:lnTo>
                    <a:pt x="43522" y="3568"/>
                  </a:lnTo>
                  <a:lnTo>
                    <a:pt x="44463" y="4098"/>
                  </a:lnTo>
                  <a:close/>
                </a:path>
                <a:path w="60263" h="20358">
                  <a:moveTo>
                    <a:pt x="55119" y="12673"/>
                  </a:moveTo>
                  <a:lnTo>
                    <a:pt x="54755" y="11991"/>
                  </a:lnTo>
                  <a:lnTo>
                    <a:pt x="54419" y="11733"/>
                  </a:lnTo>
                  <a:lnTo>
                    <a:pt x="55119" y="12673"/>
                  </a:lnTo>
                  <a:close/>
                </a:path>
                <a:path w="60263" h="20358">
                  <a:moveTo>
                    <a:pt x="54419" y="11733"/>
                  </a:moveTo>
                  <a:lnTo>
                    <a:pt x="51812" y="8233"/>
                  </a:lnTo>
                  <a:lnTo>
                    <a:pt x="44463" y="4098"/>
                  </a:lnTo>
                  <a:lnTo>
                    <a:pt x="54419" y="11733"/>
                  </a:lnTo>
                  <a:close/>
                </a:path>
                <a:path w="60263" h="20358">
                  <a:moveTo>
                    <a:pt x="20547" y="2071"/>
                  </a:moveTo>
                  <a:lnTo>
                    <a:pt x="16135" y="3033"/>
                  </a:lnTo>
                  <a:lnTo>
                    <a:pt x="9281" y="8143"/>
                  </a:lnTo>
                  <a:lnTo>
                    <a:pt x="20547" y="2071"/>
                  </a:lnTo>
                  <a:close/>
                </a:path>
                <a:path w="60263" h="20358">
                  <a:moveTo>
                    <a:pt x="8674" y="8595"/>
                  </a:moveTo>
                  <a:lnTo>
                    <a:pt x="5128" y="11239"/>
                  </a:lnTo>
                  <a:lnTo>
                    <a:pt x="867" y="18815"/>
                  </a:lnTo>
                  <a:lnTo>
                    <a:pt x="8674" y="8595"/>
                  </a:lnTo>
                  <a:close/>
                </a:path>
                <a:path w="60263" h="20358">
                  <a:moveTo>
                    <a:pt x="437" y="19581"/>
                  </a:moveTo>
                  <a:lnTo>
                    <a:pt x="0" y="20358"/>
                  </a:lnTo>
                  <a:lnTo>
                    <a:pt x="264" y="20358"/>
                  </a:lnTo>
                  <a:lnTo>
                    <a:pt x="437" y="19581"/>
                  </a:lnTo>
                  <a:close/>
                </a:path>
              </a:pathLst>
            </a:custGeom>
            <a:solidFill>
              <a:srgbClr val="CA38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25" name="object 538">
              <a:extLst>
                <a:ext uri="{FF2B5EF4-FFF2-40B4-BE49-F238E27FC236}">
                  <a16:creationId xmlns:a16="http://schemas.microsoft.com/office/drawing/2014/main" id="{7B39D473-B8DA-46AF-9834-754D5A3034EA}"/>
                </a:ext>
              </a:extLst>
            </p:cNvPr>
            <p:cNvSpPr/>
            <p:nvPr/>
          </p:nvSpPr>
          <p:spPr>
            <a:xfrm>
              <a:off x="6694888" y="4066590"/>
              <a:ext cx="61094" cy="20777"/>
            </a:xfrm>
            <a:custGeom>
              <a:avLst/>
              <a:gdLst/>
              <a:ahLst/>
              <a:cxnLst/>
              <a:rect l="l" t="t" r="r" b="b"/>
              <a:pathLst>
                <a:path w="61094" h="20777">
                  <a:moveTo>
                    <a:pt x="739" y="19455"/>
                  </a:moveTo>
                  <a:lnTo>
                    <a:pt x="542" y="19717"/>
                  </a:lnTo>
                  <a:lnTo>
                    <a:pt x="739" y="19455"/>
                  </a:lnTo>
                  <a:close/>
                </a:path>
                <a:path w="61094" h="20777">
                  <a:moveTo>
                    <a:pt x="9046" y="8557"/>
                  </a:moveTo>
                  <a:lnTo>
                    <a:pt x="8763" y="8715"/>
                  </a:lnTo>
                  <a:lnTo>
                    <a:pt x="9046" y="8557"/>
                  </a:lnTo>
                  <a:close/>
                </a:path>
                <a:path w="61094" h="20777">
                  <a:moveTo>
                    <a:pt x="22178" y="1792"/>
                  </a:moveTo>
                  <a:lnTo>
                    <a:pt x="20822" y="1993"/>
                  </a:lnTo>
                  <a:lnTo>
                    <a:pt x="20546" y="2147"/>
                  </a:lnTo>
                  <a:lnTo>
                    <a:pt x="22178" y="1792"/>
                  </a:lnTo>
                  <a:close/>
                </a:path>
                <a:path w="61094" h="20777">
                  <a:moveTo>
                    <a:pt x="20546" y="2147"/>
                  </a:moveTo>
                  <a:lnTo>
                    <a:pt x="16535" y="3019"/>
                  </a:lnTo>
                  <a:lnTo>
                    <a:pt x="9046" y="8557"/>
                  </a:lnTo>
                  <a:lnTo>
                    <a:pt x="20546" y="2147"/>
                  </a:lnTo>
                  <a:close/>
                </a:path>
                <a:path w="61094" h="20777">
                  <a:moveTo>
                    <a:pt x="8676" y="8831"/>
                  </a:moveTo>
                  <a:lnTo>
                    <a:pt x="5493" y="11185"/>
                  </a:lnTo>
                  <a:lnTo>
                    <a:pt x="739" y="19455"/>
                  </a:lnTo>
                  <a:lnTo>
                    <a:pt x="8676" y="8831"/>
                  </a:lnTo>
                  <a:close/>
                </a:path>
                <a:path w="61094" h="20777">
                  <a:moveTo>
                    <a:pt x="519" y="19837"/>
                  </a:moveTo>
                  <a:lnTo>
                    <a:pt x="0" y="20740"/>
                  </a:lnTo>
                  <a:lnTo>
                    <a:pt x="336" y="20777"/>
                  </a:lnTo>
                  <a:lnTo>
                    <a:pt x="519" y="19837"/>
                  </a:lnTo>
                  <a:close/>
                </a:path>
                <a:path w="61094" h="20777">
                  <a:moveTo>
                    <a:pt x="40835" y="1655"/>
                  </a:moveTo>
                  <a:lnTo>
                    <a:pt x="30422" y="0"/>
                  </a:lnTo>
                  <a:lnTo>
                    <a:pt x="22178" y="1792"/>
                  </a:lnTo>
                  <a:lnTo>
                    <a:pt x="30422" y="571"/>
                  </a:lnTo>
                  <a:lnTo>
                    <a:pt x="44232" y="3640"/>
                  </a:lnTo>
                  <a:lnTo>
                    <a:pt x="55188" y="11924"/>
                  </a:lnTo>
                  <a:lnTo>
                    <a:pt x="60085" y="20777"/>
                  </a:lnTo>
                  <a:lnTo>
                    <a:pt x="61094" y="20777"/>
                  </a:lnTo>
                  <a:lnTo>
                    <a:pt x="60860" y="19684"/>
                  </a:lnTo>
                  <a:lnTo>
                    <a:pt x="52757" y="8584"/>
                  </a:lnTo>
                  <a:lnTo>
                    <a:pt x="40835" y="1655"/>
                  </a:lnTo>
                  <a:close/>
                </a:path>
              </a:pathLst>
            </a:custGeom>
            <a:solidFill>
              <a:srgbClr val="CA38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26" name="object 539">
              <a:extLst>
                <a:ext uri="{FF2B5EF4-FFF2-40B4-BE49-F238E27FC236}">
                  <a16:creationId xmlns:a16="http://schemas.microsoft.com/office/drawing/2014/main" id="{2384EF27-C85E-419B-B230-8929B49A2B0C}"/>
                </a:ext>
              </a:extLst>
            </p:cNvPr>
            <p:cNvSpPr/>
            <p:nvPr/>
          </p:nvSpPr>
          <p:spPr>
            <a:xfrm>
              <a:off x="6694324" y="4066311"/>
              <a:ext cx="61957" cy="21056"/>
            </a:xfrm>
            <a:custGeom>
              <a:avLst/>
              <a:gdLst/>
              <a:ahLst/>
              <a:cxnLst/>
              <a:rect l="l" t="t" r="r" b="b"/>
              <a:pathLst>
                <a:path w="61957" h="21056">
                  <a:moveTo>
                    <a:pt x="61713" y="19911"/>
                  </a:moveTo>
                  <a:lnTo>
                    <a:pt x="56052" y="12097"/>
                  </a:lnTo>
                  <a:lnTo>
                    <a:pt x="61113" y="21056"/>
                  </a:lnTo>
                  <a:lnTo>
                    <a:pt x="61957" y="21056"/>
                  </a:lnTo>
                  <a:lnTo>
                    <a:pt x="61713" y="19911"/>
                  </a:lnTo>
                  <a:close/>
                </a:path>
                <a:path w="61957" h="21056">
                  <a:moveTo>
                    <a:pt x="30985" y="0"/>
                  </a:moveTo>
                  <a:lnTo>
                    <a:pt x="21433" y="2027"/>
                  </a:lnTo>
                  <a:lnTo>
                    <a:pt x="30985" y="558"/>
                  </a:lnTo>
                  <a:lnTo>
                    <a:pt x="44837" y="3571"/>
                  </a:lnTo>
                  <a:lnTo>
                    <a:pt x="41789" y="1770"/>
                  </a:lnTo>
                  <a:lnTo>
                    <a:pt x="30985" y="0"/>
                  </a:lnTo>
                  <a:close/>
                </a:path>
                <a:path w="61957" h="21056">
                  <a:moveTo>
                    <a:pt x="20772" y="2168"/>
                  </a:moveTo>
                  <a:lnTo>
                    <a:pt x="17021" y="2964"/>
                  </a:lnTo>
                  <a:lnTo>
                    <a:pt x="5893" y="11010"/>
                  </a:lnTo>
                  <a:lnTo>
                    <a:pt x="0" y="20958"/>
                  </a:lnTo>
                  <a:lnTo>
                    <a:pt x="899" y="21056"/>
                  </a:lnTo>
                  <a:lnTo>
                    <a:pt x="679" y="19943"/>
                  </a:lnTo>
                  <a:lnTo>
                    <a:pt x="8869" y="8917"/>
                  </a:lnTo>
                  <a:lnTo>
                    <a:pt x="20772" y="2168"/>
                  </a:lnTo>
                  <a:close/>
                </a:path>
                <a:path w="61957" h="21056">
                  <a:moveTo>
                    <a:pt x="55739" y="11665"/>
                  </a:moveTo>
                  <a:lnTo>
                    <a:pt x="53645" y="8775"/>
                  </a:lnTo>
                  <a:lnTo>
                    <a:pt x="44889" y="3602"/>
                  </a:lnTo>
                  <a:lnTo>
                    <a:pt x="55739" y="11665"/>
                  </a:lnTo>
                  <a:close/>
                </a:path>
                <a:path w="61957" h="21056">
                  <a:moveTo>
                    <a:pt x="56052" y="12097"/>
                  </a:moveTo>
                  <a:lnTo>
                    <a:pt x="55858" y="11753"/>
                  </a:lnTo>
                  <a:lnTo>
                    <a:pt x="56052" y="12097"/>
                  </a:lnTo>
                  <a:close/>
                </a:path>
                <a:path w="61957" h="21056">
                  <a:moveTo>
                    <a:pt x="44889" y="3602"/>
                  </a:moveTo>
                  <a:lnTo>
                    <a:pt x="44837" y="3571"/>
                  </a:lnTo>
                </a:path>
                <a:path w="61957" h="21056">
                  <a:moveTo>
                    <a:pt x="21433" y="2027"/>
                  </a:moveTo>
                  <a:lnTo>
                    <a:pt x="20772" y="2168"/>
                  </a:lnTo>
                  <a:lnTo>
                    <a:pt x="21433" y="2027"/>
                  </a:lnTo>
                  <a:close/>
                </a:path>
              </a:pathLst>
            </a:custGeom>
            <a:solidFill>
              <a:srgbClr val="CA38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27" name="object 540">
              <a:extLst>
                <a:ext uri="{FF2B5EF4-FFF2-40B4-BE49-F238E27FC236}">
                  <a16:creationId xmlns:a16="http://schemas.microsoft.com/office/drawing/2014/main" id="{B9AA0355-B098-411C-98C3-E57BC34577F5}"/>
                </a:ext>
              </a:extLst>
            </p:cNvPr>
            <p:cNvSpPr/>
            <p:nvPr/>
          </p:nvSpPr>
          <p:spPr>
            <a:xfrm>
              <a:off x="6693837" y="4065879"/>
              <a:ext cx="62923" cy="21488"/>
            </a:xfrm>
            <a:custGeom>
              <a:avLst/>
              <a:gdLst/>
              <a:ahLst/>
              <a:cxnLst/>
              <a:rect l="l" t="t" r="r" b="b"/>
              <a:pathLst>
                <a:path w="62923" h="21488">
                  <a:moveTo>
                    <a:pt x="42910" y="1987"/>
                  </a:moveTo>
                  <a:lnTo>
                    <a:pt x="31472" y="0"/>
                  </a:lnTo>
                  <a:lnTo>
                    <a:pt x="17540" y="2946"/>
                  </a:lnTo>
                  <a:lnTo>
                    <a:pt x="6348" y="10938"/>
                  </a:lnTo>
                  <a:lnTo>
                    <a:pt x="0" y="21336"/>
                  </a:lnTo>
                  <a:lnTo>
                    <a:pt x="1386" y="21488"/>
                  </a:lnTo>
                  <a:lnTo>
                    <a:pt x="684" y="20410"/>
                  </a:lnTo>
                  <a:lnTo>
                    <a:pt x="8788" y="9307"/>
                  </a:lnTo>
                  <a:lnTo>
                    <a:pt x="20686" y="2318"/>
                  </a:lnTo>
                  <a:lnTo>
                    <a:pt x="31472" y="558"/>
                  </a:lnTo>
                  <a:lnTo>
                    <a:pt x="45340" y="3560"/>
                  </a:lnTo>
                  <a:lnTo>
                    <a:pt x="56403" y="11692"/>
                  </a:lnTo>
                  <a:lnTo>
                    <a:pt x="62097" y="21488"/>
                  </a:lnTo>
                  <a:lnTo>
                    <a:pt x="62923" y="21488"/>
                  </a:lnTo>
                  <a:lnTo>
                    <a:pt x="62686" y="20373"/>
                  </a:lnTo>
                  <a:lnTo>
                    <a:pt x="54671" y="9167"/>
                  </a:lnTo>
                  <a:lnTo>
                    <a:pt x="42910" y="1987"/>
                  </a:lnTo>
                  <a:close/>
                </a:path>
              </a:pathLst>
            </a:custGeom>
            <a:solidFill>
              <a:srgbClr val="CA38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28" name="object 541">
              <a:extLst>
                <a:ext uri="{FF2B5EF4-FFF2-40B4-BE49-F238E27FC236}">
                  <a16:creationId xmlns:a16="http://schemas.microsoft.com/office/drawing/2014/main" id="{FD86B263-F261-492C-B675-83890C21BF7C}"/>
                </a:ext>
              </a:extLst>
            </p:cNvPr>
            <p:cNvSpPr/>
            <p:nvPr/>
          </p:nvSpPr>
          <p:spPr>
            <a:xfrm>
              <a:off x="6693445" y="4065587"/>
              <a:ext cx="63777" cy="21780"/>
            </a:xfrm>
            <a:custGeom>
              <a:avLst/>
              <a:gdLst/>
              <a:ahLst/>
              <a:cxnLst/>
              <a:rect l="l" t="t" r="r" b="b"/>
              <a:pathLst>
                <a:path w="63777" h="21780">
                  <a:moveTo>
                    <a:pt x="43894" y="2139"/>
                  </a:moveTo>
                  <a:lnTo>
                    <a:pt x="31865" y="0"/>
                  </a:lnTo>
                  <a:lnTo>
                    <a:pt x="17948" y="2904"/>
                  </a:lnTo>
                  <a:lnTo>
                    <a:pt x="6712" y="10813"/>
                  </a:lnTo>
                  <a:lnTo>
                    <a:pt x="0" y="21585"/>
                  </a:lnTo>
                  <a:lnTo>
                    <a:pt x="1778" y="21780"/>
                  </a:lnTo>
                  <a:lnTo>
                    <a:pt x="731" y="20711"/>
                  </a:lnTo>
                  <a:lnTo>
                    <a:pt x="8772" y="9562"/>
                  </a:lnTo>
                  <a:lnTo>
                    <a:pt x="20605" y="2460"/>
                  </a:lnTo>
                  <a:lnTo>
                    <a:pt x="31865" y="558"/>
                  </a:lnTo>
                  <a:lnTo>
                    <a:pt x="45764" y="3530"/>
                  </a:lnTo>
                  <a:lnTo>
                    <a:pt x="56909" y="11583"/>
                  </a:lnTo>
                  <a:lnTo>
                    <a:pt x="63017" y="21780"/>
                  </a:lnTo>
                  <a:lnTo>
                    <a:pt x="63777" y="21780"/>
                  </a:lnTo>
                  <a:lnTo>
                    <a:pt x="63535" y="20623"/>
                  </a:lnTo>
                  <a:lnTo>
                    <a:pt x="55597" y="9393"/>
                  </a:lnTo>
                  <a:lnTo>
                    <a:pt x="43894" y="2139"/>
                  </a:lnTo>
                  <a:close/>
                </a:path>
              </a:pathLst>
            </a:custGeom>
            <a:solidFill>
              <a:srgbClr val="CA38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29" name="object 542">
              <a:extLst>
                <a:ext uri="{FF2B5EF4-FFF2-40B4-BE49-F238E27FC236}">
                  <a16:creationId xmlns:a16="http://schemas.microsoft.com/office/drawing/2014/main" id="{1FA5D63C-E9D4-4F0C-9BB7-2C227DB687D9}"/>
                </a:ext>
              </a:extLst>
            </p:cNvPr>
            <p:cNvSpPr/>
            <p:nvPr/>
          </p:nvSpPr>
          <p:spPr>
            <a:xfrm>
              <a:off x="6692936" y="4065155"/>
              <a:ext cx="64612" cy="22212"/>
            </a:xfrm>
            <a:custGeom>
              <a:avLst/>
              <a:gdLst/>
              <a:ahLst/>
              <a:cxnLst/>
              <a:rect l="l" t="t" r="r" b="b"/>
              <a:pathLst>
                <a:path w="64612" h="22212">
                  <a:moveTo>
                    <a:pt x="44905" y="2337"/>
                  </a:moveTo>
                  <a:lnTo>
                    <a:pt x="32373" y="0"/>
                  </a:lnTo>
                  <a:lnTo>
                    <a:pt x="18408" y="2891"/>
                  </a:lnTo>
                  <a:lnTo>
                    <a:pt x="7128" y="10757"/>
                  </a:lnTo>
                  <a:lnTo>
                    <a:pt x="0" y="21961"/>
                  </a:lnTo>
                  <a:lnTo>
                    <a:pt x="2287" y="22212"/>
                  </a:lnTo>
                  <a:lnTo>
                    <a:pt x="820" y="21091"/>
                  </a:lnTo>
                  <a:lnTo>
                    <a:pt x="8774" y="9880"/>
                  </a:lnTo>
                  <a:lnTo>
                    <a:pt x="20509" y="2655"/>
                  </a:lnTo>
                  <a:lnTo>
                    <a:pt x="32373" y="571"/>
                  </a:lnTo>
                  <a:lnTo>
                    <a:pt x="46239" y="3506"/>
                  </a:lnTo>
                  <a:lnTo>
                    <a:pt x="57427" y="11483"/>
                  </a:lnTo>
                  <a:lnTo>
                    <a:pt x="64009" y="22212"/>
                  </a:lnTo>
                  <a:lnTo>
                    <a:pt x="64612" y="22212"/>
                  </a:lnTo>
                  <a:lnTo>
                    <a:pt x="64375" y="21065"/>
                  </a:lnTo>
                  <a:lnTo>
                    <a:pt x="56506" y="9754"/>
                  </a:lnTo>
                  <a:lnTo>
                    <a:pt x="44905" y="2337"/>
                  </a:lnTo>
                  <a:close/>
                </a:path>
              </a:pathLst>
            </a:custGeom>
            <a:solidFill>
              <a:srgbClr val="CB38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30" name="object 543">
              <a:extLst>
                <a:ext uri="{FF2B5EF4-FFF2-40B4-BE49-F238E27FC236}">
                  <a16:creationId xmlns:a16="http://schemas.microsoft.com/office/drawing/2014/main" id="{FCB17D00-C717-40BF-AC7E-A7B9678CAAD9}"/>
                </a:ext>
              </a:extLst>
            </p:cNvPr>
            <p:cNvSpPr/>
            <p:nvPr/>
          </p:nvSpPr>
          <p:spPr>
            <a:xfrm>
              <a:off x="6692497" y="4064736"/>
              <a:ext cx="65509" cy="22631"/>
            </a:xfrm>
            <a:custGeom>
              <a:avLst/>
              <a:gdLst/>
              <a:ahLst/>
              <a:cxnLst/>
              <a:rect l="l" t="t" r="r" b="b"/>
              <a:pathLst>
                <a:path w="65509" h="22631">
                  <a:moveTo>
                    <a:pt x="45995" y="2540"/>
                  </a:moveTo>
                  <a:lnTo>
                    <a:pt x="32813" y="0"/>
                  </a:lnTo>
                  <a:lnTo>
                    <a:pt x="18871" y="2857"/>
                  </a:lnTo>
                  <a:lnTo>
                    <a:pt x="7547" y="10647"/>
                  </a:lnTo>
                  <a:lnTo>
                    <a:pt x="25" y="22198"/>
                  </a:lnTo>
                  <a:lnTo>
                    <a:pt x="0" y="22332"/>
                  </a:lnTo>
                  <a:lnTo>
                    <a:pt x="2726" y="22631"/>
                  </a:lnTo>
                  <a:lnTo>
                    <a:pt x="775" y="21542"/>
                  </a:lnTo>
                  <a:lnTo>
                    <a:pt x="8660" y="10267"/>
                  </a:lnTo>
                  <a:lnTo>
                    <a:pt x="20304" y="2879"/>
                  </a:lnTo>
                  <a:lnTo>
                    <a:pt x="32813" y="571"/>
                  </a:lnTo>
                  <a:lnTo>
                    <a:pt x="46734" y="3487"/>
                  </a:lnTo>
                  <a:lnTo>
                    <a:pt x="57977" y="11407"/>
                  </a:lnTo>
                  <a:lnTo>
                    <a:pt x="65029" y="22631"/>
                  </a:lnTo>
                  <a:lnTo>
                    <a:pt x="65509" y="22631"/>
                  </a:lnTo>
                  <a:lnTo>
                    <a:pt x="65268" y="21443"/>
                  </a:lnTo>
                  <a:lnTo>
                    <a:pt x="57500" y="10075"/>
                  </a:lnTo>
                  <a:lnTo>
                    <a:pt x="45995" y="2540"/>
                  </a:lnTo>
                  <a:close/>
                </a:path>
              </a:pathLst>
            </a:custGeom>
            <a:solidFill>
              <a:srgbClr val="CB38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31" name="object 544">
              <a:extLst>
                <a:ext uri="{FF2B5EF4-FFF2-40B4-BE49-F238E27FC236}">
                  <a16:creationId xmlns:a16="http://schemas.microsoft.com/office/drawing/2014/main" id="{DF5A60F4-CF70-475B-977C-82D406B2719B}"/>
                </a:ext>
              </a:extLst>
            </p:cNvPr>
            <p:cNvSpPr/>
            <p:nvPr/>
          </p:nvSpPr>
          <p:spPr>
            <a:xfrm>
              <a:off x="6692134" y="4064469"/>
              <a:ext cx="66286" cy="22898"/>
            </a:xfrm>
            <a:custGeom>
              <a:avLst/>
              <a:gdLst/>
              <a:ahLst/>
              <a:cxnLst/>
              <a:rect l="l" t="t" r="r" b="b"/>
              <a:pathLst>
                <a:path w="66286" h="22898">
                  <a:moveTo>
                    <a:pt x="66049" y="21732"/>
                  </a:moveTo>
                  <a:lnTo>
                    <a:pt x="58293" y="10341"/>
                  </a:lnTo>
                  <a:lnTo>
                    <a:pt x="46831" y="2714"/>
                  </a:lnTo>
                  <a:lnTo>
                    <a:pt x="33175" y="0"/>
                  </a:lnTo>
                  <a:lnTo>
                    <a:pt x="19153" y="2823"/>
                  </a:lnTo>
                  <a:lnTo>
                    <a:pt x="7752" y="10529"/>
                  </a:lnTo>
                  <a:lnTo>
                    <a:pt x="116" y="21971"/>
                  </a:lnTo>
                  <a:lnTo>
                    <a:pt x="0" y="22559"/>
                  </a:lnTo>
                  <a:lnTo>
                    <a:pt x="3089" y="22898"/>
                  </a:lnTo>
                  <a:lnTo>
                    <a:pt x="838" y="21750"/>
                  </a:lnTo>
                  <a:lnTo>
                    <a:pt x="8652" y="10441"/>
                  </a:lnTo>
                  <a:lnTo>
                    <a:pt x="20231" y="2990"/>
                  </a:lnTo>
                  <a:lnTo>
                    <a:pt x="33175" y="558"/>
                  </a:lnTo>
                  <a:lnTo>
                    <a:pt x="47098" y="3425"/>
                  </a:lnTo>
                  <a:lnTo>
                    <a:pt x="58419" y="11238"/>
                  </a:lnTo>
                  <a:lnTo>
                    <a:pt x="65907" y="22816"/>
                  </a:lnTo>
                  <a:lnTo>
                    <a:pt x="66286" y="22898"/>
                  </a:lnTo>
                  <a:lnTo>
                    <a:pt x="66049" y="21732"/>
                  </a:lnTo>
                  <a:close/>
                </a:path>
              </a:pathLst>
            </a:custGeom>
            <a:solidFill>
              <a:srgbClr val="CB38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32" name="object 545">
              <a:extLst>
                <a:ext uri="{FF2B5EF4-FFF2-40B4-BE49-F238E27FC236}">
                  <a16:creationId xmlns:a16="http://schemas.microsoft.com/office/drawing/2014/main" id="{B86CBBA4-DE71-4DC4-BE1D-90C53FE333AD}"/>
                </a:ext>
              </a:extLst>
            </p:cNvPr>
            <p:cNvSpPr/>
            <p:nvPr/>
          </p:nvSpPr>
          <p:spPr>
            <a:xfrm>
              <a:off x="6691869" y="4064025"/>
              <a:ext cx="66911" cy="23342"/>
            </a:xfrm>
            <a:custGeom>
              <a:avLst/>
              <a:gdLst/>
              <a:ahLst/>
              <a:cxnLst/>
              <a:rect l="l" t="t" r="r" b="b"/>
              <a:pathLst>
                <a:path w="66911" h="23342">
                  <a:moveTo>
                    <a:pt x="0" y="22975"/>
                  </a:moveTo>
                  <a:lnTo>
                    <a:pt x="510" y="23031"/>
                  </a:lnTo>
                  <a:lnTo>
                    <a:pt x="677" y="22213"/>
                  </a:lnTo>
                  <a:lnTo>
                    <a:pt x="8432" y="10833"/>
                  </a:lnTo>
                  <a:lnTo>
                    <a:pt x="19915" y="3223"/>
                  </a:lnTo>
                  <a:lnTo>
                    <a:pt x="33440" y="558"/>
                  </a:lnTo>
                  <a:lnTo>
                    <a:pt x="47400" y="3419"/>
                  </a:lnTo>
                  <a:lnTo>
                    <a:pt x="58734" y="11209"/>
                  </a:lnTo>
                  <a:lnTo>
                    <a:pt x="66281" y="22740"/>
                  </a:lnTo>
                  <a:lnTo>
                    <a:pt x="66397" y="23342"/>
                  </a:lnTo>
                  <a:lnTo>
                    <a:pt x="66911" y="23342"/>
                  </a:lnTo>
                  <a:lnTo>
                    <a:pt x="59028" y="10713"/>
                  </a:lnTo>
                  <a:lnTo>
                    <a:pt x="47673" y="2935"/>
                  </a:lnTo>
                  <a:lnTo>
                    <a:pt x="33756" y="1"/>
                  </a:lnTo>
                  <a:lnTo>
                    <a:pt x="33440" y="0"/>
                  </a:lnTo>
                  <a:lnTo>
                    <a:pt x="19457" y="2810"/>
                  </a:lnTo>
                  <a:lnTo>
                    <a:pt x="8010" y="10474"/>
                  </a:lnTo>
                  <a:lnTo>
                    <a:pt x="239" y="21844"/>
                  </a:lnTo>
                  <a:lnTo>
                    <a:pt x="0" y="22975"/>
                  </a:lnTo>
                  <a:close/>
                </a:path>
              </a:pathLst>
            </a:custGeom>
            <a:solidFill>
              <a:srgbClr val="CB38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33" name="object 546">
              <a:extLst>
                <a:ext uri="{FF2B5EF4-FFF2-40B4-BE49-F238E27FC236}">
                  <a16:creationId xmlns:a16="http://schemas.microsoft.com/office/drawing/2014/main" id="{9EDA191B-0306-4A77-A36E-DE3CEFC93D8B}"/>
                </a:ext>
              </a:extLst>
            </p:cNvPr>
            <p:cNvSpPr/>
            <p:nvPr/>
          </p:nvSpPr>
          <p:spPr>
            <a:xfrm>
              <a:off x="6691592" y="4063593"/>
              <a:ext cx="67591" cy="23774"/>
            </a:xfrm>
            <a:custGeom>
              <a:avLst/>
              <a:gdLst/>
              <a:ahLst/>
              <a:cxnLst/>
              <a:rect l="l" t="t" r="r" b="b"/>
              <a:pathLst>
                <a:path w="67591" h="23774">
                  <a:moveTo>
                    <a:pt x="560" y="22593"/>
                  </a:moveTo>
                  <a:lnTo>
                    <a:pt x="8204" y="11149"/>
                  </a:lnTo>
                  <a:lnTo>
                    <a:pt x="19582" y="3424"/>
                  </a:lnTo>
                  <a:lnTo>
                    <a:pt x="33578" y="559"/>
                  </a:lnTo>
                  <a:lnTo>
                    <a:pt x="33717" y="558"/>
                  </a:lnTo>
                  <a:lnTo>
                    <a:pt x="47643" y="3378"/>
                  </a:lnTo>
                  <a:lnTo>
                    <a:pt x="59045" y="11076"/>
                  </a:lnTo>
                  <a:lnTo>
                    <a:pt x="66755" y="22507"/>
                  </a:lnTo>
                  <a:lnTo>
                    <a:pt x="67011" y="23774"/>
                  </a:lnTo>
                  <a:lnTo>
                    <a:pt x="67591" y="23774"/>
                  </a:lnTo>
                  <a:lnTo>
                    <a:pt x="59776" y="11044"/>
                  </a:lnTo>
                  <a:lnTo>
                    <a:pt x="48515" y="3151"/>
                  </a:lnTo>
                  <a:lnTo>
                    <a:pt x="34691" y="12"/>
                  </a:lnTo>
                  <a:lnTo>
                    <a:pt x="33717" y="0"/>
                  </a:lnTo>
                  <a:lnTo>
                    <a:pt x="19718" y="2780"/>
                  </a:lnTo>
                  <a:lnTo>
                    <a:pt x="8240" y="10380"/>
                  </a:lnTo>
                  <a:lnTo>
                    <a:pt x="382" y="21682"/>
                  </a:lnTo>
                  <a:lnTo>
                    <a:pt x="0" y="23376"/>
                  </a:lnTo>
                  <a:lnTo>
                    <a:pt x="395" y="23419"/>
                  </a:lnTo>
                  <a:lnTo>
                    <a:pt x="560" y="22593"/>
                  </a:lnTo>
                  <a:close/>
                </a:path>
              </a:pathLst>
            </a:custGeom>
            <a:solidFill>
              <a:srgbClr val="CB38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34" name="object 547">
              <a:extLst>
                <a:ext uri="{FF2B5EF4-FFF2-40B4-BE49-F238E27FC236}">
                  <a16:creationId xmlns:a16="http://schemas.microsoft.com/office/drawing/2014/main" id="{1E4B6FDC-B587-49FA-A85C-97F459237A36}"/>
                </a:ext>
              </a:extLst>
            </p:cNvPr>
            <p:cNvSpPr/>
            <p:nvPr/>
          </p:nvSpPr>
          <p:spPr>
            <a:xfrm>
              <a:off x="6691261" y="4063314"/>
              <a:ext cx="68279" cy="24053"/>
            </a:xfrm>
            <a:custGeom>
              <a:avLst/>
              <a:gdLst/>
              <a:ahLst/>
              <a:cxnLst/>
              <a:rect l="l" t="t" r="r" b="b"/>
              <a:pathLst>
                <a:path w="68279" h="24053">
                  <a:moveTo>
                    <a:pt x="8131" y="11416"/>
                  </a:moveTo>
                  <a:lnTo>
                    <a:pt x="19461" y="3606"/>
                  </a:lnTo>
                  <a:lnTo>
                    <a:pt x="33384" y="577"/>
                  </a:lnTo>
                  <a:lnTo>
                    <a:pt x="34048" y="571"/>
                  </a:lnTo>
                  <a:lnTo>
                    <a:pt x="47973" y="3371"/>
                  </a:lnTo>
                  <a:lnTo>
                    <a:pt x="59417" y="11018"/>
                  </a:lnTo>
                  <a:lnTo>
                    <a:pt x="67221" y="22385"/>
                  </a:lnTo>
                  <a:lnTo>
                    <a:pt x="67580" y="24053"/>
                  </a:lnTo>
                  <a:lnTo>
                    <a:pt x="68279" y="24053"/>
                  </a:lnTo>
                  <a:lnTo>
                    <a:pt x="60533" y="11299"/>
                  </a:lnTo>
                  <a:lnTo>
                    <a:pt x="49334" y="3322"/>
                  </a:lnTo>
                  <a:lnTo>
                    <a:pt x="35528" y="29"/>
                  </a:lnTo>
                  <a:lnTo>
                    <a:pt x="34048" y="0"/>
                  </a:lnTo>
                  <a:lnTo>
                    <a:pt x="20034" y="2754"/>
                  </a:lnTo>
                  <a:lnTo>
                    <a:pt x="8491" y="10285"/>
                  </a:lnTo>
                  <a:lnTo>
                    <a:pt x="511" y="21496"/>
                  </a:lnTo>
                  <a:lnTo>
                    <a:pt x="0" y="23619"/>
                  </a:lnTo>
                  <a:lnTo>
                    <a:pt x="3962" y="24053"/>
                  </a:lnTo>
                  <a:lnTo>
                    <a:pt x="360" y="23659"/>
                  </a:lnTo>
                  <a:lnTo>
                    <a:pt x="514" y="22886"/>
                  </a:lnTo>
                  <a:lnTo>
                    <a:pt x="8131" y="11416"/>
                  </a:lnTo>
                  <a:close/>
                </a:path>
              </a:pathLst>
            </a:custGeom>
            <a:solidFill>
              <a:srgbClr val="CB38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35" name="object 548">
              <a:extLst>
                <a:ext uri="{FF2B5EF4-FFF2-40B4-BE49-F238E27FC236}">
                  <a16:creationId xmlns:a16="http://schemas.microsoft.com/office/drawing/2014/main" id="{B7C5CF6D-08A5-4868-84F2-FC3766CEDDA0}"/>
                </a:ext>
              </a:extLst>
            </p:cNvPr>
            <p:cNvSpPr/>
            <p:nvPr/>
          </p:nvSpPr>
          <p:spPr>
            <a:xfrm>
              <a:off x="6690873" y="4062882"/>
              <a:ext cx="69031" cy="24485"/>
            </a:xfrm>
            <a:custGeom>
              <a:avLst/>
              <a:gdLst/>
              <a:ahLst/>
              <a:cxnLst/>
              <a:rect l="l" t="t" r="r" b="b"/>
              <a:pathLst>
                <a:path w="69031" h="24485">
                  <a:moveTo>
                    <a:pt x="275" y="24039"/>
                  </a:moveTo>
                  <a:lnTo>
                    <a:pt x="8003" y="11775"/>
                  </a:lnTo>
                  <a:lnTo>
                    <a:pt x="19253" y="3848"/>
                  </a:lnTo>
                  <a:lnTo>
                    <a:pt x="33038" y="597"/>
                  </a:lnTo>
                  <a:lnTo>
                    <a:pt x="34436" y="571"/>
                  </a:lnTo>
                  <a:lnTo>
                    <a:pt x="48413" y="3336"/>
                  </a:lnTo>
                  <a:lnTo>
                    <a:pt x="59903" y="10904"/>
                  </a:lnTo>
                  <a:lnTo>
                    <a:pt x="67801" y="22183"/>
                  </a:lnTo>
                  <a:lnTo>
                    <a:pt x="68332" y="24485"/>
                  </a:lnTo>
                  <a:lnTo>
                    <a:pt x="69031" y="24485"/>
                  </a:lnTo>
                  <a:lnTo>
                    <a:pt x="61395" y="11643"/>
                  </a:lnTo>
                  <a:lnTo>
                    <a:pt x="50280" y="3555"/>
                  </a:lnTo>
                  <a:lnTo>
                    <a:pt x="36592" y="61"/>
                  </a:lnTo>
                  <a:lnTo>
                    <a:pt x="34436" y="0"/>
                  </a:lnTo>
                  <a:lnTo>
                    <a:pt x="20399" y="2717"/>
                  </a:lnTo>
                  <a:lnTo>
                    <a:pt x="8800" y="10164"/>
                  </a:lnTo>
                  <a:lnTo>
                    <a:pt x="702" y="21279"/>
                  </a:lnTo>
                  <a:lnTo>
                    <a:pt x="0" y="24008"/>
                  </a:lnTo>
                  <a:lnTo>
                    <a:pt x="275" y="24039"/>
                  </a:lnTo>
                  <a:close/>
                </a:path>
              </a:pathLst>
            </a:custGeom>
            <a:solidFill>
              <a:srgbClr val="CD37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36" name="object 549">
              <a:extLst>
                <a:ext uri="{FF2B5EF4-FFF2-40B4-BE49-F238E27FC236}">
                  <a16:creationId xmlns:a16="http://schemas.microsoft.com/office/drawing/2014/main" id="{EABE4C42-EC87-46DE-89F9-7B168C3971AA}"/>
                </a:ext>
              </a:extLst>
            </p:cNvPr>
            <p:cNvSpPr/>
            <p:nvPr/>
          </p:nvSpPr>
          <p:spPr>
            <a:xfrm>
              <a:off x="6690719" y="4062590"/>
              <a:ext cx="69481" cy="24777"/>
            </a:xfrm>
            <a:custGeom>
              <a:avLst/>
              <a:gdLst/>
              <a:ahLst/>
              <a:cxnLst/>
              <a:rect l="l" t="t" r="r" b="b"/>
              <a:pathLst>
                <a:path w="69481" h="24777">
                  <a:moveTo>
                    <a:pt x="148" y="24300"/>
                  </a:moveTo>
                  <a:lnTo>
                    <a:pt x="7774" y="12011"/>
                  </a:lnTo>
                  <a:lnTo>
                    <a:pt x="18947" y="4002"/>
                  </a:lnTo>
                  <a:lnTo>
                    <a:pt x="32742" y="616"/>
                  </a:lnTo>
                  <a:lnTo>
                    <a:pt x="34591" y="571"/>
                  </a:lnTo>
                  <a:lnTo>
                    <a:pt x="48563" y="3305"/>
                  </a:lnTo>
                  <a:lnTo>
                    <a:pt x="60129" y="10795"/>
                  </a:lnTo>
                  <a:lnTo>
                    <a:pt x="68176" y="21969"/>
                  </a:lnTo>
                  <a:lnTo>
                    <a:pt x="68871" y="24777"/>
                  </a:lnTo>
                  <a:lnTo>
                    <a:pt x="69186" y="24777"/>
                  </a:lnTo>
                  <a:lnTo>
                    <a:pt x="62076" y="11937"/>
                  </a:lnTo>
                  <a:lnTo>
                    <a:pt x="51018" y="3764"/>
                  </a:lnTo>
                  <a:lnTo>
                    <a:pt x="37357" y="99"/>
                  </a:lnTo>
                  <a:lnTo>
                    <a:pt x="34591" y="0"/>
                  </a:lnTo>
                  <a:lnTo>
                    <a:pt x="20554" y="2699"/>
                  </a:lnTo>
                  <a:lnTo>
                    <a:pt x="8920" y="10100"/>
                  </a:lnTo>
                  <a:lnTo>
                    <a:pt x="739" y="21155"/>
                  </a:lnTo>
                  <a:lnTo>
                    <a:pt x="0" y="24284"/>
                  </a:lnTo>
                  <a:lnTo>
                    <a:pt x="4505" y="24777"/>
                  </a:lnTo>
                  <a:lnTo>
                    <a:pt x="148" y="24300"/>
                  </a:lnTo>
                  <a:close/>
                </a:path>
              </a:pathLst>
            </a:custGeom>
            <a:solidFill>
              <a:srgbClr val="CD37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37" name="object 550">
              <a:extLst>
                <a:ext uri="{FF2B5EF4-FFF2-40B4-BE49-F238E27FC236}">
                  <a16:creationId xmlns:a16="http://schemas.microsoft.com/office/drawing/2014/main" id="{083CC009-A566-4BC9-A4D8-DC6AC33A7186}"/>
                </a:ext>
              </a:extLst>
            </p:cNvPr>
            <p:cNvSpPr/>
            <p:nvPr/>
          </p:nvSpPr>
          <p:spPr>
            <a:xfrm>
              <a:off x="6690321" y="4062171"/>
              <a:ext cx="70182" cy="25196"/>
            </a:xfrm>
            <a:custGeom>
              <a:avLst/>
              <a:gdLst/>
              <a:ahLst/>
              <a:cxnLst/>
              <a:rect l="l" t="t" r="r" b="b"/>
              <a:pathLst>
                <a:path w="70182" h="25196">
                  <a:moveTo>
                    <a:pt x="38311" y="143"/>
                  </a:moveTo>
                  <a:lnTo>
                    <a:pt x="34988" y="0"/>
                  </a:lnTo>
                  <a:lnTo>
                    <a:pt x="20957" y="2666"/>
                  </a:lnTo>
                  <a:lnTo>
                    <a:pt x="9275" y="9990"/>
                  </a:lnTo>
                  <a:lnTo>
                    <a:pt x="980" y="20958"/>
                  </a:lnTo>
                  <a:lnTo>
                    <a:pt x="0" y="24401"/>
                  </a:lnTo>
                  <a:lnTo>
                    <a:pt x="397" y="24703"/>
                  </a:lnTo>
                  <a:lnTo>
                    <a:pt x="216" y="23968"/>
                  </a:lnTo>
                  <a:lnTo>
                    <a:pt x="7658" y="12356"/>
                  </a:lnTo>
                  <a:lnTo>
                    <a:pt x="18752" y="4237"/>
                  </a:lnTo>
                  <a:lnTo>
                    <a:pt x="32424" y="644"/>
                  </a:lnTo>
                  <a:lnTo>
                    <a:pt x="34988" y="558"/>
                  </a:lnTo>
                  <a:lnTo>
                    <a:pt x="48995" y="3272"/>
                  </a:lnTo>
                  <a:lnTo>
                    <a:pt x="60566" y="10717"/>
                  </a:lnTo>
                  <a:lnTo>
                    <a:pt x="68647" y="21850"/>
                  </a:lnTo>
                  <a:lnTo>
                    <a:pt x="69507" y="25196"/>
                  </a:lnTo>
                  <a:lnTo>
                    <a:pt x="70182" y="23935"/>
                  </a:lnTo>
                  <a:lnTo>
                    <a:pt x="62842" y="12239"/>
                  </a:lnTo>
                  <a:lnTo>
                    <a:pt x="51873" y="3969"/>
                  </a:lnTo>
                  <a:lnTo>
                    <a:pt x="38311" y="143"/>
                  </a:lnTo>
                  <a:close/>
                </a:path>
              </a:pathLst>
            </a:custGeom>
            <a:solidFill>
              <a:srgbClr val="CD37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38" name="object 551">
              <a:extLst>
                <a:ext uri="{FF2B5EF4-FFF2-40B4-BE49-F238E27FC236}">
                  <a16:creationId xmlns:a16="http://schemas.microsoft.com/office/drawing/2014/main" id="{0336B421-3F5C-4230-95F1-0BF7045C13C9}"/>
                </a:ext>
              </a:extLst>
            </p:cNvPr>
            <p:cNvSpPr/>
            <p:nvPr/>
          </p:nvSpPr>
          <p:spPr>
            <a:xfrm>
              <a:off x="6690066" y="4061739"/>
              <a:ext cx="70868" cy="25628"/>
            </a:xfrm>
            <a:custGeom>
              <a:avLst/>
              <a:gdLst/>
              <a:ahLst/>
              <a:cxnLst/>
              <a:rect l="l" t="t" r="r" b="b"/>
              <a:pathLst>
                <a:path w="70868" h="25628">
                  <a:moveTo>
                    <a:pt x="7390" y="12769"/>
                  </a:moveTo>
                  <a:lnTo>
                    <a:pt x="18392" y="4517"/>
                  </a:lnTo>
                  <a:lnTo>
                    <a:pt x="32016" y="719"/>
                  </a:lnTo>
                  <a:lnTo>
                    <a:pt x="35243" y="584"/>
                  </a:lnTo>
                  <a:lnTo>
                    <a:pt x="49225" y="3281"/>
                  </a:lnTo>
                  <a:lnTo>
                    <a:pt x="60858" y="10675"/>
                  </a:lnTo>
                  <a:lnTo>
                    <a:pt x="69085" y="21719"/>
                  </a:lnTo>
                  <a:lnTo>
                    <a:pt x="70082" y="25334"/>
                  </a:lnTo>
                  <a:lnTo>
                    <a:pt x="70868" y="24387"/>
                  </a:lnTo>
                  <a:lnTo>
                    <a:pt x="63589" y="12638"/>
                  </a:lnTo>
                  <a:lnTo>
                    <a:pt x="52705" y="4239"/>
                  </a:lnTo>
                  <a:lnTo>
                    <a:pt x="39236" y="207"/>
                  </a:lnTo>
                  <a:lnTo>
                    <a:pt x="35243" y="0"/>
                  </a:lnTo>
                  <a:lnTo>
                    <a:pt x="21186" y="2656"/>
                  </a:lnTo>
                  <a:lnTo>
                    <a:pt x="9480" y="9950"/>
                  </a:lnTo>
                  <a:lnTo>
                    <a:pt x="1120" y="20867"/>
                  </a:lnTo>
                  <a:lnTo>
                    <a:pt x="82" y="24362"/>
                  </a:lnTo>
                  <a:lnTo>
                    <a:pt x="7390" y="12769"/>
                  </a:lnTo>
                  <a:close/>
                </a:path>
                <a:path w="70868" h="25628">
                  <a:moveTo>
                    <a:pt x="82" y="24362"/>
                  </a:moveTo>
                  <a:lnTo>
                    <a:pt x="55" y="24452"/>
                  </a:lnTo>
                </a:path>
                <a:path w="70868" h="25628">
                  <a:moveTo>
                    <a:pt x="652" y="25135"/>
                  </a:moveTo>
                  <a:lnTo>
                    <a:pt x="55" y="24452"/>
                  </a:lnTo>
                  <a:lnTo>
                    <a:pt x="0" y="24640"/>
                  </a:lnTo>
                  <a:lnTo>
                    <a:pt x="652" y="25135"/>
                  </a:lnTo>
                  <a:close/>
                </a:path>
                <a:path w="70868" h="25628">
                  <a:moveTo>
                    <a:pt x="70127" y="25499"/>
                  </a:moveTo>
                  <a:lnTo>
                    <a:pt x="70082" y="25334"/>
                  </a:lnTo>
                  <a:lnTo>
                    <a:pt x="69838" y="25628"/>
                  </a:lnTo>
                  <a:lnTo>
                    <a:pt x="70127" y="25499"/>
                  </a:lnTo>
                  <a:close/>
                </a:path>
              </a:pathLst>
            </a:custGeom>
            <a:solidFill>
              <a:srgbClr val="CD37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39" name="object 552">
              <a:extLst>
                <a:ext uri="{FF2B5EF4-FFF2-40B4-BE49-F238E27FC236}">
                  <a16:creationId xmlns:a16="http://schemas.microsoft.com/office/drawing/2014/main" id="{A0879AE7-0826-4706-8CB1-37926F9059BE}"/>
                </a:ext>
              </a:extLst>
            </p:cNvPr>
            <p:cNvSpPr/>
            <p:nvPr/>
          </p:nvSpPr>
          <p:spPr>
            <a:xfrm>
              <a:off x="6689784" y="4061460"/>
              <a:ext cx="70759" cy="25908"/>
            </a:xfrm>
            <a:custGeom>
              <a:avLst/>
              <a:gdLst/>
              <a:ahLst/>
              <a:cxnLst/>
              <a:rect l="l" t="t" r="r" b="b"/>
              <a:pathLst>
                <a:path w="70759" h="25908">
                  <a:moveTo>
                    <a:pt x="70759" y="25623"/>
                  </a:moveTo>
                  <a:lnTo>
                    <a:pt x="70701" y="25421"/>
                  </a:lnTo>
                  <a:lnTo>
                    <a:pt x="70120" y="25907"/>
                  </a:lnTo>
                  <a:lnTo>
                    <a:pt x="70759" y="25623"/>
                  </a:lnTo>
                  <a:close/>
                </a:path>
                <a:path w="70759" h="25908">
                  <a:moveTo>
                    <a:pt x="70701" y="25421"/>
                  </a:moveTo>
                  <a:lnTo>
                    <a:pt x="64407" y="12874"/>
                  </a:lnTo>
                  <a:lnTo>
                    <a:pt x="53572" y="4431"/>
                  </a:lnTo>
                  <a:lnTo>
                    <a:pt x="40134" y="269"/>
                  </a:lnTo>
                  <a:lnTo>
                    <a:pt x="35526" y="0"/>
                  </a:lnTo>
                  <a:lnTo>
                    <a:pt x="21490" y="2615"/>
                  </a:lnTo>
                  <a:lnTo>
                    <a:pt x="9734" y="9819"/>
                  </a:lnTo>
                  <a:lnTo>
                    <a:pt x="1260" y="20646"/>
                  </a:lnTo>
                  <a:lnTo>
                    <a:pt x="0" y="24705"/>
                  </a:lnTo>
                  <a:lnTo>
                    <a:pt x="934" y="25414"/>
                  </a:lnTo>
                  <a:lnTo>
                    <a:pt x="11" y="24703"/>
                  </a:lnTo>
                  <a:lnTo>
                    <a:pt x="7319" y="13003"/>
                  </a:lnTo>
                  <a:lnTo>
                    <a:pt x="18259" y="4672"/>
                  </a:lnTo>
                  <a:lnTo>
                    <a:pt x="31818" y="736"/>
                  </a:lnTo>
                  <a:lnTo>
                    <a:pt x="35526" y="558"/>
                  </a:lnTo>
                  <a:lnTo>
                    <a:pt x="49575" y="3229"/>
                  </a:lnTo>
                  <a:lnTo>
                    <a:pt x="61262" y="10556"/>
                  </a:lnTo>
                  <a:lnTo>
                    <a:pt x="69573" y="21514"/>
                  </a:lnTo>
                  <a:lnTo>
                    <a:pt x="70701" y="25421"/>
                  </a:lnTo>
                  <a:close/>
                </a:path>
              </a:pathLst>
            </a:custGeom>
            <a:solidFill>
              <a:srgbClr val="CD37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40" name="object 553">
              <a:extLst>
                <a:ext uri="{FF2B5EF4-FFF2-40B4-BE49-F238E27FC236}">
                  <a16:creationId xmlns:a16="http://schemas.microsoft.com/office/drawing/2014/main" id="{62C57678-1AE2-4A2A-8DB0-A40D9C484C7B}"/>
                </a:ext>
              </a:extLst>
            </p:cNvPr>
            <p:cNvSpPr/>
            <p:nvPr/>
          </p:nvSpPr>
          <p:spPr>
            <a:xfrm>
              <a:off x="6689426" y="4061028"/>
              <a:ext cx="72302" cy="26339"/>
            </a:xfrm>
            <a:custGeom>
              <a:avLst/>
              <a:gdLst/>
              <a:ahLst/>
              <a:cxnLst/>
              <a:rect l="l" t="t" r="r" b="b"/>
              <a:pathLst>
                <a:path w="72302" h="26339">
                  <a:moveTo>
                    <a:pt x="35883" y="571"/>
                  </a:moveTo>
                  <a:lnTo>
                    <a:pt x="49831" y="3200"/>
                  </a:lnTo>
                  <a:lnTo>
                    <a:pt x="41047" y="341"/>
                  </a:lnTo>
                  <a:lnTo>
                    <a:pt x="35883" y="0"/>
                  </a:lnTo>
                  <a:lnTo>
                    <a:pt x="21801" y="2600"/>
                  </a:lnTo>
                  <a:lnTo>
                    <a:pt x="9992" y="9758"/>
                  </a:lnTo>
                  <a:lnTo>
                    <a:pt x="1423" y="20504"/>
                  </a:lnTo>
                  <a:lnTo>
                    <a:pt x="0" y="24865"/>
                  </a:lnTo>
                  <a:lnTo>
                    <a:pt x="1292" y="25846"/>
                  </a:lnTo>
                  <a:lnTo>
                    <a:pt x="25" y="24885"/>
                  </a:lnTo>
                  <a:lnTo>
                    <a:pt x="7139" y="13362"/>
                  </a:lnTo>
                  <a:lnTo>
                    <a:pt x="18001" y="4938"/>
                  </a:lnTo>
                  <a:lnTo>
                    <a:pt x="31473" y="819"/>
                  </a:lnTo>
                  <a:lnTo>
                    <a:pt x="35883" y="571"/>
                  </a:lnTo>
                  <a:close/>
                </a:path>
                <a:path w="72302" h="26339">
                  <a:moveTo>
                    <a:pt x="71381" y="25937"/>
                  </a:moveTo>
                  <a:lnTo>
                    <a:pt x="71325" y="25752"/>
                  </a:lnTo>
                  <a:lnTo>
                    <a:pt x="70478" y="26339"/>
                  </a:lnTo>
                  <a:lnTo>
                    <a:pt x="71381" y="25937"/>
                  </a:lnTo>
                  <a:close/>
                </a:path>
                <a:path w="72302" h="26339">
                  <a:moveTo>
                    <a:pt x="49946" y="3238"/>
                  </a:moveTo>
                  <a:lnTo>
                    <a:pt x="49831" y="3200"/>
                  </a:lnTo>
                </a:path>
                <a:path w="72302" h="26339">
                  <a:moveTo>
                    <a:pt x="71325" y="25752"/>
                  </a:moveTo>
                  <a:lnTo>
                    <a:pt x="72302" y="25076"/>
                  </a:lnTo>
                  <a:lnTo>
                    <a:pt x="65131" y="13253"/>
                  </a:lnTo>
                  <a:lnTo>
                    <a:pt x="54385" y="4683"/>
                  </a:lnTo>
                  <a:lnTo>
                    <a:pt x="49946" y="3238"/>
                  </a:lnTo>
                  <a:lnTo>
                    <a:pt x="61619" y="10484"/>
                  </a:lnTo>
                  <a:lnTo>
                    <a:pt x="70010" y="21382"/>
                  </a:lnTo>
                  <a:lnTo>
                    <a:pt x="71325" y="25752"/>
                  </a:lnTo>
                  <a:close/>
                </a:path>
              </a:pathLst>
            </a:custGeom>
            <a:solidFill>
              <a:srgbClr val="CE37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41" name="object 554">
              <a:extLst>
                <a:ext uri="{FF2B5EF4-FFF2-40B4-BE49-F238E27FC236}">
                  <a16:creationId xmlns:a16="http://schemas.microsoft.com/office/drawing/2014/main" id="{76D5D44C-C8C7-465D-BD4B-A208D448110D}"/>
                </a:ext>
              </a:extLst>
            </p:cNvPr>
            <p:cNvSpPr/>
            <p:nvPr/>
          </p:nvSpPr>
          <p:spPr>
            <a:xfrm>
              <a:off x="6689187" y="4060596"/>
              <a:ext cx="72980" cy="26771"/>
            </a:xfrm>
            <a:custGeom>
              <a:avLst/>
              <a:gdLst/>
              <a:ahLst/>
              <a:cxnLst/>
              <a:rect l="l" t="t" r="r" b="b"/>
              <a:pathLst>
                <a:path w="72980" h="26771">
                  <a:moveTo>
                    <a:pt x="36135" y="0"/>
                  </a:moveTo>
                  <a:lnTo>
                    <a:pt x="31415" y="870"/>
                  </a:lnTo>
                  <a:lnTo>
                    <a:pt x="36135" y="571"/>
                  </a:lnTo>
                  <a:lnTo>
                    <a:pt x="49910" y="3148"/>
                  </a:lnTo>
                  <a:lnTo>
                    <a:pt x="41964" y="432"/>
                  </a:lnTo>
                  <a:lnTo>
                    <a:pt x="36135" y="0"/>
                  </a:lnTo>
                  <a:close/>
                </a:path>
                <a:path w="72980" h="26771">
                  <a:moveTo>
                    <a:pt x="17747" y="5204"/>
                  </a:moveTo>
                  <a:lnTo>
                    <a:pt x="10247" y="9725"/>
                  </a:lnTo>
                  <a:lnTo>
                    <a:pt x="1595" y="20424"/>
                  </a:lnTo>
                  <a:lnTo>
                    <a:pt x="0" y="25116"/>
                  </a:lnTo>
                  <a:lnTo>
                    <a:pt x="1531" y="26278"/>
                  </a:lnTo>
                  <a:lnTo>
                    <a:pt x="65" y="25165"/>
                  </a:lnTo>
                  <a:lnTo>
                    <a:pt x="7012" y="13726"/>
                  </a:lnTo>
                  <a:lnTo>
                    <a:pt x="17747" y="5204"/>
                  </a:lnTo>
                  <a:close/>
                </a:path>
                <a:path w="72980" h="26771">
                  <a:moveTo>
                    <a:pt x="30943" y="957"/>
                  </a:moveTo>
                  <a:lnTo>
                    <a:pt x="22078" y="2593"/>
                  </a:lnTo>
                  <a:lnTo>
                    <a:pt x="17797" y="5174"/>
                  </a:lnTo>
                  <a:lnTo>
                    <a:pt x="30943" y="957"/>
                  </a:lnTo>
                  <a:close/>
                </a:path>
                <a:path w="72980" h="26771">
                  <a:moveTo>
                    <a:pt x="61849" y="10365"/>
                  </a:moveTo>
                  <a:lnTo>
                    <a:pt x="55230" y="4967"/>
                  </a:lnTo>
                  <a:lnTo>
                    <a:pt x="50332" y="3292"/>
                  </a:lnTo>
                  <a:lnTo>
                    <a:pt x="61849" y="10365"/>
                  </a:lnTo>
                  <a:close/>
                </a:path>
                <a:path w="72980" h="26771">
                  <a:moveTo>
                    <a:pt x="70367" y="21158"/>
                  </a:moveTo>
                  <a:lnTo>
                    <a:pt x="65887" y="13658"/>
                  </a:lnTo>
                  <a:lnTo>
                    <a:pt x="61974" y="10467"/>
                  </a:lnTo>
                  <a:lnTo>
                    <a:pt x="70367" y="21158"/>
                  </a:lnTo>
                  <a:close/>
                </a:path>
                <a:path w="72980" h="26771">
                  <a:moveTo>
                    <a:pt x="72003" y="26198"/>
                  </a:moveTo>
                  <a:lnTo>
                    <a:pt x="70717" y="26771"/>
                  </a:lnTo>
                  <a:lnTo>
                    <a:pt x="72003" y="26198"/>
                  </a:lnTo>
                  <a:close/>
                </a:path>
                <a:path w="72980" h="26771">
                  <a:moveTo>
                    <a:pt x="72980" y="25531"/>
                  </a:moveTo>
                  <a:lnTo>
                    <a:pt x="70447" y="21293"/>
                  </a:lnTo>
                  <a:lnTo>
                    <a:pt x="71967" y="26086"/>
                  </a:lnTo>
                  <a:lnTo>
                    <a:pt x="72980" y="25531"/>
                  </a:lnTo>
                  <a:close/>
                </a:path>
                <a:path w="72980" h="26771">
                  <a:moveTo>
                    <a:pt x="70447" y="21293"/>
                  </a:moveTo>
                  <a:lnTo>
                    <a:pt x="70367" y="21158"/>
                  </a:lnTo>
                  <a:lnTo>
                    <a:pt x="70447" y="21293"/>
                  </a:lnTo>
                  <a:close/>
                </a:path>
                <a:path w="72980" h="26771">
                  <a:moveTo>
                    <a:pt x="61974" y="10467"/>
                  </a:moveTo>
                  <a:lnTo>
                    <a:pt x="61849" y="10365"/>
                  </a:lnTo>
                </a:path>
                <a:path w="72980" h="26771">
                  <a:moveTo>
                    <a:pt x="50332" y="3292"/>
                  </a:moveTo>
                  <a:lnTo>
                    <a:pt x="49910" y="3148"/>
                  </a:lnTo>
                  <a:lnTo>
                    <a:pt x="50332" y="3292"/>
                  </a:lnTo>
                  <a:close/>
                </a:path>
                <a:path w="72980" h="26771">
                  <a:moveTo>
                    <a:pt x="31415" y="870"/>
                  </a:moveTo>
                  <a:lnTo>
                    <a:pt x="30943" y="957"/>
                  </a:lnTo>
                  <a:lnTo>
                    <a:pt x="31415" y="870"/>
                  </a:lnTo>
                  <a:close/>
                </a:path>
                <a:path w="72980" h="26771">
                  <a:moveTo>
                    <a:pt x="17797" y="5174"/>
                  </a:moveTo>
                  <a:lnTo>
                    <a:pt x="17747" y="5204"/>
                  </a:lnTo>
                </a:path>
              </a:pathLst>
            </a:custGeom>
            <a:solidFill>
              <a:srgbClr val="CE37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42" name="object 555">
              <a:extLst>
                <a:ext uri="{FF2B5EF4-FFF2-40B4-BE49-F238E27FC236}">
                  <a16:creationId xmlns:a16="http://schemas.microsoft.com/office/drawing/2014/main" id="{31EF4E2D-043E-4D20-8A42-646328DB5718}"/>
                </a:ext>
              </a:extLst>
            </p:cNvPr>
            <p:cNvSpPr/>
            <p:nvPr/>
          </p:nvSpPr>
          <p:spPr>
            <a:xfrm>
              <a:off x="6688866" y="4060317"/>
              <a:ext cx="73642" cy="26317"/>
            </a:xfrm>
            <a:custGeom>
              <a:avLst/>
              <a:gdLst/>
              <a:ahLst/>
              <a:cxnLst/>
              <a:rect l="l" t="t" r="r" b="b"/>
              <a:pathLst>
                <a:path w="73642" h="26317">
                  <a:moveTo>
                    <a:pt x="36443" y="0"/>
                  </a:moveTo>
                  <a:lnTo>
                    <a:pt x="31330" y="925"/>
                  </a:lnTo>
                  <a:lnTo>
                    <a:pt x="36443" y="571"/>
                  </a:lnTo>
                  <a:lnTo>
                    <a:pt x="50160" y="3098"/>
                  </a:lnTo>
                  <a:lnTo>
                    <a:pt x="42740" y="498"/>
                  </a:lnTo>
                  <a:lnTo>
                    <a:pt x="36443" y="0"/>
                  </a:lnTo>
                  <a:close/>
                </a:path>
                <a:path w="73642" h="26317">
                  <a:moveTo>
                    <a:pt x="73618" y="25754"/>
                  </a:moveTo>
                  <a:lnTo>
                    <a:pt x="71071" y="21462"/>
                  </a:lnTo>
                  <a:lnTo>
                    <a:pt x="72682" y="26317"/>
                  </a:lnTo>
                  <a:lnTo>
                    <a:pt x="73642" y="25889"/>
                  </a:lnTo>
                  <a:lnTo>
                    <a:pt x="73618" y="25754"/>
                  </a:lnTo>
                  <a:close/>
                </a:path>
                <a:path w="73642" h="26317">
                  <a:moveTo>
                    <a:pt x="6949" y="13863"/>
                  </a:moveTo>
                  <a:lnTo>
                    <a:pt x="6713" y="14149"/>
                  </a:lnTo>
                  <a:lnTo>
                    <a:pt x="6949" y="13863"/>
                  </a:lnTo>
                  <a:close/>
                </a:path>
                <a:path w="73642" h="26317">
                  <a:moveTo>
                    <a:pt x="17648" y="5332"/>
                  </a:moveTo>
                  <a:lnTo>
                    <a:pt x="17397" y="5480"/>
                  </a:lnTo>
                  <a:lnTo>
                    <a:pt x="17648" y="5332"/>
                  </a:lnTo>
                  <a:close/>
                </a:path>
                <a:path w="73642" h="26317">
                  <a:moveTo>
                    <a:pt x="31330" y="925"/>
                  </a:moveTo>
                  <a:lnTo>
                    <a:pt x="30567" y="1063"/>
                  </a:lnTo>
                  <a:lnTo>
                    <a:pt x="31330" y="925"/>
                  </a:lnTo>
                  <a:close/>
                </a:path>
                <a:path w="73642" h="26317">
                  <a:moveTo>
                    <a:pt x="50696" y="3286"/>
                  </a:moveTo>
                  <a:lnTo>
                    <a:pt x="50483" y="3157"/>
                  </a:lnTo>
                  <a:lnTo>
                    <a:pt x="50160" y="3098"/>
                  </a:lnTo>
                  <a:lnTo>
                    <a:pt x="50696" y="3286"/>
                  </a:lnTo>
                  <a:close/>
                </a:path>
                <a:path w="73642" h="26317">
                  <a:moveTo>
                    <a:pt x="62467" y="10489"/>
                  </a:moveTo>
                  <a:lnTo>
                    <a:pt x="62302" y="10284"/>
                  </a:lnTo>
                  <a:lnTo>
                    <a:pt x="61985" y="10093"/>
                  </a:lnTo>
                  <a:lnTo>
                    <a:pt x="62467" y="10489"/>
                  </a:lnTo>
                  <a:close/>
                </a:path>
                <a:path w="73642" h="26317">
                  <a:moveTo>
                    <a:pt x="71071" y="21462"/>
                  </a:moveTo>
                  <a:lnTo>
                    <a:pt x="70918" y="21002"/>
                  </a:lnTo>
                  <a:lnTo>
                    <a:pt x="70459" y="20431"/>
                  </a:lnTo>
                  <a:lnTo>
                    <a:pt x="71071" y="21462"/>
                  </a:lnTo>
                  <a:close/>
                </a:path>
                <a:path w="73642" h="26317">
                  <a:moveTo>
                    <a:pt x="70459" y="20431"/>
                  </a:moveTo>
                  <a:lnTo>
                    <a:pt x="66558" y="13856"/>
                  </a:lnTo>
                  <a:lnTo>
                    <a:pt x="62467" y="10489"/>
                  </a:lnTo>
                  <a:lnTo>
                    <a:pt x="70459" y="20431"/>
                  </a:lnTo>
                  <a:close/>
                </a:path>
                <a:path w="73642" h="26317">
                  <a:moveTo>
                    <a:pt x="61985" y="10093"/>
                  </a:moveTo>
                  <a:lnTo>
                    <a:pt x="55950" y="5127"/>
                  </a:lnTo>
                  <a:lnTo>
                    <a:pt x="50696" y="3286"/>
                  </a:lnTo>
                  <a:lnTo>
                    <a:pt x="61985" y="10093"/>
                  </a:lnTo>
                  <a:close/>
                </a:path>
                <a:path w="73642" h="26317">
                  <a:moveTo>
                    <a:pt x="30567" y="1063"/>
                  </a:moveTo>
                  <a:lnTo>
                    <a:pt x="22332" y="2554"/>
                  </a:lnTo>
                  <a:lnTo>
                    <a:pt x="17648" y="5332"/>
                  </a:lnTo>
                  <a:lnTo>
                    <a:pt x="30567" y="1063"/>
                  </a:lnTo>
                  <a:close/>
                </a:path>
                <a:path w="73642" h="26317">
                  <a:moveTo>
                    <a:pt x="17397" y="5480"/>
                  </a:moveTo>
                  <a:lnTo>
                    <a:pt x="10453" y="9599"/>
                  </a:lnTo>
                  <a:lnTo>
                    <a:pt x="6949" y="13863"/>
                  </a:lnTo>
                  <a:lnTo>
                    <a:pt x="17397" y="5480"/>
                  </a:lnTo>
                  <a:close/>
                </a:path>
                <a:path w="73642" h="26317">
                  <a:moveTo>
                    <a:pt x="1732" y="20209"/>
                  </a:moveTo>
                  <a:lnTo>
                    <a:pt x="0" y="25152"/>
                  </a:lnTo>
                  <a:lnTo>
                    <a:pt x="6713" y="14149"/>
                  </a:lnTo>
                  <a:lnTo>
                    <a:pt x="1732" y="20209"/>
                  </a:lnTo>
                  <a:close/>
                </a:path>
              </a:pathLst>
            </a:custGeom>
            <a:solidFill>
              <a:srgbClr val="CE37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43" name="object 556">
              <a:extLst>
                <a:ext uri="{FF2B5EF4-FFF2-40B4-BE49-F238E27FC236}">
                  <a16:creationId xmlns:a16="http://schemas.microsoft.com/office/drawing/2014/main" id="{AAB6C14E-B857-4E7B-B1ED-3C7AACC3AD2E}"/>
                </a:ext>
              </a:extLst>
            </p:cNvPr>
            <p:cNvSpPr/>
            <p:nvPr/>
          </p:nvSpPr>
          <p:spPr>
            <a:xfrm>
              <a:off x="6688515" y="4059885"/>
              <a:ext cx="74386" cy="27482"/>
            </a:xfrm>
            <a:custGeom>
              <a:avLst/>
              <a:gdLst/>
              <a:ahLst/>
              <a:cxnLst/>
              <a:rect l="l" t="t" r="r" b="b"/>
              <a:pathLst>
                <a:path w="74386" h="27482">
                  <a:moveTo>
                    <a:pt x="73279" y="26640"/>
                  </a:moveTo>
                  <a:lnTo>
                    <a:pt x="71389" y="27482"/>
                  </a:lnTo>
                  <a:lnTo>
                    <a:pt x="74386" y="26146"/>
                  </a:lnTo>
                  <a:lnTo>
                    <a:pt x="67452" y="14272"/>
                  </a:lnTo>
                  <a:lnTo>
                    <a:pt x="56937" y="5426"/>
                  </a:lnTo>
                  <a:lnTo>
                    <a:pt x="50883" y="3207"/>
                  </a:lnTo>
                  <a:lnTo>
                    <a:pt x="62645" y="10273"/>
                  </a:lnTo>
                  <a:lnTo>
                    <a:pt x="71326" y="20954"/>
                  </a:lnTo>
                  <a:lnTo>
                    <a:pt x="73279" y="26640"/>
                  </a:lnTo>
                  <a:close/>
                </a:path>
                <a:path w="74386" h="27482">
                  <a:moveTo>
                    <a:pt x="6800" y="14280"/>
                  </a:moveTo>
                  <a:lnTo>
                    <a:pt x="6596" y="14523"/>
                  </a:lnTo>
                  <a:lnTo>
                    <a:pt x="6800" y="14280"/>
                  </a:lnTo>
                  <a:close/>
                </a:path>
                <a:path w="74386" h="27482">
                  <a:moveTo>
                    <a:pt x="17480" y="5610"/>
                  </a:moveTo>
                  <a:lnTo>
                    <a:pt x="17317" y="5667"/>
                  </a:lnTo>
                  <a:lnTo>
                    <a:pt x="17150" y="5804"/>
                  </a:lnTo>
                  <a:lnTo>
                    <a:pt x="17480" y="5610"/>
                  </a:lnTo>
                  <a:close/>
                </a:path>
                <a:path w="74386" h="27482">
                  <a:moveTo>
                    <a:pt x="31116" y="1023"/>
                  </a:moveTo>
                  <a:lnTo>
                    <a:pt x="30258" y="1178"/>
                  </a:lnTo>
                  <a:lnTo>
                    <a:pt x="31116" y="1023"/>
                  </a:lnTo>
                  <a:close/>
                </a:path>
                <a:path w="74386" h="27482">
                  <a:moveTo>
                    <a:pt x="50883" y="3207"/>
                  </a:moveTo>
                  <a:lnTo>
                    <a:pt x="50722" y="3148"/>
                  </a:lnTo>
                  <a:lnTo>
                    <a:pt x="50883" y="3207"/>
                  </a:lnTo>
                  <a:close/>
                </a:path>
                <a:path w="74386" h="27482">
                  <a:moveTo>
                    <a:pt x="30258" y="1178"/>
                  </a:moveTo>
                  <a:lnTo>
                    <a:pt x="22719" y="2537"/>
                  </a:lnTo>
                  <a:lnTo>
                    <a:pt x="17480" y="5610"/>
                  </a:lnTo>
                  <a:lnTo>
                    <a:pt x="30258" y="1178"/>
                  </a:lnTo>
                  <a:close/>
                </a:path>
                <a:path w="74386" h="27482">
                  <a:moveTo>
                    <a:pt x="17150" y="5804"/>
                  </a:moveTo>
                  <a:lnTo>
                    <a:pt x="10791" y="9534"/>
                  </a:lnTo>
                  <a:lnTo>
                    <a:pt x="6800" y="14280"/>
                  </a:lnTo>
                  <a:lnTo>
                    <a:pt x="17150" y="5804"/>
                  </a:lnTo>
                  <a:close/>
                </a:path>
                <a:path w="74386" h="27482">
                  <a:moveTo>
                    <a:pt x="1938" y="20063"/>
                  </a:moveTo>
                  <a:lnTo>
                    <a:pt x="0" y="25317"/>
                  </a:lnTo>
                  <a:lnTo>
                    <a:pt x="6596" y="14523"/>
                  </a:lnTo>
                  <a:lnTo>
                    <a:pt x="1938" y="20063"/>
                  </a:lnTo>
                  <a:close/>
                </a:path>
                <a:path w="74386" h="27482">
                  <a:moveTo>
                    <a:pt x="36795" y="0"/>
                  </a:moveTo>
                  <a:lnTo>
                    <a:pt x="31116" y="1023"/>
                  </a:lnTo>
                  <a:lnTo>
                    <a:pt x="36795" y="584"/>
                  </a:lnTo>
                  <a:lnTo>
                    <a:pt x="50722" y="3148"/>
                  </a:lnTo>
                  <a:lnTo>
                    <a:pt x="43789" y="608"/>
                  </a:lnTo>
                  <a:lnTo>
                    <a:pt x="36795" y="0"/>
                  </a:lnTo>
                  <a:close/>
                </a:path>
              </a:pathLst>
            </a:custGeom>
            <a:solidFill>
              <a:srgbClr val="CE37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44" name="object 557">
              <a:extLst>
                <a:ext uri="{FF2B5EF4-FFF2-40B4-BE49-F238E27FC236}">
                  <a16:creationId xmlns:a16="http://schemas.microsoft.com/office/drawing/2014/main" id="{C15D1740-7898-468E-8A27-54C67590EDAE}"/>
                </a:ext>
              </a:extLst>
            </p:cNvPr>
            <p:cNvSpPr/>
            <p:nvPr/>
          </p:nvSpPr>
          <p:spPr>
            <a:xfrm>
              <a:off x="6688271" y="4059605"/>
              <a:ext cx="75013" cy="27762"/>
            </a:xfrm>
            <a:custGeom>
              <a:avLst/>
              <a:gdLst/>
              <a:ahLst/>
              <a:cxnLst/>
              <a:rect l="l" t="t" r="r" b="b"/>
              <a:pathLst>
                <a:path w="75013" h="27762">
                  <a:moveTo>
                    <a:pt x="71774" y="20711"/>
                  </a:moveTo>
                  <a:lnTo>
                    <a:pt x="73920" y="26742"/>
                  </a:lnTo>
                  <a:lnTo>
                    <a:pt x="75013" y="26255"/>
                  </a:lnTo>
                  <a:lnTo>
                    <a:pt x="68168" y="14515"/>
                  </a:lnTo>
                  <a:lnTo>
                    <a:pt x="63027" y="10160"/>
                  </a:lnTo>
                  <a:lnTo>
                    <a:pt x="71774" y="20711"/>
                  </a:lnTo>
                  <a:close/>
                </a:path>
                <a:path w="75013" h="27762">
                  <a:moveTo>
                    <a:pt x="37038" y="0"/>
                  </a:moveTo>
                  <a:lnTo>
                    <a:pt x="30887" y="1090"/>
                  </a:lnTo>
                  <a:lnTo>
                    <a:pt x="37038" y="584"/>
                  </a:lnTo>
                  <a:lnTo>
                    <a:pt x="50934" y="3090"/>
                  </a:lnTo>
                  <a:lnTo>
                    <a:pt x="44599" y="703"/>
                  </a:lnTo>
                  <a:lnTo>
                    <a:pt x="37038" y="0"/>
                  </a:lnTo>
                  <a:close/>
                </a:path>
                <a:path w="75013" h="27762">
                  <a:moveTo>
                    <a:pt x="30113" y="1227"/>
                  </a:moveTo>
                  <a:lnTo>
                    <a:pt x="22890" y="2508"/>
                  </a:lnTo>
                  <a:lnTo>
                    <a:pt x="10937" y="9441"/>
                  </a:lnTo>
                  <a:lnTo>
                    <a:pt x="2062" y="19909"/>
                  </a:lnTo>
                  <a:lnTo>
                    <a:pt x="0" y="25411"/>
                  </a:lnTo>
                  <a:lnTo>
                    <a:pt x="2447" y="27268"/>
                  </a:lnTo>
                  <a:lnTo>
                    <a:pt x="119" y="25502"/>
                  </a:lnTo>
                  <a:lnTo>
                    <a:pt x="6591" y="14570"/>
                  </a:lnTo>
                  <a:lnTo>
                    <a:pt x="17181" y="5824"/>
                  </a:lnTo>
                  <a:lnTo>
                    <a:pt x="30113" y="1227"/>
                  </a:lnTo>
                  <a:close/>
                </a:path>
                <a:path w="75013" h="27762">
                  <a:moveTo>
                    <a:pt x="62974" y="10115"/>
                  </a:moveTo>
                  <a:lnTo>
                    <a:pt x="57680" y="5631"/>
                  </a:lnTo>
                  <a:lnTo>
                    <a:pt x="51280" y="3220"/>
                  </a:lnTo>
                  <a:lnTo>
                    <a:pt x="62974" y="10115"/>
                  </a:lnTo>
                  <a:close/>
                </a:path>
                <a:path w="75013" h="27762">
                  <a:moveTo>
                    <a:pt x="73920" y="26742"/>
                  </a:moveTo>
                  <a:lnTo>
                    <a:pt x="71633" y="27762"/>
                  </a:lnTo>
                  <a:lnTo>
                    <a:pt x="73920" y="26742"/>
                  </a:lnTo>
                  <a:close/>
                </a:path>
                <a:path w="75013" h="27762">
                  <a:moveTo>
                    <a:pt x="63027" y="10160"/>
                  </a:moveTo>
                  <a:lnTo>
                    <a:pt x="62974" y="10115"/>
                  </a:lnTo>
                </a:path>
                <a:path w="75013" h="27762">
                  <a:moveTo>
                    <a:pt x="51280" y="3220"/>
                  </a:moveTo>
                  <a:lnTo>
                    <a:pt x="50934" y="3090"/>
                  </a:lnTo>
                  <a:lnTo>
                    <a:pt x="51280" y="3220"/>
                  </a:lnTo>
                  <a:close/>
                </a:path>
                <a:path w="75013" h="27762">
                  <a:moveTo>
                    <a:pt x="30887" y="1090"/>
                  </a:moveTo>
                  <a:lnTo>
                    <a:pt x="30113" y="1227"/>
                  </a:lnTo>
                  <a:lnTo>
                    <a:pt x="30887" y="1090"/>
                  </a:lnTo>
                  <a:close/>
                </a:path>
              </a:pathLst>
            </a:custGeom>
            <a:solidFill>
              <a:srgbClr val="CE37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45" name="object 558">
              <a:extLst>
                <a:ext uri="{FF2B5EF4-FFF2-40B4-BE49-F238E27FC236}">
                  <a16:creationId xmlns:a16="http://schemas.microsoft.com/office/drawing/2014/main" id="{B91AD9A2-D950-496C-B420-313F687AE4E5}"/>
                </a:ext>
              </a:extLst>
            </p:cNvPr>
            <p:cNvSpPr/>
            <p:nvPr/>
          </p:nvSpPr>
          <p:spPr>
            <a:xfrm>
              <a:off x="6687913" y="4059186"/>
              <a:ext cx="75586" cy="28181"/>
            </a:xfrm>
            <a:custGeom>
              <a:avLst/>
              <a:gdLst/>
              <a:ahLst/>
              <a:cxnLst/>
              <a:rect l="l" t="t" r="r" b="b"/>
              <a:pathLst>
                <a:path w="75586" h="28181">
                  <a:moveTo>
                    <a:pt x="0" y="25559"/>
                  </a:moveTo>
                  <a:lnTo>
                    <a:pt x="179" y="25695"/>
                  </a:lnTo>
                  <a:lnTo>
                    <a:pt x="6436" y="14967"/>
                  </a:lnTo>
                  <a:lnTo>
                    <a:pt x="16845" y="6178"/>
                  </a:lnTo>
                  <a:lnTo>
                    <a:pt x="11275" y="9372"/>
                  </a:lnTo>
                  <a:lnTo>
                    <a:pt x="2276" y="19760"/>
                  </a:lnTo>
                  <a:lnTo>
                    <a:pt x="0" y="25559"/>
                  </a:lnTo>
                  <a:close/>
                </a:path>
                <a:path w="75586" h="28181">
                  <a:moveTo>
                    <a:pt x="37396" y="0"/>
                  </a:moveTo>
                  <a:lnTo>
                    <a:pt x="30903" y="1145"/>
                  </a:lnTo>
                  <a:lnTo>
                    <a:pt x="37396" y="558"/>
                  </a:lnTo>
                  <a:lnTo>
                    <a:pt x="51290" y="3061"/>
                  </a:lnTo>
                  <a:lnTo>
                    <a:pt x="45488" y="799"/>
                  </a:lnTo>
                  <a:lnTo>
                    <a:pt x="37396" y="0"/>
                  </a:lnTo>
                  <a:close/>
                </a:path>
                <a:path w="75586" h="28181">
                  <a:moveTo>
                    <a:pt x="75586" y="26578"/>
                  </a:moveTo>
                  <a:lnTo>
                    <a:pt x="72249" y="20741"/>
                  </a:lnTo>
                  <a:lnTo>
                    <a:pt x="74565" y="27033"/>
                  </a:lnTo>
                  <a:lnTo>
                    <a:pt x="71991" y="28181"/>
                  </a:lnTo>
                  <a:lnTo>
                    <a:pt x="75586" y="26578"/>
                  </a:lnTo>
                  <a:close/>
                </a:path>
                <a:path w="75586" h="28181">
                  <a:moveTo>
                    <a:pt x="17056" y="6057"/>
                  </a:moveTo>
                  <a:lnTo>
                    <a:pt x="16845" y="6178"/>
                  </a:lnTo>
                  <a:lnTo>
                    <a:pt x="17056" y="6057"/>
                  </a:lnTo>
                  <a:close/>
                </a:path>
                <a:path w="75586" h="28181">
                  <a:moveTo>
                    <a:pt x="30903" y="1145"/>
                  </a:moveTo>
                  <a:lnTo>
                    <a:pt x="30060" y="1221"/>
                  </a:lnTo>
                  <a:lnTo>
                    <a:pt x="29688" y="1359"/>
                  </a:lnTo>
                  <a:lnTo>
                    <a:pt x="30903" y="1145"/>
                  </a:lnTo>
                  <a:close/>
                </a:path>
                <a:path w="75586" h="28181">
                  <a:moveTo>
                    <a:pt x="51641" y="3198"/>
                  </a:moveTo>
                  <a:lnTo>
                    <a:pt x="51290" y="3061"/>
                  </a:lnTo>
                  <a:lnTo>
                    <a:pt x="51641" y="3198"/>
                  </a:lnTo>
                  <a:close/>
                </a:path>
                <a:path w="75586" h="28181">
                  <a:moveTo>
                    <a:pt x="63368" y="10083"/>
                  </a:moveTo>
                  <a:lnTo>
                    <a:pt x="63368" y="10082"/>
                  </a:lnTo>
                </a:path>
                <a:path w="75586" h="28181">
                  <a:moveTo>
                    <a:pt x="72249" y="20741"/>
                  </a:moveTo>
                  <a:lnTo>
                    <a:pt x="72126" y="20525"/>
                  </a:lnTo>
                  <a:lnTo>
                    <a:pt x="72249" y="20741"/>
                  </a:lnTo>
                  <a:close/>
                </a:path>
                <a:path w="75586" h="28181">
                  <a:moveTo>
                    <a:pt x="72126" y="20525"/>
                  </a:moveTo>
                  <a:lnTo>
                    <a:pt x="68890" y="14864"/>
                  </a:lnTo>
                  <a:lnTo>
                    <a:pt x="63368" y="10083"/>
                  </a:lnTo>
                  <a:lnTo>
                    <a:pt x="72126" y="20525"/>
                  </a:lnTo>
                  <a:close/>
                </a:path>
                <a:path w="75586" h="28181">
                  <a:moveTo>
                    <a:pt x="63368" y="10082"/>
                  </a:moveTo>
                  <a:lnTo>
                    <a:pt x="58509" y="5875"/>
                  </a:lnTo>
                  <a:lnTo>
                    <a:pt x="51641" y="3198"/>
                  </a:lnTo>
                  <a:lnTo>
                    <a:pt x="63368" y="10082"/>
                  </a:lnTo>
                  <a:close/>
                </a:path>
                <a:path w="75586" h="28181">
                  <a:moveTo>
                    <a:pt x="29688" y="1359"/>
                  </a:moveTo>
                  <a:lnTo>
                    <a:pt x="23277" y="2490"/>
                  </a:lnTo>
                  <a:lnTo>
                    <a:pt x="17056" y="6057"/>
                  </a:lnTo>
                  <a:lnTo>
                    <a:pt x="29688" y="1359"/>
                  </a:lnTo>
                  <a:close/>
                </a:path>
                <a:path w="75586" h="28181">
                  <a:moveTo>
                    <a:pt x="2805" y="27687"/>
                  </a:moveTo>
                  <a:lnTo>
                    <a:pt x="179" y="25695"/>
                  </a:lnTo>
                  <a:lnTo>
                    <a:pt x="2805" y="27687"/>
                  </a:lnTo>
                  <a:close/>
                </a:path>
              </a:pathLst>
            </a:custGeom>
            <a:solidFill>
              <a:srgbClr val="CE37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46" name="object 559">
              <a:extLst>
                <a:ext uri="{FF2B5EF4-FFF2-40B4-BE49-F238E27FC236}">
                  <a16:creationId xmlns:a16="http://schemas.microsoft.com/office/drawing/2014/main" id="{FA2EA8AC-8F5F-4BD9-8EC9-C37F80D6EE84}"/>
                </a:ext>
              </a:extLst>
            </p:cNvPr>
            <p:cNvSpPr/>
            <p:nvPr/>
          </p:nvSpPr>
          <p:spPr>
            <a:xfrm>
              <a:off x="6687644" y="4058754"/>
              <a:ext cx="76251" cy="28119"/>
            </a:xfrm>
            <a:custGeom>
              <a:avLst/>
              <a:gdLst/>
              <a:ahLst/>
              <a:cxnLst/>
              <a:rect l="l" t="t" r="r" b="b"/>
              <a:pathLst>
                <a:path w="76251" h="28119">
                  <a:moveTo>
                    <a:pt x="63693" y="9982"/>
                  </a:moveTo>
                  <a:lnTo>
                    <a:pt x="72585" y="20368"/>
                  </a:lnTo>
                  <a:lnTo>
                    <a:pt x="69674" y="15233"/>
                  </a:lnTo>
                  <a:lnTo>
                    <a:pt x="59358" y="6163"/>
                  </a:lnTo>
                  <a:lnTo>
                    <a:pt x="51791" y="3102"/>
                  </a:lnTo>
                  <a:lnTo>
                    <a:pt x="63693" y="9982"/>
                  </a:lnTo>
                  <a:close/>
                </a:path>
                <a:path w="76251" h="28119">
                  <a:moveTo>
                    <a:pt x="37665" y="0"/>
                  </a:moveTo>
                  <a:lnTo>
                    <a:pt x="30243" y="1295"/>
                  </a:lnTo>
                  <a:lnTo>
                    <a:pt x="37665" y="571"/>
                  </a:lnTo>
                  <a:lnTo>
                    <a:pt x="51694" y="3063"/>
                  </a:lnTo>
                  <a:lnTo>
                    <a:pt x="46431" y="934"/>
                  </a:lnTo>
                  <a:lnTo>
                    <a:pt x="37665" y="0"/>
                  </a:lnTo>
                  <a:close/>
                </a:path>
                <a:path w="76251" h="28119">
                  <a:moveTo>
                    <a:pt x="16646" y="6378"/>
                  </a:moveTo>
                  <a:lnTo>
                    <a:pt x="29479" y="1428"/>
                  </a:lnTo>
                  <a:lnTo>
                    <a:pt x="23520" y="2468"/>
                  </a:lnTo>
                  <a:lnTo>
                    <a:pt x="11504" y="9301"/>
                  </a:lnTo>
                  <a:lnTo>
                    <a:pt x="6299" y="15254"/>
                  </a:lnTo>
                  <a:lnTo>
                    <a:pt x="16646" y="6378"/>
                  </a:lnTo>
                  <a:close/>
                </a:path>
                <a:path w="76251" h="28119">
                  <a:moveTo>
                    <a:pt x="125" y="25882"/>
                  </a:moveTo>
                  <a:lnTo>
                    <a:pt x="6179" y="15391"/>
                  </a:lnTo>
                  <a:lnTo>
                    <a:pt x="2468" y="19636"/>
                  </a:lnTo>
                  <a:lnTo>
                    <a:pt x="0" y="25787"/>
                  </a:lnTo>
                  <a:lnTo>
                    <a:pt x="3074" y="28119"/>
                  </a:lnTo>
                  <a:lnTo>
                    <a:pt x="125" y="25882"/>
                  </a:lnTo>
                  <a:close/>
                </a:path>
                <a:path w="76251" h="28119">
                  <a:moveTo>
                    <a:pt x="72666" y="20509"/>
                  </a:moveTo>
                  <a:lnTo>
                    <a:pt x="72585" y="20368"/>
                  </a:lnTo>
                  <a:lnTo>
                    <a:pt x="72666" y="20509"/>
                  </a:lnTo>
                  <a:close/>
                </a:path>
                <a:path w="76251" h="28119">
                  <a:moveTo>
                    <a:pt x="76251" y="26833"/>
                  </a:moveTo>
                  <a:lnTo>
                    <a:pt x="72666" y="20509"/>
                  </a:lnTo>
                  <a:lnTo>
                    <a:pt x="75261" y="27274"/>
                  </a:lnTo>
                  <a:lnTo>
                    <a:pt x="76251" y="26833"/>
                  </a:lnTo>
                  <a:close/>
                </a:path>
                <a:path w="76251" h="28119">
                  <a:moveTo>
                    <a:pt x="51791" y="3102"/>
                  </a:moveTo>
                  <a:lnTo>
                    <a:pt x="51694" y="3063"/>
                  </a:lnTo>
                </a:path>
                <a:path w="76251" h="28119">
                  <a:moveTo>
                    <a:pt x="30243" y="1295"/>
                  </a:moveTo>
                  <a:lnTo>
                    <a:pt x="29479" y="1428"/>
                  </a:lnTo>
                  <a:lnTo>
                    <a:pt x="30243" y="1295"/>
                  </a:lnTo>
                  <a:close/>
                </a:path>
                <a:path w="76251" h="28119">
                  <a:moveTo>
                    <a:pt x="6299" y="15254"/>
                  </a:moveTo>
                  <a:lnTo>
                    <a:pt x="6179" y="15391"/>
                  </a:lnTo>
                  <a:lnTo>
                    <a:pt x="6299" y="15254"/>
                  </a:lnTo>
                  <a:close/>
                </a:path>
              </a:pathLst>
            </a:custGeom>
            <a:solidFill>
              <a:srgbClr val="CE37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47" name="object 560">
              <a:extLst>
                <a:ext uri="{FF2B5EF4-FFF2-40B4-BE49-F238E27FC236}">
                  <a16:creationId xmlns:a16="http://schemas.microsoft.com/office/drawing/2014/main" id="{7592AF0C-C6D8-4449-9E90-0E83CEBBA301}"/>
                </a:ext>
              </a:extLst>
            </p:cNvPr>
            <p:cNvSpPr/>
            <p:nvPr/>
          </p:nvSpPr>
          <p:spPr>
            <a:xfrm>
              <a:off x="6687341" y="4059861"/>
              <a:ext cx="76863" cy="28411"/>
            </a:xfrm>
            <a:custGeom>
              <a:avLst/>
              <a:gdLst/>
              <a:ahLst/>
              <a:cxnLst/>
              <a:rect l="l" t="t" r="r" b="b"/>
              <a:pathLst>
                <a:path w="76863" h="28411">
                  <a:moveTo>
                    <a:pt x="29895" y="0"/>
                  </a:moveTo>
                  <a:lnTo>
                    <a:pt x="29343" y="95"/>
                  </a:lnTo>
                  <a:lnTo>
                    <a:pt x="29895" y="0"/>
                  </a:lnTo>
                  <a:close/>
                </a:path>
                <a:path w="76863" h="28411">
                  <a:moveTo>
                    <a:pt x="75884" y="26025"/>
                  </a:moveTo>
                  <a:lnTo>
                    <a:pt x="72564" y="27506"/>
                  </a:lnTo>
                  <a:lnTo>
                    <a:pt x="76863" y="25588"/>
                  </a:lnTo>
                  <a:lnTo>
                    <a:pt x="70403" y="14139"/>
                  </a:lnTo>
                  <a:lnTo>
                    <a:pt x="60126" y="5001"/>
                  </a:lnTo>
                  <a:lnTo>
                    <a:pt x="47256" y="-352"/>
                  </a:lnTo>
                  <a:lnTo>
                    <a:pt x="37969" y="-1399"/>
                  </a:lnTo>
                  <a:lnTo>
                    <a:pt x="29895" y="0"/>
                  </a:lnTo>
                  <a:lnTo>
                    <a:pt x="37969" y="-827"/>
                  </a:lnTo>
                  <a:lnTo>
                    <a:pt x="52046" y="1655"/>
                  </a:lnTo>
                  <a:lnTo>
                    <a:pt x="64042" y="8522"/>
                  </a:lnTo>
                  <a:lnTo>
                    <a:pt x="73063" y="18899"/>
                  </a:lnTo>
                  <a:lnTo>
                    <a:pt x="75884" y="26025"/>
                  </a:lnTo>
                  <a:close/>
                </a:path>
                <a:path w="76863" h="28411">
                  <a:moveTo>
                    <a:pt x="29343" y="95"/>
                  </a:moveTo>
                  <a:lnTo>
                    <a:pt x="23820" y="1052"/>
                  </a:lnTo>
                  <a:lnTo>
                    <a:pt x="11758" y="7839"/>
                  </a:lnTo>
                  <a:lnTo>
                    <a:pt x="2631" y="18105"/>
                  </a:lnTo>
                  <a:lnTo>
                    <a:pt x="0" y="24449"/>
                  </a:lnTo>
                  <a:lnTo>
                    <a:pt x="3377" y="27012"/>
                  </a:lnTo>
                  <a:lnTo>
                    <a:pt x="185" y="24590"/>
                  </a:lnTo>
                  <a:lnTo>
                    <a:pt x="6113" y="14203"/>
                  </a:lnTo>
                  <a:lnTo>
                    <a:pt x="16474" y="5189"/>
                  </a:lnTo>
                  <a:lnTo>
                    <a:pt x="29343" y="95"/>
                  </a:lnTo>
                  <a:close/>
                </a:path>
              </a:pathLst>
            </a:custGeom>
            <a:solidFill>
              <a:srgbClr val="CE37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48" name="object 561">
              <a:extLst>
                <a:ext uri="{FF2B5EF4-FFF2-40B4-BE49-F238E27FC236}">
                  <a16:creationId xmlns:a16="http://schemas.microsoft.com/office/drawing/2014/main" id="{48AB2BCF-4682-4EA7-94DA-A6DBE56DDA69}"/>
                </a:ext>
              </a:extLst>
            </p:cNvPr>
            <p:cNvSpPr/>
            <p:nvPr/>
          </p:nvSpPr>
          <p:spPr>
            <a:xfrm>
              <a:off x="6686962" y="4058056"/>
              <a:ext cx="76585" cy="29311"/>
            </a:xfrm>
            <a:custGeom>
              <a:avLst/>
              <a:gdLst/>
              <a:ahLst/>
              <a:cxnLst/>
              <a:rect l="l" t="t" r="r" b="b"/>
              <a:pathLst>
                <a:path w="76585" h="29311">
                  <a:moveTo>
                    <a:pt x="76585" y="27687"/>
                  </a:moveTo>
                  <a:lnTo>
                    <a:pt x="72942" y="29311"/>
                  </a:lnTo>
                  <a:lnTo>
                    <a:pt x="76585" y="27687"/>
                  </a:lnTo>
                  <a:close/>
                </a:path>
                <a:path w="76585" h="29311">
                  <a:moveTo>
                    <a:pt x="76585" y="27687"/>
                  </a:moveTo>
                  <a:lnTo>
                    <a:pt x="71178" y="15830"/>
                  </a:lnTo>
                  <a:lnTo>
                    <a:pt x="60999" y="6623"/>
                  </a:lnTo>
                  <a:lnTo>
                    <a:pt x="48191" y="1157"/>
                  </a:lnTo>
                  <a:lnTo>
                    <a:pt x="38348" y="0"/>
                  </a:lnTo>
                  <a:lnTo>
                    <a:pt x="24236" y="2417"/>
                  </a:lnTo>
                  <a:lnTo>
                    <a:pt x="12129" y="9122"/>
                  </a:lnTo>
                  <a:lnTo>
                    <a:pt x="2883" y="19291"/>
                  </a:lnTo>
                  <a:lnTo>
                    <a:pt x="0" y="25967"/>
                  </a:lnTo>
                  <a:lnTo>
                    <a:pt x="264" y="26168"/>
                  </a:lnTo>
                  <a:lnTo>
                    <a:pt x="6024" y="15988"/>
                  </a:lnTo>
                  <a:lnTo>
                    <a:pt x="16321" y="6876"/>
                  </a:lnTo>
                  <a:lnTo>
                    <a:pt x="29231" y="1564"/>
                  </a:lnTo>
                  <a:lnTo>
                    <a:pt x="38348" y="558"/>
                  </a:lnTo>
                  <a:lnTo>
                    <a:pt x="52462" y="3031"/>
                  </a:lnTo>
                  <a:lnTo>
                    <a:pt x="64480" y="9868"/>
                  </a:lnTo>
                  <a:lnTo>
                    <a:pt x="73546" y="20198"/>
                  </a:lnTo>
                  <a:lnTo>
                    <a:pt x="76585" y="27687"/>
                  </a:lnTo>
                  <a:close/>
                </a:path>
              </a:pathLst>
            </a:custGeom>
            <a:solidFill>
              <a:srgbClr val="CE37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49" name="object 562">
              <a:extLst>
                <a:ext uri="{FF2B5EF4-FFF2-40B4-BE49-F238E27FC236}">
                  <a16:creationId xmlns:a16="http://schemas.microsoft.com/office/drawing/2014/main" id="{892530BE-4EA0-4F59-B0E4-935736108BE8}"/>
                </a:ext>
              </a:extLst>
            </p:cNvPr>
            <p:cNvSpPr/>
            <p:nvPr/>
          </p:nvSpPr>
          <p:spPr>
            <a:xfrm>
              <a:off x="6686728" y="4057611"/>
              <a:ext cx="78125" cy="29756"/>
            </a:xfrm>
            <a:custGeom>
              <a:avLst/>
              <a:gdLst/>
              <a:ahLst/>
              <a:cxnLst/>
              <a:rect l="l" t="t" r="r" b="b"/>
              <a:pathLst>
                <a:path w="78125" h="29756">
                  <a:moveTo>
                    <a:pt x="77217" y="27953"/>
                  </a:moveTo>
                  <a:lnTo>
                    <a:pt x="73176" y="29756"/>
                  </a:lnTo>
                  <a:lnTo>
                    <a:pt x="78125" y="27549"/>
                  </a:lnTo>
                  <a:lnTo>
                    <a:pt x="71924" y="16277"/>
                  </a:lnTo>
                  <a:lnTo>
                    <a:pt x="61805" y="6965"/>
                  </a:lnTo>
                  <a:lnTo>
                    <a:pt x="49091" y="1324"/>
                  </a:lnTo>
                  <a:lnTo>
                    <a:pt x="38581" y="0"/>
                  </a:lnTo>
                  <a:lnTo>
                    <a:pt x="24418" y="2416"/>
                  </a:lnTo>
                  <a:lnTo>
                    <a:pt x="12307" y="9114"/>
                  </a:lnTo>
                  <a:lnTo>
                    <a:pt x="3053" y="19263"/>
                  </a:lnTo>
                  <a:lnTo>
                    <a:pt x="0" y="26234"/>
                  </a:lnTo>
                  <a:lnTo>
                    <a:pt x="244" y="26420"/>
                  </a:lnTo>
                  <a:lnTo>
                    <a:pt x="5853" y="16333"/>
                  </a:lnTo>
                  <a:lnTo>
                    <a:pt x="16052" y="7137"/>
                  </a:lnTo>
                  <a:lnTo>
                    <a:pt x="28889" y="1695"/>
                  </a:lnTo>
                  <a:lnTo>
                    <a:pt x="38581" y="571"/>
                  </a:lnTo>
                  <a:lnTo>
                    <a:pt x="52662" y="3017"/>
                  </a:lnTo>
                  <a:lnTo>
                    <a:pt x="64714" y="9790"/>
                  </a:lnTo>
                  <a:lnTo>
                    <a:pt x="73883" y="20041"/>
                  </a:lnTo>
                  <a:lnTo>
                    <a:pt x="77217" y="27953"/>
                  </a:lnTo>
                  <a:close/>
                </a:path>
                <a:path w="78125" h="29756">
                  <a:moveTo>
                    <a:pt x="3990" y="29262"/>
                  </a:moveTo>
                  <a:lnTo>
                    <a:pt x="244" y="26420"/>
                  </a:lnTo>
                  <a:lnTo>
                    <a:pt x="3990" y="29262"/>
                  </a:lnTo>
                  <a:close/>
                </a:path>
              </a:pathLst>
            </a:custGeom>
            <a:solidFill>
              <a:srgbClr val="CE37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50" name="object 563">
              <a:extLst>
                <a:ext uri="{FF2B5EF4-FFF2-40B4-BE49-F238E27FC236}">
                  <a16:creationId xmlns:a16="http://schemas.microsoft.com/office/drawing/2014/main" id="{2AD0547D-F22D-473D-8726-11D222B36F06}"/>
                </a:ext>
              </a:extLst>
            </p:cNvPr>
            <p:cNvSpPr/>
            <p:nvPr/>
          </p:nvSpPr>
          <p:spPr>
            <a:xfrm>
              <a:off x="6686370" y="4057319"/>
              <a:ext cx="78722" cy="30048"/>
            </a:xfrm>
            <a:custGeom>
              <a:avLst/>
              <a:gdLst/>
              <a:ahLst/>
              <a:cxnLst/>
              <a:rect l="l" t="t" r="r" b="b"/>
              <a:pathLst>
                <a:path w="78722" h="30048">
                  <a:moveTo>
                    <a:pt x="77999" y="28057"/>
                  </a:moveTo>
                  <a:lnTo>
                    <a:pt x="73534" y="30048"/>
                  </a:lnTo>
                  <a:lnTo>
                    <a:pt x="78722" y="27734"/>
                  </a:lnTo>
                  <a:lnTo>
                    <a:pt x="72605" y="16472"/>
                  </a:lnTo>
                  <a:lnTo>
                    <a:pt x="62557" y="7123"/>
                  </a:lnTo>
                  <a:lnTo>
                    <a:pt x="49885" y="1413"/>
                  </a:lnTo>
                  <a:lnTo>
                    <a:pt x="38939" y="0"/>
                  </a:lnTo>
                  <a:lnTo>
                    <a:pt x="24785" y="2380"/>
                  </a:lnTo>
                  <a:lnTo>
                    <a:pt x="12624" y="8993"/>
                  </a:lnTo>
                  <a:lnTo>
                    <a:pt x="3265" y="19043"/>
                  </a:lnTo>
                  <a:lnTo>
                    <a:pt x="0" y="26255"/>
                  </a:lnTo>
                  <a:lnTo>
                    <a:pt x="4348" y="29554"/>
                  </a:lnTo>
                  <a:lnTo>
                    <a:pt x="285" y="26471"/>
                  </a:lnTo>
                  <a:lnTo>
                    <a:pt x="5736" y="16639"/>
                  </a:lnTo>
                  <a:lnTo>
                    <a:pt x="15902" y="7386"/>
                  </a:lnTo>
                  <a:lnTo>
                    <a:pt x="28683" y="1823"/>
                  </a:lnTo>
                  <a:lnTo>
                    <a:pt x="38939" y="571"/>
                  </a:lnTo>
                  <a:lnTo>
                    <a:pt x="53076" y="2993"/>
                  </a:lnTo>
                  <a:lnTo>
                    <a:pt x="65187" y="9703"/>
                  </a:lnTo>
                  <a:lnTo>
                    <a:pt x="74439" y="19868"/>
                  </a:lnTo>
                  <a:lnTo>
                    <a:pt x="77999" y="28057"/>
                  </a:lnTo>
                  <a:close/>
                </a:path>
              </a:pathLst>
            </a:custGeom>
            <a:solidFill>
              <a:srgbClr val="CE37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51" name="object 564">
              <a:extLst>
                <a:ext uri="{FF2B5EF4-FFF2-40B4-BE49-F238E27FC236}">
                  <a16:creationId xmlns:a16="http://schemas.microsoft.com/office/drawing/2014/main" id="{FD814EF4-D883-4FA8-8355-345AA45CB1AD}"/>
                </a:ext>
              </a:extLst>
            </p:cNvPr>
            <p:cNvSpPr/>
            <p:nvPr/>
          </p:nvSpPr>
          <p:spPr>
            <a:xfrm>
              <a:off x="6686008" y="4056900"/>
              <a:ext cx="79454" cy="30467"/>
            </a:xfrm>
            <a:custGeom>
              <a:avLst/>
              <a:gdLst/>
              <a:ahLst/>
              <a:cxnLst/>
              <a:rect l="l" t="t" r="r" b="b"/>
              <a:pathLst>
                <a:path w="79454" h="30467">
                  <a:moveTo>
                    <a:pt x="78668" y="28339"/>
                  </a:moveTo>
                  <a:lnTo>
                    <a:pt x="73896" y="30467"/>
                  </a:lnTo>
                  <a:lnTo>
                    <a:pt x="79454" y="27988"/>
                  </a:lnTo>
                  <a:lnTo>
                    <a:pt x="73474" y="16891"/>
                  </a:lnTo>
                  <a:lnTo>
                    <a:pt x="63485" y="7451"/>
                  </a:lnTo>
                  <a:lnTo>
                    <a:pt x="50894" y="1585"/>
                  </a:lnTo>
                  <a:lnTo>
                    <a:pt x="39301" y="0"/>
                  </a:lnTo>
                  <a:lnTo>
                    <a:pt x="25146" y="2365"/>
                  </a:lnTo>
                  <a:lnTo>
                    <a:pt x="12945" y="8935"/>
                  </a:lnTo>
                  <a:lnTo>
                    <a:pt x="3498" y="18918"/>
                  </a:lnTo>
                  <a:lnTo>
                    <a:pt x="0" y="26400"/>
                  </a:lnTo>
                  <a:lnTo>
                    <a:pt x="321" y="26643"/>
                  </a:lnTo>
                  <a:lnTo>
                    <a:pt x="5592" y="16993"/>
                  </a:lnTo>
                  <a:lnTo>
                    <a:pt x="15671" y="7668"/>
                  </a:lnTo>
                  <a:lnTo>
                    <a:pt x="28391" y="1979"/>
                  </a:lnTo>
                  <a:lnTo>
                    <a:pt x="39301" y="584"/>
                  </a:lnTo>
                  <a:lnTo>
                    <a:pt x="53407" y="2986"/>
                  </a:lnTo>
                  <a:lnTo>
                    <a:pt x="65532" y="9649"/>
                  </a:lnTo>
                  <a:lnTo>
                    <a:pt x="74846" y="19760"/>
                  </a:lnTo>
                  <a:lnTo>
                    <a:pt x="78668" y="28339"/>
                  </a:lnTo>
                  <a:close/>
                </a:path>
              </a:pathLst>
            </a:custGeom>
            <a:solidFill>
              <a:srgbClr val="CE37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52" name="object 565">
              <a:extLst>
                <a:ext uri="{FF2B5EF4-FFF2-40B4-BE49-F238E27FC236}">
                  <a16:creationId xmlns:a16="http://schemas.microsoft.com/office/drawing/2014/main" id="{2AC797C2-923D-46BD-8990-8C88AAF569BF}"/>
                </a:ext>
              </a:extLst>
            </p:cNvPr>
            <p:cNvSpPr/>
            <p:nvPr/>
          </p:nvSpPr>
          <p:spPr>
            <a:xfrm>
              <a:off x="6685775" y="4056621"/>
              <a:ext cx="4943" cy="30253"/>
            </a:xfrm>
            <a:custGeom>
              <a:avLst/>
              <a:gdLst/>
              <a:ahLst/>
              <a:cxnLst/>
              <a:rect l="l" t="t" r="r" b="b"/>
              <a:pathLst>
                <a:path w="4943" h="30253">
                  <a:moveTo>
                    <a:pt x="4943" y="30253"/>
                  </a:moveTo>
                  <a:lnTo>
                    <a:pt x="331" y="26753"/>
                  </a:lnTo>
                  <a:lnTo>
                    <a:pt x="4943" y="30253"/>
                  </a:lnTo>
                  <a:close/>
                </a:path>
                <a:path w="4943" h="30253">
                  <a:moveTo>
                    <a:pt x="79273" y="28452"/>
                  </a:moveTo>
                  <a:lnTo>
                    <a:pt x="74211" y="17190"/>
                  </a:lnTo>
                  <a:lnTo>
                    <a:pt x="64269" y="7699"/>
                  </a:lnTo>
                  <a:lnTo>
                    <a:pt x="51715" y="1726"/>
                  </a:lnTo>
                  <a:lnTo>
                    <a:pt x="39534" y="0"/>
                  </a:lnTo>
                  <a:lnTo>
                    <a:pt x="25359" y="2353"/>
                  </a:lnTo>
                  <a:lnTo>
                    <a:pt x="13136" y="8891"/>
                  </a:lnTo>
                  <a:lnTo>
                    <a:pt x="3648" y="18831"/>
                  </a:lnTo>
                  <a:lnTo>
                    <a:pt x="0" y="26502"/>
                  </a:lnTo>
                  <a:lnTo>
                    <a:pt x="331" y="26753"/>
                  </a:lnTo>
                  <a:lnTo>
                    <a:pt x="5488" y="17244"/>
                  </a:lnTo>
                  <a:lnTo>
                    <a:pt x="15518" y="7859"/>
                  </a:lnTo>
                  <a:lnTo>
                    <a:pt x="28178" y="2067"/>
                  </a:lnTo>
                  <a:lnTo>
                    <a:pt x="39534" y="558"/>
                  </a:lnTo>
                  <a:lnTo>
                    <a:pt x="53698" y="2942"/>
                  </a:lnTo>
                  <a:lnTo>
                    <a:pt x="65865" y="9557"/>
                  </a:lnTo>
                  <a:lnTo>
                    <a:pt x="75237" y="19601"/>
                  </a:lnTo>
                  <a:lnTo>
                    <a:pt x="79273" y="28452"/>
                  </a:lnTo>
                  <a:close/>
                </a:path>
              </a:pathLst>
            </a:custGeom>
            <a:solidFill>
              <a:srgbClr val="D037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53" name="object 566">
              <a:extLst>
                <a:ext uri="{FF2B5EF4-FFF2-40B4-BE49-F238E27FC236}">
                  <a16:creationId xmlns:a16="http://schemas.microsoft.com/office/drawing/2014/main" id="{A6332D8C-A056-449D-BE2F-974EDC290FAF}"/>
                </a:ext>
              </a:extLst>
            </p:cNvPr>
            <p:cNvSpPr/>
            <p:nvPr/>
          </p:nvSpPr>
          <p:spPr>
            <a:xfrm>
              <a:off x="6685381" y="4056189"/>
              <a:ext cx="80729" cy="31178"/>
            </a:xfrm>
            <a:custGeom>
              <a:avLst/>
              <a:gdLst/>
              <a:ahLst/>
              <a:cxnLst/>
              <a:rect l="l" t="t" r="r" b="b"/>
              <a:pathLst>
                <a:path w="80729" h="31178">
                  <a:moveTo>
                    <a:pt x="80021" y="28726"/>
                  </a:moveTo>
                  <a:lnTo>
                    <a:pt x="74523" y="31178"/>
                  </a:lnTo>
                  <a:lnTo>
                    <a:pt x="80729" y="28410"/>
                  </a:lnTo>
                  <a:lnTo>
                    <a:pt x="74969" y="17515"/>
                  </a:lnTo>
                  <a:lnTo>
                    <a:pt x="65102" y="7955"/>
                  </a:lnTo>
                  <a:lnTo>
                    <a:pt x="52633" y="1872"/>
                  </a:lnTo>
                  <a:lnTo>
                    <a:pt x="39928" y="0"/>
                  </a:lnTo>
                  <a:lnTo>
                    <a:pt x="25729" y="2324"/>
                  </a:lnTo>
                  <a:lnTo>
                    <a:pt x="13468" y="8792"/>
                  </a:lnTo>
                  <a:lnTo>
                    <a:pt x="3905" y="18646"/>
                  </a:lnTo>
                  <a:lnTo>
                    <a:pt x="0" y="26635"/>
                  </a:lnTo>
                  <a:lnTo>
                    <a:pt x="382" y="26925"/>
                  </a:lnTo>
                  <a:lnTo>
                    <a:pt x="5369" y="17605"/>
                  </a:lnTo>
                  <a:lnTo>
                    <a:pt x="15318" y="8148"/>
                  </a:lnTo>
                  <a:lnTo>
                    <a:pt x="27903" y="2229"/>
                  </a:lnTo>
                  <a:lnTo>
                    <a:pt x="39928" y="558"/>
                  </a:lnTo>
                  <a:lnTo>
                    <a:pt x="54071" y="2919"/>
                  </a:lnTo>
                  <a:lnTo>
                    <a:pt x="66255" y="9481"/>
                  </a:lnTo>
                  <a:lnTo>
                    <a:pt x="75691" y="19463"/>
                  </a:lnTo>
                  <a:lnTo>
                    <a:pt x="80021" y="28726"/>
                  </a:lnTo>
                  <a:close/>
                </a:path>
              </a:pathLst>
            </a:custGeom>
            <a:solidFill>
              <a:srgbClr val="D037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54" name="object 567">
              <a:extLst>
                <a:ext uri="{FF2B5EF4-FFF2-40B4-BE49-F238E27FC236}">
                  <a16:creationId xmlns:a16="http://schemas.microsoft.com/office/drawing/2014/main" id="{FB37B39A-3F59-4925-BFB7-0958355A0F49}"/>
                </a:ext>
              </a:extLst>
            </p:cNvPr>
            <p:cNvSpPr/>
            <p:nvPr/>
          </p:nvSpPr>
          <p:spPr>
            <a:xfrm>
              <a:off x="6685147" y="4055757"/>
              <a:ext cx="81309" cy="31116"/>
            </a:xfrm>
            <a:custGeom>
              <a:avLst/>
              <a:gdLst/>
              <a:ahLst/>
              <a:cxnLst/>
              <a:rect l="l" t="t" r="r" b="b"/>
              <a:pathLst>
                <a:path w="81309" h="31116">
                  <a:moveTo>
                    <a:pt x="80604" y="29002"/>
                  </a:moveTo>
                  <a:lnTo>
                    <a:pt x="75702" y="17946"/>
                  </a:lnTo>
                  <a:lnTo>
                    <a:pt x="65915" y="8293"/>
                  </a:lnTo>
                  <a:lnTo>
                    <a:pt x="53519" y="2059"/>
                  </a:lnTo>
                  <a:lnTo>
                    <a:pt x="40162" y="0"/>
                  </a:lnTo>
                  <a:lnTo>
                    <a:pt x="25991" y="2323"/>
                  </a:lnTo>
                  <a:lnTo>
                    <a:pt x="13727" y="8782"/>
                  </a:lnTo>
                  <a:lnTo>
                    <a:pt x="4122" y="18614"/>
                  </a:lnTo>
                  <a:lnTo>
                    <a:pt x="0" y="26889"/>
                  </a:lnTo>
                  <a:lnTo>
                    <a:pt x="5571" y="31116"/>
                  </a:lnTo>
                  <a:lnTo>
                    <a:pt x="296" y="27114"/>
                  </a:lnTo>
                  <a:lnTo>
                    <a:pt x="5118" y="18041"/>
                  </a:lnTo>
                  <a:lnTo>
                    <a:pt x="15013" y="8499"/>
                  </a:lnTo>
                  <a:lnTo>
                    <a:pt x="27520" y="2432"/>
                  </a:lnTo>
                  <a:lnTo>
                    <a:pt x="40162" y="584"/>
                  </a:lnTo>
                  <a:lnTo>
                    <a:pt x="54277" y="2935"/>
                  </a:lnTo>
                  <a:lnTo>
                    <a:pt x="66483" y="9469"/>
                  </a:lnTo>
                  <a:lnTo>
                    <a:pt x="75993" y="19403"/>
                  </a:lnTo>
                  <a:lnTo>
                    <a:pt x="80604" y="29002"/>
                  </a:lnTo>
                  <a:close/>
                </a:path>
              </a:pathLst>
            </a:custGeom>
            <a:solidFill>
              <a:srgbClr val="D037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55" name="object 568">
              <a:extLst>
                <a:ext uri="{FF2B5EF4-FFF2-40B4-BE49-F238E27FC236}">
                  <a16:creationId xmlns:a16="http://schemas.microsoft.com/office/drawing/2014/main" id="{556AD4A3-C0DE-4DA8-A46A-4F57621E347A}"/>
                </a:ext>
              </a:extLst>
            </p:cNvPr>
            <p:cNvSpPr/>
            <p:nvPr/>
          </p:nvSpPr>
          <p:spPr>
            <a:xfrm>
              <a:off x="6684746" y="4055478"/>
              <a:ext cx="82061" cy="31889"/>
            </a:xfrm>
            <a:custGeom>
              <a:avLst/>
              <a:gdLst/>
              <a:ahLst/>
              <a:cxnLst/>
              <a:rect l="l" t="t" r="r" b="b"/>
              <a:pathLst>
                <a:path w="82061" h="31889">
                  <a:moveTo>
                    <a:pt x="81470" y="29074"/>
                  </a:moveTo>
                  <a:lnTo>
                    <a:pt x="75158" y="31889"/>
                  </a:lnTo>
                  <a:lnTo>
                    <a:pt x="82061" y="28811"/>
                  </a:lnTo>
                  <a:lnTo>
                    <a:pt x="76531" y="18177"/>
                  </a:lnTo>
                  <a:lnTo>
                    <a:pt x="66775" y="8497"/>
                  </a:lnTo>
                  <a:lnTo>
                    <a:pt x="54426" y="2194"/>
                  </a:lnTo>
                  <a:lnTo>
                    <a:pt x="40563" y="0"/>
                  </a:lnTo>
                  <a:lnTo>
                    <a:pt x="26327" y="2287"/>
                  </a:lnTo>
                  <a:lnTo>
                    <a:pt x="14005" y="8662"/>
                  </a:lnTo>
                  <a:lnTo>
                    <a:pt x="4325" y="18393"/>
                  </a:lnTo>
                  <a:lnTo>
                    <a:pt x="0" y="26864"/>
                  </a:lnTo>
                  <a:lnTo>
                    <a:pt x="5972" y="31396"/>
                  </a:lnTo>
                  <a:lnTo>
                    <a:pt x="426" y="27188"/>
                  </a:lnTo>
                  <a:lnTo>
                    <a:pt x="5147" y="18244"/>
                  </a:lnTo>
                  <a:lnTo>
                    <a:pt x="14997" y="8667"/>
                  </a:lnTo>
                  <a:lnTo>
                    <a:pt x="27450" y="2529"/>
                  </a:lnTo>
                  <a:lnTo>
                    <a:pt x="40563" y="558"/>
                  </a:lnTo>
                  <a:lnTo>
                    <a:pt x="54715" y="2874"/>
                  </a:lnTo>
                  <a:lnTo>
                    <a:pt x="66975" y="9321"/>
                  </a:lnTo>
                  <a:lnTo>
                    <a:pt x="76571" y="19154"/>
                  </a:lnTo>
                  <a:lnTo>
                    <a:pt x="81470" y="29074"/>
                  </a:lnTo>
                  <a:close/>
                </a:path>
              </a:pathLst>
            </a:custGeom>
            <a:solidFill>
              <a:srgbClr val="D037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56" name="object 569">
              <a:extLst>
                <a:ext uri="{FF2B5EF4-FFF2-40B4-BE49-F238E27FC236}">
                  <a16:creationId xmlns:a16="http://schemas.microsoft.com/office/drawing/2014/main" id="{C370892F-3F16-4B5D-8D7A-E84DCF7BE67B}"/>
                </a:ext>
              </a:extLst>
            </p:cNvPr>
            <p:cNvSpPr/>
            <p:nvPr/>
          </p:nvSpPr>
          <p:spPr>
            <a:xfrm>
              <a:off x="6684408" y="4055046"/>
              <a:ext cx="82704" cy="32321"/>
            </a:xfrm>
            <a:custGeom>
              <a:avLst/>
              <a:gdLst/>
              <a:ahLst/>
              <a:cxnLst/>
              <a:rect l="l" t="t" r="r" b="b"/>
              <a:pathLst>
                <a:path w="82704" h="32321">
                  <a:moveTo>
                    <a:pt x="75497" y="32321"/>
                  </a:moveTo>
                  <a:lnTo>
                    <a:pt x="82704" y="29107"/>
                  </a:lnTo>
                  <a:lnTo>
                    <a:pt x="77318" y="18580"/>
                  </a:lnTo>
                  <a:lnTo>
                    <a:pt x="67657" y="8813"/>
                  </a:lnTo>
                  <a:lnTo>
                    <a:pt x="55380" y="2375"/>
                  </a:lnTo>
                  <a:lnTo>
                    <a:pt x="41207" y="1"/>
                  </a:lnTo>
                  <a:lnTo>
                    <a:pt x="40902" y="0"/>
                  </a:lnTo>
                  <a:lnTo>
                    <a:pt x="26720" y="2275"/>
                  </a:lnTo>
                  <a:lnTo>
                    <a:pt x="14374" y="8616"/>
                  </a:lnTo>
                  <a:lnTo>
                    <a:pt x="4603" y="18291"/>
                  </a:lnTo>
                  <a:lnTo>
                    <a:pt x="0" y="27039"/>
                  </a:lnTo>
                  <a:lnTo>
                    <a:pt x="471" y="27397"/>
                  </a:lnTo>
                  <a:lnTo>
                    <a:pt x="5011" y="18673"/>
                  </a:lnTo>
                  <a:lnTo>
                    <a:pt x="14773" y="9005"/>
                  </a:lnTo>
                  <a:lnTo>
                    <a:pt x="27157" y="2722"/>
                  </a:lnTo>
                  <a:lnTo>
                    <a:pt x="40902" y="571"/>
                  </a:lnTo>
                  <a:lnTo>
                    <a:pt x="55040" y="2882"/>
                  </a:lnTo>
                  <a:lnTo>
                    <a:pt x="67316" y="9312"/>
                  </a:lnTo>
                  <a:lnTo>
                    <a:pt x="76969" y="19108"/>
                  </a:lnTo>
                  <a:lnTo>
                    <a:pt x="82146" y="29356"/>
                  </a:lnTo>
                  <a:lnTo>
                    <a:pt x="75497" y="32321"/>
                  </a:lnTo>
                  <a:close/>
                </a:path>
              </a:pathLst>
            </a:custGeom>
            <a:solidFill>
              <a:srgbClr val="D037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57" name="object 570">
              <a:extLst>
                <a:ext uri="{FF2B5EF4-FFF2-40B4-BE49-F238E27FC236}">
                  <a16:creationId xmlns:a16="http://schemas.microsoft.com/office/drawing/2014/main" id="{33037BA8-91CE-46FA-9EAF-7E5B61728D90}"/>
                </a:ext>
              </a:extLst>
            </p:cNvPr>
            <p:cNvSpPr/>
            <p:nvPr/>
          </p:nvSpPr>
          <p:spPr>
            <a:xfrm>
              <a:off x="6684118" y="4054627"/>
              <a:ext cx="83392" cy="29576"/>
            </a:xfrm>
            <a:custGeom>
              <a:avLst/>
              <a:gdLst/>
              <a:ahLst/>
              <a:cxnLst/>
              <a:rect l="l" t="t" r="r" b="b"/>
              <a:pathLst>
                <a:path w="83392" h="29576">
                  <a:moveTo>
                    <a:pt x="0" y="27239"/>
                  </a:moveTo>
                  <a:lnTo>
                    <a:pt x="494" y="27614"/>
                  </a:lnTo>
                  <a:lnTo>
                    <a:pt x="4934" y="18986"/>
                  </a:lnTo>
                  <a:lnTo>
                    <a:pt x="14630" y="9258"/>
                  </a:lnTo>
                  <a:lnTo>
                    <a:pt x="26933" y="2877"/>
                  </a:lnTo>
                  <a:lnTo>
                    <a:pt x="41191" y="571"/>
                  </a:lnTo>
                  <a:lnTo>
                    <a:pt x="55366" y="2854"/>
                  </a:lnTo>
                  <a:lnTo>
                    <a:pt x="67676" y="9217"/>
                  </a:lnTo>
                  <a:lnTo>
                    <a:pt x="77385" y="18933"/>
                  </a:lnTo>
                  <a:lnTo>
                    <a:pt x="82881" y="29576"/>
                  </a:lnTo>
                  <a:lnTo>
                    <a:pt x="83392" y="29348"/>
                  </a:lnTo>
                  <a:lnTo>
                    <a:pt x="78109" y="18958"/>
                  </a:lnTo>
                  <a:lnTo>
                    <a:pt x="68495" y="9129"/>
                  </a:lnTo>
                  <a:lnTo>
                    <a:pt x="56292" y="2575"/>
                  </a:lnTo>
                  <a:lnTo>
                    <a:pt x="42226" y="11"/>
                  </a:lnTo>
                  <a:lnTo>
                    <a:pt x="41191" y="0"/>
                  </a:lnTo>
                  <a:lnTo>
                    <a:pt x="26957" y="2260"/>
                  </a:lnTo>
                  <a:lnTo>
                    <a:pt x="14597" y="8563"/>
                  </a:lnTo>
                  <a:lnTo>
                    <a:pt x="4812" y="18193"/>
                  </a:lnTo>
                  <a:lnTo>
                    <a:pt x="0" y="27239"/>
                  </a:lnTo>
                  <a:close/>
                </a:path>
              </a:pathLst>
            </a:custGeom>
            <a:solidFill>
              <a:srgbClr val="D038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58" name="object 571">
              <a:extLst>
                <a:ext uri="{FF2B5EF4-FFF2-40B4-BE49-F238E27FC236}">
                  <a16:creationId xmlns:a16="http://schemas.microsoft.com/office/drawing/2014/main" id="{8F8C0207-F127-4411-9C55-E985B0A36B9D}"/>
                </a:ext>
              </a:extLst>
            </p:cNvPr>
            <p:cNvSpPr/>
            <p:nvPr/>
          </p:nvSpPr>
          <p:spPr>
            <a:xfrm>
              <a:off x="6683774" y="4054348"/>
              <a:ext cx="83930" cy="33020"/>
            </a:xfrm>
            <a:custGeom>
              <a:avLst/>
              <a:gdLst/>
              <a:ahLst/>
              <a:cxnLst/>
              <a:rect l="l" t="t" r="r" b="b"/>
              <a:pathLst>
                <a:path w="83930" h="33020">
                  <a:moveTo>
                    <a:pt x="532" y="27661"/>
                  </a:moveTo>
                  <a:lnTo>
                    <a:pt x="4814" y="19283"/>
                  </a:lnTo>
                  <a:lnTo>
                    <a:pt x="14462" y="9508"/>
                  </a:lnTo>
                  <a:lnTo>
                    <a:pt x="26724" y="3032"/>
                  </a:lnTo>
                  <a:lnTo>
                    <a:pt x="40883" y="576"/>
                  </a:lnTo>
                  <a:lnTo>
                    <a:pt x="41535" y="571"/>
                  </a:lnTo>
                  <a:lnTo>
                    <a:pt x="55709" y="2837"/>
                  </a:lnTo>
                  <a:lnTo>
                    <a:pt x="68058" y="9154"/>
                  </a:lnTo>
                  <a:lnTo>
                    <a:pt x="77848" y="18805"/>
                  </a:lnTo>
                  <a:lnTo>
                    <a:pt x="83609" y="29684"/>
                  </a:lnTo>
                  <a:lnTo>
                    <a:pt x="76130" y="33019"/>
                  </a:lnTo>
                  <a:lnTo>
                    <a:pt x="83930" y="29541"/>
                  </a:lnTo>
                  <a:lnTo>
                    <a:pt x="78707" y="19203"/>
                  </a:lnTo>
                  <a:lnTo>
                    <a:pt x="69136" y="9326"/>
                  </a:lnTo>
                  <a:lnTo>
                    <a:pt x="56984" y="2696"/>
                  </a:lnTo>
                  <a:lnTo>
                    <a:pt x="42974" y="22"/>
                  </a:lnTo>
                  <a:lnTo>
                    <a:pt x="41535" y="0"/>
                  </a:lnTo>
                  <a:lnTo>
                    <a:pt x="27314" y="2240"/>
                  </a:lnTo>
                  <a:lnTo>
                    <a:pt x="14912" y="8491"/>
                  </a:lnTo>
                  <a:lnTo>
                    <a:pt x="5034" y="18048"/>
                  </a:lnTo>
                  <a:lnTo>
                    <a:pt x="0" y="27257"/>
                  </a:lnTo>
                  <a:lnTo>
                    <a:pt x="6944" y="32526"/>
                  </a:lnTo>
                  <a:lnTo>
                    <a:pt x="532" y="27661"/>
                  </a:lnTo>
                  <a:close/>
                </a:path>
              </a:pathLst>
            </a:custGeom>
            <a:solidFill>
              <a:srgbClr val="D038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59" name="object 572">
              <a:extLst>
                <a:ext uri="{FF2B5EF4-FFF2-40B4-BE49-F238E27FC236}">
                  <a16:creationId xmlns:a16="http://schemas.microsoft.com/office/drawing/2014/main" id="{CD303A63-74B5-4451-8B6E-8DA834D4F62B}"/>
                </a:ext>
              </a:extLst>
            </p:cNvPr>
            <p:cNvSpPr/>
            <p:nvPr/>
          </p:nvSpPr>
          <p:spPr>
            <a:xfrm>
              <a:off x="6683426" y="4053916"/>
              <a:ext cx="84687" cy="32958"/>
            </a:xfrm>
            <a:custGeom>
              <a:avLst/>
              <a:gdLst/>
              <a:ahLst/>
              <a:cxnLst/>
              <a:rect l="l" t="t" r="r" b="b"/>
              <a:pathLst>
                <a:path w="84687" h="32958">
                  <a:moveTo>
                    <a:pt x="566" y="27854"/>
                  </a:moveTo>
                  <a:lnTo>
                    <a:pt x="4690" y="19715"/>
                  </a:lnTo>
                  <a:lnTo>
                    <a:pt x="14278" y="9856"/>
                  </a:lnTo>
                  <a:lnTo>
                    <a:pt x="26463" y="3242"/>
                  </a:lnTo>
                  <a:lnTo>
                    <a:pt x="40532" y="591"/>
                  </a:lnTo>
                  <a:lnTo>
                    <a:pt x="41884" y="571"/>
                  </a:lnTo>
                  <a:lnTo>
                    <a:pt x="56064" y="2834"/>
                  </a:lnTo>
                  <a:lnTo>
                    <a:pt x="68420" y="9139"/>
                  </a:lnTo>
                  <a:lnTo>
                    <a:pt x="78239" y="18765"/>
                  </a:lnTo>
                  <a:lnTo>
                    <a:pt x="84265" y="29979"/>
                  </a:lnTo>
                  <a:lnTo>
                    <a:pt x="84687" y="29791"/>
                  </a:lnTo>
                  <a:lnTo>
                    <a:pt x="79595" y="19577"/>
                  </a:lnTo>
                  <a:lnTo>
                    <a:pt x="70103" y="9639"/>
                  </a:lnTo>
                  <a:lnTo>
                    <a:pt x="58022" y="2900"/>
                  </a:lnTo>
                  <a:lnTo>
                    <a:pt x="44046" y="49"/>
                  </a:lnTo>
                  <a:lnTo>
                    <a:pt x="41884" y="0"/>
                  </a:lnTo>
                  <a:lnTo>
                    <a:pt x="27691" y="2218"/>
                  </a:lnTo>
                  <a:lnTo>
                    <a:pt x="15270" y="8415"/>
                  </a:lnTo>
                  <a:lnTo>
                    <a:pt x="5325" y="17905"/>
                  </a:lnTo>
                  <a:lnTo>
                    <a:pt x="0" y="27424"/>
                  </a:lnTo>
                  <a:lnTo>
                    <a:pt x="566" y="27854"/>
                  </a:lnTo>
                  <a:close/>
                </a:path>
                <a:path w="84687" h="32958">
                  <a:moveTo>
                    <a:pt x="7292" y="32958"/>
                  </a:moveTo>
                  <a:lnTo>
                    <a:pt x="566" y="27854"/>
                  </a:lnTo>
                  <a:lnTo>
                    <a:pt x="7292" y="32958"/>
                  </a:lnTo>
                  <a:close/>
                </a:path>
              </a:pathLst>
            </a:custGeom>
            <a:solidFill>
              <a:srgbClr val="D038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60" name="object 573">
              <a:extLst>
                <a:ext uri="{FF2B5EF4-FFF2-40B4-BE49-F238E27FC236}">
                  <a16:creationId xmlns:a16="http://schemas.microsoft.com/office/drawing/2014/main" id="{1E969318-8EE7-44D8-93E4-A7267ABD3D14}"/>
                </a:ext>
              </a:extLst>
            </p:cNvPr>
            <p:cNvSpPr/>
            <p:nvPr/>
          </p:nvSpPr>
          <p:spPr>
            <a:xfrm>
              <a:off x="6683138" y="4053636"/>
              <a:ext cx="85322" cy="33731"/>
            </a:xfrm>
            <a:custGeom>
              <a:avLst/>
              <a:gdLst/>
              <a:ahLst/>
              <a:cxnLst/>
              <a:rect l="l" t="t" r="r" b="b"/>
              <a:pathLst>
                <a:path w="85322" h="33731">
                  <a:moveTo>
                    <a:pt x="562" y="27913"/>
                  </a:moveTo>
                  <a:lnTo>
                    <a:pt x="4560" y="19904"/>
                  </a:lnTo>
                  <a:lnTo>
                    <a:pt x="14060" y="9978"/>
                  </a:lnTo>
                  <a:lnTo>
                    <a:pt x="26166" y="3258"/>
                  </a:lnTo>
                  <a:lnTo>
                    <a:pt x="40189" y="448"/>
                  </a:lnTo>
                  <a:lnTo>
                    <a:pt x="42171" y="406"/>
                  </a:lnTo>
                  <a:lnTo>
                    <a:pt x="56332" y="2642"/>
                  </a:lnTo>
                  <a:lnTo>
                    <a:pt x="68720" y="8883"/>
                  </a:lnTo>
                  <a:lnTo>
                    <a:pt x="78625" y="18426"/>
                  </a:lnTo>
                  <a:lnTo>
                    <a:pt x="85043" y="30039"/>
                  </a:lnTo>
                  <a:lnTo>
                    <a:pt x="85322" y="29915"/>
                  </a:lnTo>
                  <a:lnTo>
                    <a:pt x="80323" y="19870"/>
                  </a:lnTo>
                  <a:lnTo>
                    <a:pt x="70853" y="9894"/>
                  </a:lnTo>
                  <a:lnTo>
                    <a:pt x="58813" y="3071"/>
                  </a:lnTo>
                  <a:lnTo>
                    <a:pt x="44906" y="79"/>
                  </a:lnTo>
                  <a:lnTo>
                    <a:pt x="42171" y="0"/>
                  </a:lnTo>
                  <a:lnTo>
                    <a:pt x="27923" y="2204"/>
                  </a:lnTo>
                  <a:lnTo>
                    <a:pt x="15469" y="8364"/>
                  </a:lnTo>
                  <a:lnTo>
                    <a:pt x="5490" y="17803"/>
                  </a:lnTo>
                  <a:lnTo>
                    <a:pt x="0" y="27486"/>
                  </a:lnTo>
                  <a:lnTo>
                    <a:pt x="7580" y="33237"/>
                  </a:lnTo>
                  <a:lnTo>
                    <a:pt x="562" y="27913"/>
                  </a:lnTo>
                  <a:close/>
                </a:path>
                <a:path w="85322" h="33731">
                  <a:moveTo>
                    <a:pt x="85043" y="30039"/>
                  </a:moveTo>
                  <a:lnTo>
                    <a:pt x="76766" y="33731"/>
                  </a:lnTo>
                  <a:lnTo>
                    <a:pt x="85043" y="30039"/>
                  </a:lnTo>
                  <a:close/>
                </a:path>
              </a:pathLst>
            </a:custGeom>
            <a:solidFill>
              <a:srgbClr val="D038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61" name="object 574">
              <a:extLst>
                <a:ext uri="{FF2B5EF4-FFF2-40B4-BE49-F238E27FC236}">
                  <a16:creationId xmlns:a16="http://schemas.microsoft.com/office/drawing/2014/main" id="{7B2EBFC3-2117-47E8-A9FE-BC4D2AA00CDE}"/>
                </a:ext>
              </a:extLst>
            </p:cNvPr>
            <p:cNvSpPr/>
            <p:nvPr/>
          </p:nvSpPr>
          <p:spPr>
            <a:xfrm>
              <a:off x="6682741" y="4053192"/>
              <a:ext cx="85994" cy="34175"/>
            </a:xfrm>
            <a:custGeom>
              <a:avLst/>
              <a:gdLst/>
              <a:ahLst/>
              <a:cxnLst/>
              <a:rect l="l" t="t" r="r" b="b"/>
              <a:pathLst>
                <a:path w="85994" h="34175">
                  <a:moveTo>
                    <a:pt x="651" y="28124"/>
                  </a:moveTo>
                  <a:lnTo>
                    <a:pt x="4509" y="20365"/>
                  </a:lnTo>
                  <a:lnTo>
                    <a:pt x="13977" y="10397"/>
                  </a:lnTo>
                  <a:lnTo>
                    <a:pt x="26041" y="3592"/>
                  </a:lnTo>
                  <a:lnTo>
                    <a:pt x="40015" y="640"/>
                  </a:lnTo>
                  <a:lnTo>
                    <a:pt x="42568" y="571"/>
                  </a:lnTo>
                  <a:lnTo>
                    <a:pt x="56782" y="2797"/>
                  </a:lnTo>
                  <a:lnTo>
                    <a:pt x="69196" y="9009"/>
                  </a:lnTo>
                  <a:lnTo>
                    <a:pt x="79124" y="18512"/>
                  </a:lnTo>
                  <a:lnTo>
                    <a:pt x="85738" y="30351"/>
                  </a:lnTo>
                  <a:lnTo>
                    <a:pt x="77163" y="34175"/>
                  </a:lnTo>
                  <a:lnTo>
                    <a:pt x="85994" y="30237"/>
                  </a:lnTo>
                  <a:lnTo>
                    <a:pt x="81095" y="20216"/>
                  </a:lnTo>
                  <a:lnTo>
                    <a:pt x="71725" y="10171"/>
                  </a:lnTo>
                  <a:lnTo>
                    <a:pt x="59766" y="3248"/>
                  </a:lnTo>
                  <a:lnTo>
                    <a:pt x="45885" y="115"/>
                  </a:lnTo>
                  <a:lnTo>
                    <a:pt x="42568" y="0"/>
                  </a:lnTo>
                  <a:lnTo>
                    <a:pt x="28358" y="2180"/>
                  </a:lnTo>
                  <a:lnTo>
                    <a:pt x="15880" y="8282"/>
                  </a:lnTo>
                  <a:lnTo>
                    <a:pt x="5815" y="17645"/>
                  </a:lnTo>
                  <a:lnTo>
                    <a:pt x="0" y="27629"/>
                  </a:lnTo>
                  <a:lnTo>
                    <a:pt x="651" y="28124"/>
                  </a:lnTo>
                  <a:close/>
                </a:path>
              </a:pathLst>
            </a:custGeom>
            <a:solidFill>
              <a:srgbClr val="D038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62" name="object 575">
              <a:extLst>
                <a:ext uri="{FF2B5EF4-FFF2-40B4-BE49-F238E27FC236}">
                  <a16:creationId xmlns:a16="http://schemas.microsoft.com/office/drawing/2014/main" id="{0BCCBD57-F3DB-478A-AF87-9116A5392667}"/>
                </a:ext>
              </a:extLst>
            </p:cNvPr>
            <p:cNvSpPr/>
            <p:nvPr/>
          </p:nvSpPr>
          <p:spPr>
            <a:xfrm>
              <a:off x="6682370" y="4052773"/>
              <a:ext cx="86746" cy="34594"/>
            </a:xfrm>
            <a:custGeom>
              <a:avLst/>
              <a:gdLst/>
              <a:ahLst/>
              <a:cxnLst/>
              <a:rect l="l" t="t" r="r" b="b"/>
              <a:pathLst>
                <a:path w="86746" h="34594">
                  <a:moveTo>
                    <a:pt x="86746" y="30486"/>
                  </a:moveTo>
                  <a:lnTo>
                    <a:pt x="81962" y="20653"/>
                  </a:lnTo>
                  <a:lnTo>
                    <a:pt x="72633" y="10536"/>
                  </a:lnTo>
                  <a:lnTo>
                    <a:pt x="60741" y="3487"/>
                  </a:lnTo>
                  <a:lnTo>
                    <a:pt x="46960" y="169"/>
                  </a:lnTo>
                  <a:lnTo>
                    <a:pt x="42939" y="0"/>
                  </a:lnTo>
                  <a:lnTo>
                    <a:pt x="28685" y="2170"/>
                  </a:lnTo>
                  <a:lnTo>
                    <a:pt x="16173" y="8242"/>
                  </a:lnTo>
                  <a:lnTo>
                    <a:pt x="6059" y="17554"/>
                  </a:lnTo>
                  <a:lnTo>
                    <a:pt x="0" y="27767"/>
                  </a:lnTo>
                  <a:lnTo>
                    <a:pt x="8348" y="34101"/>
                  </a:lnTo>
                  <a:lnTo>
                    <a:pt x="661" y="28269"/>
                  </a:lnTo>
                  <a:lnTo>
                    <a:pt x="4376" y="20728"/>
                  </a:lnTo>
                  <a:lnTo>
                    <a:pt x="13783" y="10710"/>
                  </a:lnTo>
                  <a:lnTo>
                    <a:pt x="25781" y="3808"/>
                  </a:lnTo>
                  <a:lnTo>
                    <a:pt x="39691" y="694"/>
                  </a:lnTo>
                  <a:lnTo>
                    <a:pt x="42939" y="584"/>
                  </a:lnTo>
                  <a:lnTo>
                    <a:pt x="57127" y="2784"/>
                  </a:lnTo>
                  <a:lnTo>
                    <a:pt x="69566" y="8936"/>
                  </a:lnTo>
                  <a:lnTo>
                    <a:pt x="79571" y="18363"/>
                  </a:lnTo>
                  <a:lnTo>
                    <a:pt x="86456" y="30391"/>
                  </a:lnTo>
                  <a:lnTo>
                    <a:pt x="86501" y="30595"/>
                  </a:lnTo>
                  <a:lnTo>
                    <a:pt x="77534" y="34594"/>
                  </a:lnTo>
                  <a:lnTo>
                    <a:pt x="86746" y="30486"/>
                  </a:lnTo>
                  <a:close/>
                </a:path>
              </a:pathLst>
            </a:custGeom>
            <a:solidFill>
              <a:srgbClr val="D038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63" name="object 576">
              <a:extLst>
                <a:ext uri="{FF2B5EF4-FFF2-40B4-BE49-F238E27FC236}">
                  <a16:creationId xmlns:a16="http://schemas.microsoft.com/office/drawing/2014/main" id="{E1CDD28E-268F-4ADF-A355-41813CDA180B}"/>
                </a:ext>
              </a:extLst>
            </p:cNvPr>
            <p:cNvSpPr/>
            <p:nvPr/>
          </p:nvSpPr>
          <p:spPr>
            <a:xfrm>
              <a:off x="6682124" y="4052481"/>
              <a:ext cx="87352" cy="34886"/>
            </a:xfrm>
            <a:custGeom>
              <a:avLst/>
              <a:gdLst/>
              <a:ahLst/>
              <a:cxnLst/>
              <a:rect l="l" t="t" r="r" b="b"/>
              <a:pathLst>
                <a:path w="87352" h="34886">
                  <a:moveTo>
                    <a:pt x="4342" y="20988"/>
                  </a:moveTo>
                  <a:lnTo>
                    <a:pt x="13698" y="10915"/>
                  </a:lnTo>
                  <a:lnTo>
                    <a:pt x="25639" y="3929"/>
                  </a:lnTo>
                  <a:lnTo>
                    <a:pt x="39496" y="700"/>
                  </a:lnTo>
                  <a:lnTo>
                    <a:pt x="43185" y="558"/>
                  </a:lnTo>
                  <a:lnTo>
                    <a:pt x="57411" y="2742"/>
                  </a:lnTo>
                  <a:lnTo>
                    <a:pt x="69896" y="8846"/>
                  </a:lnTo>
                  <a:lnTo>
                    <a:pt x="79970" y="18205"/>
                  </a:lnTo>
                  <a:lnTo>
                    <a:pt x="86960" y="30150"/>
                  </a:lnTo>
                  <a:lnTo>
                    <a:pt x="87096" y="30732"/>
                  </a:lnTo>
                  <a:lnTo>
                    <a:pt x="87352" y="30617"/>
                  </a:lnTo>
                  <a:lnTo>
                    <a:pt x="82691" y="20961"/>
                  </a:lnTo>
                  <a:lnTo>
                    <a:pt x="73414" y="10804"/>
                  </a:lnTo>
                  <a:lnTo>
                    <a:pt x="61565" y="3672"/>
                  </a:lnTo>
                  <a:lnTo>
                    <a:pt x="47798" y="220"/>
                  </a:lnTo>
                  <a:lnTo>
                    <a:pt x="43185" y="0"/>
                  </a:lnTo>
                  <a:lnTo>
                    <a:pt x="28944" y="2160"/>
                  </a:lnTo>
                  <a:lnTo>
                    <a:pt x="16416" y="8204"/>
                  </a:lnTo>
                  <a:lnTo>
                    <a:pt x="6259" y="17478"/>
                  </a:lnTo>
                  <a:lnTo>
                    <a:pt x="0" y="27872"/>
                  </a:lnTo>
                  <a:lnTo>
                    <a:pt x="714" y="28414"/>
                  </a:lnTo>
                  <a:lnTo>
                    <a:pt x="4342" y="20988"/>
                  </a:lnTo>
                  <a:close/>
                </a:path>
                <a:path w="87352" h="34886">
                  <a:moveTo>
                    <a:pt x="8594" y="34393"/>
                  </a:moveTo>
                  <a:lnTo>
                    <a:pt x="714" y="28414"/>
                  </a:lnTo>
                  <a:lnTo>
                    <a:pt x="8594" y="34393"/>
                  </a:lnTo>
                  <a:close/>
                </a:path>
                <a:path w="87352" h="34886">
                  <a:moveTo>
                    <a:pt x="87096" y="30732"/>
                  </a:moveTo>
                  <a:lnTo>
                    <a:pt x="77780" y="34886"/>
                  </a:lnTo>
                  <a:lnTo>
                    <a:pt x="87096" y="30732"/>
                  </a:lnTo>
                  <a:close/>
                </a:path>
              </a:pathLst>
            </a:custGeom>
            <a:solidFill>
              <a:srgbClr val="D039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64" name="object 577">
              <a:extLst>
                <a:ext uri="{FF2B5EF4-FFF2-40B4-BE49-F238E27FC236}">
                  <a16:creationId xmlns:a16="http://schemas.microsoft.com/office/drawing/2014/main" id="{6A28FCC4-3EA4-46B9-AAE6-5E1BA26B7239}"/>
                </a:ext>
              </a:extLst>
            </p:cNvPr>
            <p:cNvSpPr/>
            <p:nvPr/>
          </p:nvSpPr>
          <p:spPr>
            <a:xfrm>
              <a:off x="6681746" y="4052062"/>
              <a:ext cx="87989" cy="35306"/>
            </a:xfrm>
            <a:custGeom>
              <a:avLst/>
              <a:gdLst/>
              <a:ahLst/>
              <a:cxnLst/>
              <a:rect l="l" t="t" r="r" b="b"/>
              <a:pathLst>
                <a:path w="87989" h="35306">
                  <a:moveTo>
                    <a:pt x="87989" y="30922"/>
                  </a:moveTo>
                  <a:lnTo>
                    <a:pt x="83388" y="21280"/>
                  </a:lnTo>
                  <a:lnTo>
                    <a:pt x="74178" y="11066"/>
                  </a:lnTo>
                  <a:lnTo>
                    <a:pt x="62404" y="3850"/>
                  </a:lnTo>
                  <a:lnTo>
                    <a:pt x="48711" y="273"/>
                  </a:lnTo>
                  <a:lnTo>
                    <a:pt x="43564" y="0"/>
                  </a:lnTo>
                  <a:lnTo>
                    <a:pt x="29297" y="2138"/>
                  </a:lnTo>
                  <a:lnTo>
                    <a:pt x="16742" y="8129"/>
                  </a:lnTo>
                  <a:lnTo>
                    <a:pt x="6537" y="17335"/>
                  </a:lnTo>
                  <a:lnTo>
                    <a:pt x="0" y="28004"/>
                  </a:lnTo>
                  <a:lnTo>
                    <a:pt x="8972" y="34812"/>
                  </a:lnTo>
                  <a:lnTo>
                    <a:pt x="720" y="28550"/>
                  </a:lnTo>
                  <a:lnTo>
                    <a:pt x="4203" y="21365"/>
                  </a:lnTo>
                  <a:lnTo>
                    <a:pt x="13507" y="11241"/>
                  </a:lnTo>
                  <a:lnTo>
                    <a:pt x="25384" y="4160"/>
                  </a:lnTo>
                  <a:lnTo>
                    <a:pt x="39169" y="771"/>
                  </a:lnTo>
                  <a:lnTo>
                    <a:pt x="43564" y="571"/>
                  </a:lnTo>
                  <a:lnTo>
                    <a:pt x="57768" y="2740"/>
                  </a:lnTo>
                  <a:lnTo>
                    <a:pt x="70251" y="8810"/>
                  </a:lnTo>
                  <a:lnTo>
                    <a:pt x="80352" y="18130"/>
                  </a:lnTo>
                  <a:lnTo>
                    <a:pt x="87409" y="30044"/>
                  </a:lnTo>
                  <a:lnTo>
                    <a:pt x="87658" y="31069"/>
                  </a:lnTo>
                  <a:lnTo>
                    <a:pt x="78159" y="35306"/>
                  </a:lnTo>
                  <a:lnTo>
                    <a:pt x="87989" y="30922"/>
                  </a:lnTo>
                  <a:close/>
                </a:path>
              </a:pathLst>
            </a:custGeom>
            <a:solidFill>
              <a:srgbClr val="D039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65" name="object 578">
              <a:extLst>
                <a:ext uri="{FF2B5EF4-FFF2-40B4-BE49-F238E27FC236}">
                  <a16:creationId xmlns:a16="http://schemas.microsoft.com/office/drawing/2014/main" id="{BA99B0EF-7282-4A5E-8188-C78226A60E95}"/>
                </a:ext>
              </a:extLst>
            </p:cNvPr>
            <p:cNvSpPr/>
            <p:nvPr/>
          </p:nvSpPr>
          <p:spPr>
            <a:xfrm>
              <a:off x="6681441" y="4051630"/>
              <a:ext cx="9277" cy="35244"/>
            </a:xfrm>
            <a:custGeom>
              <a:avLst/>
              <a:gdLst/>
              <a:ahLst/>
              <a:cxnLst/>
              <a:rect l="l" t="t" r="r" b="b"/>
              <a:pathLst>
                <a:path w="9277" h="35244">
                  <a:moveTo>
                    <a:pt x="9277" y="35244"/>
                  </a:moveTo>
                  <a:lnTo>
                    <a:pt x="748" y="28773"/>
                  </a:lnTo>
                  <a:lnTo>
                    <a:pt x="9277" y="35244"/>
                  </a:lnTo>
                  <a:close/>
                </a:path>
                <a:path w="9277" h="35244">
                  <a:moveTo>
                    <a:pt x="4101" y="21767"/>
                  </a:moveTo>
                  <a:lnTo>
                    <a:pt x="13326" y="11573"/>
                  </a:lnTo>
                  <a:lnTo>
                    <a:pt x="25129" y="4381"/>
                  </a:lnTo>
                  <a:lnTo>
                    <a:pt x="38868" y="841"/>
                  </a:lnTo>
                  <a:lnTo>
                    <a:pt x="43868" y="584"/>
                  </a:lnTo>
                  <a:lnTo>
                    <a:pt x="58058" y="2739"/>
                  </a:lnTo>
                  <a:lnTo>
                    <a:pt x="70569" y="8772"/>
                  </a:lnTo>
                  <a:lnTo>
                    <a:pt x="80741" y="18033"/>
                  </a:lnTo>
                  <a:lnTo>
                    <a:pt x="87920" y="29874"/>
                  </a:lnTo>
                  <a:lnTo>
                    <a:pt x="88298" y="31351"/>
                  </a:lnTo>
                  <a:lnTo>
                    <a:pt x="88652" y="31193"/>
                  </a:lnTo>
                  <a:lnTo>
                    <a:pt x="84178" y="21710"/>
                  </a:lnTo>
                  <a:lnTo>
                    <a:pt x="75041" y="11425"/>
                  </a:lnTo>
                  <a:lnTo>
                    <a:pt x="63338" y="4091"/>
                  </a:lnTo>
                  <a:lnTo>
                    <a:pt x="49697" y="348"/>
                  </a:lnTo>
                  <a:lnTo>
                    <a:pt x="43868" y="0"/>
                  </a:lnTo>
                  <a:lnTo>
                    <a:pt x="29621" y="2132"/>
                  </a:lnTo>
                  <a:lnTo>
                    <a:pt x="17058" y="8102"/>
                  </a:lnTo>
                  <a:lnTo>
                    <a:pt x="6807" y="17275"/>
                  </a:lnTo>
                  <a:lnTo>
                    <a:pt x="0" y="28205"/>
                  </a:lnTo>
                  <a:lnTo>
                    <a:pt x="748" y="28773"/>
                  </a:lnTo>
                  <a:lnTo>
                    <a:pt x="4101" y="21767"/>
                  </a:lnTo>
                  <a:close/>
                </a:path>
              </a:pathLst>
            </a:custGeom>
            <a:solidFill>
              <a:srgbClr val="D039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66" name="object 579">
              <a:extLst>
                <a:ext uri="{FF2B5EF4-FFF2-40B4-BE49-F238E27FC236}">
                  <a16:creationId xmlns:a16="http://schemas.microsoft.com/office/drawing/2014/main" id="{37FDF75F-3125-4F7E-BCAD-0BB4B3A45B09}"/>
                </a:ext>
              </a:extLst>
            </p:cNvPr>
            <p:cNvSpPr/>
            <p:nvPr/>
          </p:nvSpPr>
          <p:spPr>
            <a:xfrm>
              <a:off x="6681069" y="4080948"/>
              <a:ext cx="89332" cy="31488"/>
            </a:xfrm>
            <a:custGeom>
              <a:avLst/>
              <a:gdLst/>
              <a:ahLst/>
              <a:cxnLst/>
              <a:rect l="l" t="t" r="r" b="b"/>
              <a:pathLst>
                <a:path w="89332" h="31488">
                  <a:moveTo>
                    <a:pt x="88518" y="1"/>
                  </a:moveTo>
                  <a:lnTo>
                    <a:pt x="88517" y="0"/>
                  </a:lnTo>
                </a:path>
                <a:path w="89332" h="31488">
                  <a:moveTo>
                    <a:pt x="89332" y="1738"/>
                  </a:moveTo>
                  <a:lnTo>
                    <a:pt x="88518" y="1"/>
                  </a:lnTo>
                  <a:lnTo>
                    <a:pt x="89018" y="1878"/>
                  </a:lnTo>
                  <a:lnTo>
                    <a:pt x="89332" y="1738"/>
                  </a:lnTo>
                  <a:close/>
                </a:path>
                <a:path w="89332" h="31488">
                  <a:moveTo>
                    <a:pt x="9649" y="5925"/>
                  </a:moveTo>
                  <a:lnTo>
                    <a:pt x="823" y="-770"/>
                  </a:lnTo>
                  <a:lnTo>
                    <a:pt x="4079" y="-7608"/>
                  </a:lnTo>
                  <a:lnTo>
                    <a:pt x="13271" y="-17830"/>
                  </a:lnTo>
                  <a:lnTo>
                    <a:pt x="25028" y="-25078"/>
                  </a:lnTo>
                  <a:lnTo>
                    <a:pt x="38708" y="-28726"/>
                  </a:lnTo>
                  <a:lnTo>
                    <a:pt x="44240" y="-29038"/>
                  </a:lnTo>
                  <a:lnTo>
                    <a:pt x="58471" y="-26910"/>
                  </a:lnTo>
                  <a:lnTo>
                    <a:pt x="71022" y="-20944"/>
                  </a:lnTo>
                  <a:lnTo>
                    <a:pt x="81252" y="-11764"/>
                  </a:lnTo>
                  <a:lnTo>
                    <a:pt x="88517" y="0"/>
                  </a:lnTo>
                  <a:lnTo>
                    <a:pt x="84922" y="-7672"/>
                  </a:lnTo>
                  <a:lnTo>
                    <a:pt x="75826" y="-17983"/>
                  </a:lnTo>
                  <a:lnTo>
                    <a:pt x="64168" y="-25366"/>
                  </a:lnTo>
                  <a:lnTo>
                    <a:pt x="50570" y="-29203"/>
                  </a:lnTo>
                  <a:lnTo>
                    <a:pt x="44240" y="-29610"/>
                  </a:lnTo>
                  <a:lnTo>
                    <a:pt x="29970" y="-27505"/>
                  </a:lnTo>
                  <a:lnTo>
                    <a:pt x="17369" y="-21601"/>
                  </a:lnTo>
                  <a:lnTo>
                    <a:pt x="7056" y="-12511"/>
                  </a:lnTo>
                  <a:lnTo>
                    <a:pt x="0" y="-1395"/>
                  </a:lnTo>
                  <a:lnTo>
                    <a:pt x="9649" y="5925"/>
                  </a:lnTo>
                  <a:close/>
                </a:path>
              </a:pathLst>
            </a:custGeom>
            <a:solidFill>
              <a:srgbClr val="D039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67" name="object 580">
              <a:extLst>
                <a:ext uri="{FF2B5EF4-FFF2-40B4-BE49-F238E27FC236}">
                  <a16:creationId xmlns:a16="http://schemas.microsoft.com/office/drawing/2014/main" id="{4FF085A3-3D21-4A99-A0FC-CF386440C07D}"/>
                </a:ext>
              </a:extLst>
            </p:cNvPr>
            <p:cNvSpPr/>
            <p:nvPr/>
          </p:nvSpPr>
          <p:spPr>
            <a:xfrm>
              <a:off x="6680725" y="4050906"/>
              <a:ext cx="90059" cy="36461"/>
            </a:xfrm>
            <a:custGeom>
              <a:avLst/>
              <a:gdLst/>
              <a:ahLst/>
              <a:cxnLst/>
              <a:rect l="l" t="t" r="r" b="b"/>
              <a:pathLst>
                <a:path w="90059" h="36461">
                  <a:moveTo>
                    <a:pt x="3906" y="22458"/>
                  </a:moveTo>
                  <a:lnTo>
                    <a:pt x="13030" y="12163"/>
                  </a:lnTo>
                  <a:lnTo>
                    <a:pt x="24717" y="4790"/>
                  </a:lnTo>
                  <a:lnTo>
                    <a:pt x="38341" y="967"/>
                  </a:lnTo>
                  <a:lnTo>
                    <a:pt x="44584" y="571"/>
                  </a:lnTo>
                  <a:lnTo>
                    <a:pt x="58790" y="2695"/>
                  </a:lnTo>
                  <a:lnTo>
                    <a:pt x="71351" y="8647"/>
                  </a:lnTo>
                  <a:lnTo>
                    <a:pt x="81629" y="17797"/>
                  </a:lnTo>
                  <a:lnTo>
                    <a:pt x="88989" y="29512"/>
                  </a:lnTo>
                  <a:lnTo>
                    <a:pt x="79179" y="36461"/>
                  </a:lnTo>
                  <a:lnTo>
                    <a:pt x="90059" y="31609"/>
                  </a:lnTo>
                  <a:lnTo>
                    <a:pt x="85756" y="22389"/>
                  </a:lnTo>
                  <a:lnTo>
                    <a:pt x="76695" y="12012"/>
                  </a:lnTo>
                  <a:lnTo>
                    <a:pt x="65100" y="4511"/>
                  </a:lnTo>
                  <a:lnTo>
                    <a:pt x="51600" y="502"/>
                  </a:lnTo>
                  <a:lnTo>
                    <a:pt x="44584" y="0"/>
                  </a:lnTo>
                  <a:lnTo>
                    <a:pt x="30333" y="2096"/>
                  </a:lnTo>
                  <a:lnTo>
                    <a:pt x="17715" y="7977"/>
                  </a:lnTo>
                  <a:lnTo>
                    <a:pt x="7346" y="17026"/>
                  </a:lnTo>
                  <a:lnTo>
                    <a:pt x="0" y="28385"/>
                  </a:lnTo>
                  <a:lnTo>
                    <a:pt x="818" y="29007"/>
                  </a:lnTo>
                  <a:lnTo>
                    <a:pt x="3906" y="22458"/>
                  </a:lnTo>
                  <a:close/>
                </a:path>
              </a:pathLst>
            </a:custGeom>
            <a:solidFill>
              <a:srgbClr val="D039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68" name="object 581">
              <a:extLst>
                <a:ext uri="{FF2B5EF4-FFF2-40B4-BE49-F238E27FC236}">
                  <a16:creationId xmlns:a16="http://schemas.microsoft.com/office/drawing/2014/main" id="{8B3E1102-2492-4B05-86A3-A3125E991951}"/>
                </a:ext>
              </a:extLst>
            </p:cNvPr>
            <p:cNvSpPr/>
            <p:nvPr/>
          </p:nvSpPr>
          <p:spPr>
            <a:xfrm>
              <a:off x="6680420" y="4050626"/>
              <a:ext cx="90701" cy="36741"/>
            </a:xfrm>
            <a:custGeom>
              <a:avLst/>
              <a:gdLst/>
              <a:ahLst/>
              <a:cxnLst/>
              <a:rect l="l" t="t" r="r" b="b"/>
              <a:pathLst>
                <a:path w="90701" h="36741">
                  <a:moveTo>
                    <a:pt x="44890" y="0"/>
                  </a:moveTo>
                  <a:lnTo>
                    <a:pt x="39057" y="847"/>
                  </a:lnTo>
                  <a:lnTo>
                    <a:pt x="44890" y="444"/>
                  </a:lnTo>
                  <a:lnTo>
                    <a:pt x="58832" y="2514"/>
                  </a:lnTo>
                  <a:lnTo>
                    <a:pt x="52434" y="570"/>
                  </a:lnTo>
                  <a:lnTo>
                    <a:pt x="44890" y="0"/>
                  </a:lnTo>
                  <a:close/>
                </a:path>
                <a:path w="90701" h="36741">
                  <a:moveTo>
                    <a:pt x="90257" y="31936"/>
                  </a:moveTo>
                  <a:lnTo>
                    <a:pt x="79484" y="36741"/>
                  </a:lnTo>
                  <a:lnTo>
                    <a:pt x="90701" y="31739"/>
                  </a:lnTo>
                  <a:lnTo>
                    <a:pt x="86478" y="22610"/>
                  </a:lnTo>
                  <a:lnTo>
                    <a:pt x="77468" y="12213"/>
                  </a:lnTo>
                  <a:lnTo>
                    <a:pt x="65917" y="4668"/>
                  </a:lnTo>
                  <a:lnTo>
                    <a:pt x="59384" y="2682"/>
                  </a:lnTo>
                  <a:lnTo>
                    <a:pt x="71705" y="8477"/>
                  </a:lnTo>
                  <a:lnTo>
                    <a:pt x="82031" y="17578"/>
                  </a:lnTo>
                  <a:lnTo>
                    <a:pt x="89473" y="29233"/>
                  </a:lnTo>
                  <a:lnTo>
                    <a:pt x="90257" y="31936"/>
                  </a:lnTo>
                  <a:close/>
                </a:path>
                <a:path w="90701" h="36741">
                  <a:moveTo>
                    <a:pt x="39057" y="847"/>
                  </a:moveTo>
                  <a:lnTo>
                    <a:pt x="38108" y="913"/>
                  </a:lnTo>
                  <a:lnTo>
                    <a:pt x="37615" y="1057"/>
                  </a:lnTo>
                  <a:lnTo>
                    <a:pt x="39057" y="847"/>
                  </a:lnTo>
                  <a:close/>
                </a:path>
                <a:path w="90701" h="36741">
                  <a:moveTo>
                    <a:pt x="59384" y="2682"/>
                  </a:moveTo>
                  <a:lnTo>
                    <a:pt x="58832" y="2514"/>
                  </a:lnTo>
                  <a:lnTo>
                    <a:pt x="59384" y="2682"/>
                  </a:lnTo>
                  <a:close/>
                </a:path>
                <a:path w="90701" h="36741">
                  <a:moveTo>
                    <a:pt x="10298" y="36247"/>
                  </a:moveTo>
                  <a:lnTo>
                    <a:pt x="882" y="29103"/>
                  </a:lnTo>
                  <a:lnTo>
                    <a:pt x="10298" y="36247"/>
                  </a:lnTo>
                  <a:close/>
                </a:path>
                <a:path w="90701" h="36741">
                  <a:moveTo>
                    <a:pt x="0" y="28433"/>
                  </a:moveTo>
                  <a:lnTo>
                    <a:pt x="882" y="29103"/>
                  </a:lnTo>
                  <a:lnTo>
                    <a:pt x="3873" y="22705"/>
                  </a:lnTo>
                  <a:lnTo>
                    <a:pt x="12945" y="12345"/>
                  </a:lnTo>
                  <a:lnTo>
                    <a:pt x="24564" y="4872"/>
                  </a:lnTo>
                  <a:lnTo>
                    <a:pt x="37615" y="1057"/>
                  </a:lnTo>
                  <a:lnTo>
                    <a:pt x="30623" y="2073"/>
                  </a:lnTo>
                  <a:lnTo>
                    <a:pt x="17981" y="7899"/>
                  </a:lnTo>
                  <a:lnTo>
                    <a:pt x="7571" y="16882"/>
                  </a:lnTo>
                  <a:lnTo>
                    <a:pt x="1" y="28429"/>
                  </a:lnTo>
                  <a:close/>
                </a:path>
              </a:pathLst>
            </a:custGeom>
            <a:solidFill>
              <a:srgbClr val="D039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69" name="object 582">
              <a:extLst>
                <a:ext uri="{FF2B5EF4-FFF2-40B4-BE49-F238E27FC236}">
                  <a16:creationId xmlns:a16="http://schemas.microsoft.com/office/drawing/2014/main" id="{F095CA9B-DE6E-4CAD-80BA-6094921D161D}"/>
                </a:ext>
              </a:extLst>
            </p:cNvPr>
            <p:cNvSpPr/>
            <p:nvPr/>
          </p:nvSpPr>
          <p:spPr>
            <a:xfrm>
              <a:off x="6680240" y="4050207"/>
              <a:ext cx="10478" cy="36666"/>
            </a:xfrm>
            <a:custGeom>
              <a:avLst/>
              <a:gdLst/>
              <a:ahLst/>
              <a:cxnLst/>
              <a:rect l="l" t="t" r="r" b="b"/>
              <a:pathLst>
                <a:path w="10478" h="36666">
                  <a:moveTo>
                    <a:pt x="10478" y="36666"/>
                  </a:moveTo>
                  <a:lnTo>
                    <a:pt x="720" y="29262"/>
                  </a:lnTo>
                  <a:lnTo>
                    <a:pt x="10478" y="36666"/>
                  </a:lnTo>
                  <a:close/>
                </a:path>
                <a:path w="10478" h="36666">
                  <a:moveTo>
                    <a:pt x="3583" y="23074"/>
                  </a:moveTo>
                  <a:lnTo>
                    <a:pt x="12593" y="12692"/>
                  </a:lnTo>
                  <a:lnTo>
                    <a:pt x="24167" y="5170"/>
                  </a:lnTo>
                  <a:lnTo>
                    <a:pt x="37702" y="1112"/>
                  </a:lnTo>
                  <a:lnTo>
                    <a:pt x="45069" y="571"/>
                  </a:lnTo>
                  <a:lnTo>
                    <a:pt x="59299" y="2663"/>
                  </a:lnTo>
                  <a:lnTo>
                    <a:pt x="71902" y="8534"/>
                  </a:lnTo>
                  <a:lnTo>
                    <a:pt x="82264" y="17576"/>
                  </a:lnTo>
                  <a:lnTo>
                    <a:pt x="89771" y="29184"/>
                  </a:lnTo>
                  <a:lnTo>
                    <a:pt x="90682" y="32246"/>
                  </a:lnTo>
                  <a:lnTo>
                    <a:pt x="91185" y="32022"/>
                  </a:lnTo>
                  <a:lnTo>
                    <a:pt x="87061" y="23022"/>
                  </a:lnTo>
                  <a:lnTo>
                    <a:pt x="78113" y="12558"/>
                  </a:lnTo>
                  <a:lnTo>
                    <a:pt x="66629" y="4907"/>
                  </a:lnTo>
                  <a:lnTo>
                    <a:pt x="53213" y="664"/>
                  </a:lnTo>
                  <a:lnTo>
                    <a:pt x="45069" y="0"/>
                  </a:lnTo>
                  <a:lnTo>
                    <a:pt x="30803" y="2064"/>
                  </a:lnTo>
                  <a:lnTo>
                    <a:pt x="18136" y="7861"/>
                  </a:lnTo>
                  <a:lnTo>
                    <a:pt x="7669" y="16797"/>
                  </a:lnTo>
                  <a:lnTo>
                    <a:pt x="0" y="28278"/>
                  </a:lnTo>
                  <a:lnTo>
                    <a:pt x="111" y="28800"/>
                  </a:lnTo>
                  <a:lnTo>
                    <a:pt x="720" y="29262"/>
                  </a:lnTo>
                  <a:lnTo>
                    <a:pt x="3583" y="23074"/>
                  </a:lnTo>
                  <a:close/>
                </a:path>
              </a:pathLst>
            </a:custGeom>
            <a:solidFill>
              <a:srgbClr val="D239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70" name="object 583">
              <a:extLst>
                <a:ext uri="{FF2B5EF4-FFF2-40B4-BE49-F238E27FC236}">
                  <a16:creationId xmlns:a16="http://schemas.microsoft.com/office/drawing/2014/main" id="{C212F3B8-C362-4C80-BA0E-339BA876C7F9}"/>
                </a:ext>
              </a:extLst>
            </p:cNvPr>
            <p:cNvSpPr/>
            <p:nvPr/>
          </p:nvSpPr>
          <p:spPr>
            <a:xfrm>
              <a:off x="6680085" y="4049776"/>
              <a:ext cx="91723" cy="37592"/>
            </a:xfrm>
            <a:custGeom>
              <a:avLst/>
              <a:gdLst/>
              <a:ahLst/>
              <a:cxnLst/>
              <a:rect l="l" t="t" r="r" b="b"/>
              <a:pathLst>
                <a:path w="91723" h="37591">
                  <a:moveTo>
                    <a:pt x="7763" y="16662"/>
                  </a:moveTo>
                  <a:lnTo>
                    <a:pt x="0" y="28078"/>
                  </a:lnTo>
                  <a:lnTo>
                    <a:pt x="266" y="29232"/>
                  </a:lnTo>
                  <a:lnTo>
                    <a:pt x="10633" y="37098"/>
                  </a:lnTo>
                  <a:lnTo>
                    <a:pt x="559" y="29455"/>
                  </a:lnTo>
                  <a:lnTo>
                    <a:pt x="3290" y="23512"/>
                  </a:lnTo>
                  <a:lnTo>
                    <a:pt x="12252" y="13064"/>
                  </a:lnTo>
                  <a:lnTo>
                    <a:pt x="23759" y="5429"/>
                  </a:lnTo>
                  <a:lnTo>
                    <a:pt x="37212" y="1213"/>
                  </a:lnTo>
                  <a:lnTo>
                    <a:pt x="45224" y="571"/>
                  </a:lnTo>
                  <a:lnTo>
                    <a:pt x="59488" y="2652"/>
                  </a:lnTo>
                  <a:lnTo>
                    <a:pt x="72126" y="8492"/>
                  </a:lnTo>
                  <a:lnTo>
                    <a:pt x="82541" y="17484"/>
                  </a:lnTo>
                  <a:lnTo>
                    <a:pt x="90137" y="29021"/>
                  </a:lnTo>
                  <a:lnTo>
                    <a:pt x="91219" y="32507"/>
                  </a:lnTo>
                  <a:lnTo>
                    <a:pt x="79819" y="37592"/>
                  </a:lnTo>
                  <a:lnTo>
                    <a:pt x="91723" y="32283"/>
                  </a:lnTo>
                  <a:lnTo>
                    <a:pt x="87697" y="23393"/>
                  </a:lnTo>
                  <a:lnTo>
                    <a:pt x="78818" y="12880"/>
                  </a:lnTo>
                  <a:lnTo>
                    <a:pt x="67404" y="5145"/>
                  </a:lnTo>
                  <a:lnTo>
                    <a:pt x="54042" y="770"/>
                  </a:lnTo>
                  <a:lnTo>
                    <a:pt x="45224" y="0"/>
                  </a:lnTo>
                  <a:lnTo>
                    <a:pt x="30968" y="2044"/>
                  </a:lnTo>
                  <a:lnTo>
                    <a:pt x="18283" y="7791"/>
                  </a:lnTo>
                  <a:lnTo>
                    <a:pt x="7763" y="16662"/>
                  </a:lnTo>
                  <a:close/>
                </a:path>
              </a:pathLst>
            </a:custGeom>
            <a:solidFill>
              <a:srgbClr val="D239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71" name="object 584">
              <a:extLst>
                <a:ext uri="{FF2B5EF4-FFF2-40B4-BE49-F238E27FC236}">
                  <a16:creationId xmlns:a16="http://schemas.microsoft.com/office/drawing/2014/main" id="{E130DB9B-18A7-40B9-A99D-3FC25139CA37}"/>
                </a:ext>
              </a:extLst>
            </p:cNvPr>
            <p:cNvSpPr/>
            <p:nvPr/>
          </p:nvSpPr>
          <p:spPr>
            <a:xfrm>
              <a:off x="6679974" y="4049483"/>
              <a:ext cx="92186" cy="32663"/>
            </a:xfrm>
            <a:custGeom>
              <a:avLst/>
              <a:gdLst/>
              <a:ahLst/>
              <a:cxnLst/>
              <a:rect l="l" t="t" r="r" b="b"/>
              <a:pathLst>
                <a:path w="92186" h="32663">
                  <a:moveTo>
                    <a:pt x="54702" y="869"/>
                  </a:moveTo>
                  <a:lnTo>
                    <a:pt x="45335" y="0"/>
                  </a:lnTo>
                  <a:lnTo>
                    <a:pt x="31034" y="2033"/>
                  </a:lnTo>
                  <a:lnTo>
                    <a:pt x="18320" y="7752"/>
                  </a:lnTo>
                  <a:lnTo>
                    <a:pt x="7770" y="16582"/>
                  </a:lnTo>
                  <a:lnTo>
                    <a:pt x="0" y="27888"/>
                  </a:lnTo>
                  <a:lnTo>
                    <a:pt x="377" y="29524"/>
                  </a:lnTo>
                  <a:lnTo>
                    <a:pt x="3010" y="23740"/>
                  </a:lnTo>
                  <a:lnTo>
                    <a:pt x="11918" y="13268"/>
                  </a:lnTo>
                  <a:lnTo>
                    <a:pt x="23377" y="5589"/>
                  </a:lnTo>
                  <a:lnTo>
                    <a:pt x="36805" y="1287"/>
                  </a:lnTo>
                  <a:lnTo>
                    <a:pt x="45335" y="571"/>
                  </a:lnTo>
                  <a:lnTo>
                    <a:pt x="59592" y="2629"/>
                  </a:lnTo>
                  <a:lnTo>
                    <a:pt x="72252" y="8412"/>
                  </a:lnTo>
                  <a:lnTo>
                    <a:pt x="82721" y="17334"/>
                  </a:lnTo>
                  <a:lnTo>
                    <a:pt x="90403" y="28809"/>
                  </a:lnTo>
                  <a:lnTo>
                    <a:pt x="91636" y="32663"/>
                  </a:lnTo>
                  <a:lnTo>
                    <a:pt x="92178" y="32422"/>
                  </a:lnTo>
                  <a:lnTo>
                    <a:pt x="88250" y="23710"/>
                  </a:lnTo>
                  <a:lnTo>
                    <a:pt x="79383" y="13165"/>
                  </a:lnTo>
                  <a:lnTo>
                    <a:pt x="68002" y="5360"/>
                  </a:lnTo>
                  <a:lnTo>
                    <a:pt x="54702" y="869"/>
                  </a:lnTo>
                  <a:close/>
                </a:path>
              </a:pathLst>
            </a:custGeom>
            <a:solidFill>
              <a:srgbClr val="D239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72" name="object 585">
              <a:extLst>
                <a:ext uri="{FF2B5EF4-FFF2-40B4-BE49-F238E27FC236}">
                  <a16:creationId xmlns:a16="http://schemas.microsoft.com/office/drawing/2014/main" id="{4ABB276F-2FBD-4F86-80D7-FB9572332910}"/>
                </a:ext>
              </a:extLst>
            </p:cNvPr>
            <p:cNvSpPr/>
            <p:nvPr/>
          </p:nvSpPr>
          <p:spPr>
            <a:xfrm>
              <a:off x="6679843" y="4049077"/>
              <a:ext cx="92453" cy="38290"/>
            </a:xfrm>
            <a:custGeom>
              <a:avLst/>
              <a:gdLst/>
              <a:ahLst/>
              <a:cxnLst/>
              <a:rect l="l" t="t" r="r" b="b"/>
              <a:pathLst>
                <a:path w="92453" h="38290">
                  <a:moveTo>
                    <a:pt x="508" y="29931"/>
                  </a:moveTo>
                  <a:lnTo>
                    <a:pt x="2641" y="24164"/>
                  </a:lnTo>
                  <a:lnTo>
                    <a:pt x="11510" y="13637"/>
                  </a:lnTo>
                  <a:lnTo>
                    <a:pt x="22912" y="5857"/>
                  </a:lnTo>
                  <a:lnTo>
                    <a:pt x="36264" y="1405"/>
                  </a:lnTo>
                  <a:lnTo>
                    <a:pt x="45466" y="571"/>
                  </a:lnTo>
                  <a:lnTo>
                    <a:pt x="59730" y="2622"/>
                  </a:lnTo>
                  <a:lnTo>
                    <a:pt x="72404" y="8386"/>
                  </a:lnTo>
                  <a:lnTo>
                    <a:pt x="82904" y="17276"/>
                  </a:lnTo>
                  <a:lnTo>
                    <a:pt x="90650" y="28707"/>
                  </a:lnTo>
                  <a:lnTo>
                    <a:pt x="92046" y="32945"/>
                  </a:lnTo>
                  <a:lnTo>
                    <a:pt x="80061" y="38290"/>
                  </a:lnTo>
                  <a:lnTo>
                    <a:pt x="92309" y="32828"/>
                  </a:lnTo>
                  <a:lnTo>
                    <a:pt x="92453" y="32388"/>
                  </a:lnTo>
                  <a:lnTo>
                    <a:pt x="88749" y="24088"/>
                  </a:lnTo>
                  <a:lnTo>
                    <a:pt x="79969" y="13481"/>
                  </a:lnTo>
                  <a:lnTo>
                    <a:pt x="68662" y="5583"/>
                  </a:lnTo>
                  <a:lnTo>
                    <a:pt x="55399" y="969"/>
                  </a:lnTo>
                  <a:lnTo>
                    <a:pt x="45466" y="0"/>
                  </a:lnTo>
                  <a:lnTo>
                    <a:pt x="31190" y="2023"/>
                  </a:lnTo>
                  <a:lnTo>
                    <a:pt x="18461" y="7714"/>
                  </a:lnTo>
                  <a:lnTo>
                    <a:pt x="7854" y="16499"/>
                  </a:lnTo>
                  <a:lnTo>
                    <a:pt x="0" y="27727"/>
                  </a:lnTo>
                  <a:lnTo>
                    <a:pt x="508" y="29931"/>
                  </a:lnTo>
                  <a:close/>
                </a:path>
              </a:pathLst>
            </a:custGeom>
            <a:solidFill>
              <a:srgbClr val="D239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73" name="object 586">
              <a:extLst>
                <a:ext uri="{FF2B5EF4-FFF2-40B4-BE49-F238E27FC236}">
                  <a16:creationId xmlns:a16="http://schemas.microsoft.com/office/drawing/2014/main" id="{B2957D30-F738-4F56-9391-6B1D5D1EA14D}"/>
                </a:ext>
              </a:extLst>
            </p:cNvPr>
            <p:cNvSpPr/>
            <p:nvPr/>
          </p:nvSpPr>
          <p:spPr>
            <a:xfrm>
              <a:off x="6679723" y="4048645"/>
              <a:ext cx="92765" cy="33013"/>
            </a:xfrm>
            <a:custGeom>
              <a:avLst/>
              <a:gdLst/>
              <a:ahLst/>
              <a:cxnLst/>
              <a:rect l="l" t="t" r="r" b="b"/>
              <a:pathLst>
                <a:path w="92765" h="33013">
                  <a:moveTo>
                    <a:pt x="2446" y="24491"/>
                  </a:moveTo>
                  <a:lnTo>
                    <a:pt x="11227" y="13905"/>
                  </a:lnTo>
                  <a:lnTo>
                    <a:pt x="22547" y="6046"/>
                  </a:lnTo>
                  <a:lnTo>
                    <a:pt x="35845" y="1485"/>
                  </a:lnTo>
                  <a:lnTo>
                    <a:pt x="45586" y="558"/>
                  </a:lnTo>
                  <a:lnTo>
                    <a:pt x="59835" y="2588"/>
                  </a:lnTo>
                  <a:lnTo>
                    <a:pt x="72532" y="8297"/>
                  </a:lnTo>
                  <a:lnTo>
                    <a:pt x="83097" y="17114"/>
                  </a:lnTo>
                  <a:lnTo>
                    <a:pt x="90953" y="28470"/>
                  </a:lnTo>
                  <a:lnTo>
                    <a:pt x="92510" y="33013"/>
                  </a:lnTo>
                  <a:lnTo>
                    <a:pt x="92765" y="32233"/>
                  </a:lnTo>
                  <a:lnTo>
                    <a:pt x="89325" y="24469"/>
                  </a:lnTo>
                  <a:lnTo>
                    <a:pt x="80589" y="13815"/>
                  </a:lnTo>
                  <a:lnTo>
                    <a:pt x="69344" y="5836"/>
                  </a:lnTo>
                  <a:lnTo>
                    <a:pt x="56158" y="1094"/>
                  </a:lnTo>
                  <a:lnTo>
                    <a:pt x="45586" y="0"/>
                  </a:lnTo>
                  <a:lnTo>
                    <a:pt x="31263" y="2010"/>
                  </a:lnTo>
                  <a:lnTo>
                    <a:pt x="18519" y="7669"/>
                  </a:lnTo>
                  <a:lnTo>
                    <a:pt x="7904" y="16415"/>
                  </a:lnTo>
                  <a:lnTo>
                    <a:pt x="0" y="27638"/>
                  </a:lnTo>
                  <a:lnTo>
                    <a:pt x="356" y="29182"/>
                  </a:lnTo>
                  <a:lnTo>
                    <a:pt x="2446" y="24491"/>
                  </a:lnTo>
                  <a:close/>
                </a:path>
              </a:pathLst>
            </a:custGeom>
            <a:solidFill>
              <a:srgbClr val="D239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74" name="object 587">
              <a:extLst>
                <a:ext uri="{FF2B5EF4-FFF2-40B4-BE49-F238E27FC236}">
                  <a16:creationId xmlns:a16="http://schemas.microsoft.com/office/drawing/2014/main" id="{6EC0500F-A275-4E09-9AF1-9B696033D7DB}"/>
                </a:ext>
              </a:extLst>
            </p:cNvPr>
            <p:cNvSpPr/>
            <p:nvPr/>
          </p:nvSpPr>
          <p:spPr>
            <a:xfrm>
              <a:off x="6679603" y="4048353"/>
              <a:ext cx="93018" cy="33552"/>
            </a:xfrm>
            <a:custGeom>
              <a:avLst/>
              <a:gdLst/>
              <a:ahLst/>
              <a:cxnLst/>
              <a:rect l="l" t="t" r="r" b="b"/>
              <a:pathLst>
                <a:path w="93018" h="33552">
                  <a:moveTo>
                    <a:pt x="93018" y="32119"/>
                  </a:moveTo>
                  <a:lnTo>
                    <a:pt x="89788" y="24752"/>
                  </a:lnTo>
                  <a:lnTo>
                    <a:pt x="81115" y="14059"/>
                  </a:lnTo>
                  <a:lnTo>
                    <a:pt x="69923" y="6017"/>
                  </a:lnTo>
                  <a:lnTo>
                    <a:pt x="56758" y="1183"/>
                  </a:lnTo>
                  <a:lnTo>
                    <a:pt x="45706" y="0"/>
                  </a:lnTo>
                  <a:lnTo>
                    <a:pt x="31416" y="1997"/>
                  </a:lnTo>
                  <a:lnTo>
                    <a:pt x="18651" y="7620"/>
                  </a:lnTo>
                  <a:lnTo>
                    <a:pt x="7968" y="16313"/>
                  </a:lnTo>
                  <a:lnTo>
                    <a:pt x="0" y="27412"/>
                  </a:lnTo>
                  <a:lnTo>
                    <a:pt x="747" y="30655"/>
                  </a:lnTo>
                  <a:lnTo>
                    <a:pt x="320" y="28802"/>
                  </a:lnTo>
                  <a:lnTo>
                    <a:pt x="2090" y="24823"/>
                  </a:lnTo>
                  <a:lnTo>
                    <a:pt x="10848" y="14207"/>
                  </a:lnTo>
                  <a:lnTo>
                    <a:pt x="22134" y="6280"/>
                  </a:lnTo>
                  <a:lnTo>
                    <a:pt x="35389" y="1605"/>
                  </a:lnTo>
                  <a:lnTo>
                    <a:pt x="45706" y="571"/>
                  </a:lnTo>
                  <a:lnTo>
                    <a:pt x="59947" y="2588"/>
                  </a:lnTo>
                  <a:lnTo>
                    <a:pt x="72671" y="8263"/>
                  </a:lnTo>
                  <a:lnTo>
                    <a:pt x="83298" y="17029"/>
                  </a:lnTo>
                  <a:lnTo>
                    <a:pt x="91248" y="28319"/>
                  </a:lnTo>
                  <a:lnTo>
                    <a:pt x="92814" y="32742"/>
                  </a:lnTo>
                  <a:lnTo>
                    <a:pt x="92549" y="33552"/>
                  </a:lnTo>
                  <a:lnTo>
                    <a:pt x="93018" y="32119"/>
                  </a:lnTo>
                  <a:close/>
                </a:path>
              </a:pathLst>
            </a:custGeom>
            <a:solidFill>
              <a:srgbClr val="D33A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75" name="object 588">
              <a:extLst>
                <a:ext uri="{FF2B5EF4-FFF2-40B4-BE49-F238E27FC236}">
                  <a16:creationId xmlns:a16="http://schemas.microsoft.com/office/drawing/2014/main" id="{F67E24B8-D5F0-48BA-80CF-D09A4F5C450D}"/>
                </a:ext>
              </a:extLst>
            </p:cNvPr>
            <p:cNvSpPr/>
            <p:nvPr/>
          </p:nvSpPr>
          <p:spPr>
            <a:xfrm>
              <a:off x="6679445" y="4047921"/>
              <a:ext cx="93373" cy="32693"/>
            </a:xfrm>
            <a:custGeom>
              <a:avLst/>
              <a:gdLst/>
              <a:ahLst/>
              <a:cxnLst/>
              <a:rect l="l" t="t" r="r" b="b"/>
              <a:pathLst>
                <a:path w="93373" h="32693">
                  <a:moveTo>
                    <a:pt x="906" y="31086"/>
                  </a:moveTo>
                  <a:lnTo>
                    <a:pt x="1805" y="25197"/>
                  </a:lnTo>
                  <a:lnTo>
                    <a:pt x="10519" y="14540"/>
                  </a:lnTo>
                  <a:lnTo>
                    <a:pt x="21748" y="6541"/>
                  </a:lnTo>
                  <a:lnTo>
                    <a:pt x="34932" y="1752"/>
                  </a:lnTo>
                  <a:lnTo>
                    <a:pt x="45865" y="596"/>
                  </a:lnTo>
                  <a:lnTo>
                    <a:pt x="60147" y="2598"/>
                  </a:lnTo>
                  <a:lnTo>
                    <a:pt x="72887" y="8236"/>
                  </a:lnTo>
                  <a:lnTo>
                    <a:pt x="83527" y="16955"/>
                  </a:lnTo>
                  <a:lnTo>
                    <a:pt x="91511" y="28204"/>
                  </a:lnTo>
                  <a:lnTo>
                    <a:pt x="93130" y="32693"/>
                  </a:lnTo>
                  <a:lnTo>
                    <a:pt x="93373" y="31948"/>
                  </a:lnTo>
                  <a:lnTo>
                    <a:pt x="90407" y="25129"/>
                  </a:lnTo>
                  <a:lnTo>
                    <a:pt x="81782" y="14391"/>
                  </a:lnTo>
                  <a:lnTo>
                    <a:pt x="70651" y="6272"/>
                  </a:lnTo>
                  <a:lnTo>
                    <a:pt x="57559" y="1319"/>
                  </a:lnTo>
                  <a:lnTo>
                    <a:pt x="45865" y="0"/>
                  </a:lnTo>
                  <a:lnTo>
                    <a:pt x="31542" y="1977"/>
                  </a:lnTo>
                  <a:lnTo>
                    <a:pt x="18745" y="7548"/>
                  </a:lnTo>
                  <a:lnTo>
                    <a:pt x="8014" y="16170"/>
                  </a:lnTo>
                  <a:lnTo>
                    <a:pt x="0" y="27155"/>
                  </a:lnTo>
                  <a:lnTo>
                    <a:pt x="906" y="31086"/>
                  </a:lnTo>
                  <a:close/>
                </a:path>
              </a:pathLst>
            </a:custGeom>
            <a:solidFill>
              <a:srgbClr val="D33A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76" name="object 589">
              <a:extLst>
                <a:ext uri="{FF2B5EF4-FFF2-40B4-BE49-F238E27FC236}">
                  <a16:creationId xmlns:a16="http://schemas.microsoft.com/office/drawing/2014/main" id="{F12B227F-9A5C-42E2-B477-A91248B8D62D}"/>
                </a:ext>
              </a:extLst>
            </p:cNvPr>
            <p:cNvSpPr/>
            <p:nvPr/>
          </p:nvSpPr>
          <p:spPr>
            <a:xfrm>
              <a:off x="6679349" y="4075956"/>
              <a:ext cx="1002" cy="31378"/>
            </a:xfrm>
            <a:custGeom>
              <a:avLst/>
              <a:gdLst/>
              <a:ahLst/>
              <a:cxnLst/>
              <a:rect l="l" t="t" r="r" b="b"/>
              <a:pathLst>
                <a:path w="1002" h="31378">
                  <a:moveTo>
                    <a:pt x="1002" y="3052"/>
                  </a:moveTo>
                  <a:lnTo>
                    <a:pt x="298" y="0"/>
                  </a:lnTo>
                  <a:lnTo>
                    <a:pt x="1002" y="3052"/>
                  </a:lnTo>
                  <a:close/>
                </a:path>
                <a:path w="1002" h="31378">
                  <a:moveTo>
                    <a:pt x="1546" y="-2865"/>
                  </a:moveTo>
                  <a:lnTo>
                    <a:pt x="10179" y="-13589"/>
                  </a:lnTo>
                  <a:lnTo>
                    <a:pt x="21329" y="-21687"/>
                  </a:lnTo>
                  <a:lnTo>
                    <a:pt x="34455" y="-26606"/>
                  </a:lnTo>
                  <a:lnTo>
                    <a:pt x="45960" y="-27882"/>
                  </a:lnTo>
                  <a:lnTo>
                    <a:pt x="60213" y="-25887"/>
                  </a:lnTo>
                  <a:lnTo>
                    <a:pt x="72962" y="-20273"/>
                  </a:lnTo>
                  <a:lnTo>
                    <a:pt x="83652" y="-11591"/>
                  </a:lnTo>
                  <a:lnTo>
                    <a:pt x="91728" y="-394"/>
                  </a:lnTo>
                  <a:lnTo>
                    <a:pt x="93406" y="4106"/>
                  </a:lnTo>
                  <a:lnTo>
                    <a:pt x="93666" y="3312"/>
                  </a:lnTo>
                  <a:lnTo>
                    <a:pt x="90985" y="-2880"/>
                  </a:lnTo>
                  <a:lnTo>
                    <a:pt x="82398" y="-13645"/>
                  </a:lnTo>
                  <a:lnTo>
                    <a:pt x="71306" y="-21826"/>
                  </a:lnTo>
                  <a:lnTo>
                    <a:pt x="58247" y="-26884"/>
                  </a:lnTo>
                  <a:lnTo>
                    <a:pt x="45960" y="-28326"/>
                  </a:lnTo>
                  <a:lnTo>
                    <a:pt x="31637" y="-26358"/>
                  </a:lnTo>
                  <a:lnTo>
                    <a:pt x="18826" y="-20811"/>
                  </a:lnTo>
                  <a:lnTo>
                    <a:pt x="8061" y="-12223"/>
                  </a:lnTo>
                  <a:lnTo>
                    <a:pt x="0" y="-1293"/>
                  </a:lnTo>
                  <a:lnTo>
                    <a:pt x="298" y="0"/>
                  </a:lnTo>
                  <a:lnTo>
                    <a:pt x="1546" y="-2865"/>
                  </a:lnTo>
                  <a:close/>
                </a:path>
              </a:pathLst>
            </a:custGeom>
            <a:solidFill>
              <a:srgbClr val="D33A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77" name="object 590">
              <a:extLst>
                <a:ext uri="{FF2B5EF4-FFF2-40B4-BE49-F238E27FC236}">
                  <a16:creationId xmlns:a16="http://schemas.microsoft.com/office/drawing/2014/main" id="{77E6F18D-76DE-47DF-83B8-36D7C8FB6069}"/>
                </a:ext>
              </a:extLst>
            </p:cNvPr>
            <p:cNvSpPr/>
            <p:nvPr/>
          </p:nvSpPr>
          <p:spPr>
            <a:xfrm>
              <a:off x="6679208" y="4075222"/>
              <a:ext cx="1143" cy="31785"/>
            </a:xfrm>
            <a:custGeom>
              <a:avLst/>
              <a:gdLst/>
              <a:ahLst/>
              <a:cxnLst/>
              <a:rect l="l" t="t" r="r" b="b"/>
              <a:pathLst>
                <a:path w="1143" h="31785">
                  <a:moveTo>
                    <a:pt x="1143" y="3785"/>
                  </a:moveTo>
                  <a:lnTo>
                    <a:pt x="269" y="0"/>
                  </a:lnTo>
                  <a:lnTo>
                    <a:pt x="1143" y="3785"/>
                  </a:lnTo>
                  <a:close/>
                </a:path>
                <a:path w="1143" h="31785">
                  <a:moveTo>
                    <a:pt x="1210" y="-2162"/>
                  </a:moveTo>
                  <a:lnTo>
                    <a:pt x="9827" y="-12898"/>
                  </a:lnTo>
                  <a:lnTo>
                    <a:pt x="20948" y="-21034"/>
                  </a:lnTo>
                  <a:lnTo>
                    <a:pt x="34029" y="-26036"/>
                  </a:lnTo>
                  <a:lnTo>
                    <a:pt x="46101" y="-27428"/>
                  </a:lnTo>
                  <a:lnTo>
                    <a:pt x="60403" y="-25452"/>
                  </a:lnTo>
                  <a:lnTo>
                    <a:pt x="73177" y="-19883"/>
                  </a:lnTo>
                  <a:lnTo>
                    <a:pt x="83885" y="-11255"/>
                  </a:lnTo>
                  <a:lnTo>
                    <a:pt x="91992" y="-105"/>
                  </a:lnTo>
                  <a:lnTo>
                    <a:pt x="93693" y="4393"/>
                  </a:lnTo>
                  <a:lnTo>
                    <a:pt x="93952" y="3601"/>
                  </a:lnTo>
                  <a:lnTo>
                    <a:pt x="91452" y="-2225"/>
                  </a:lnTo>
                  <a:lnTo>
                    <a:pt x="82915" y="-13037"/>
                  </a:lnTo>
                  <a:lnTo>
                    <a:pt x="71886" y="-21284"/>
                  </a:lnTo>
                  <a:lnTo>
                    <a:pt x="58895" y="-26439"/>
                  </a:lnTo>
                  <a:lnTo>
                    <a:pt x="46101" y="-27999"/>
                  </a:lnTo>
                  <a:lnTo>
                    <a:pt x="31744" y="-26049"/>
                  </a:lnTo>
                  <a:lnTo>
                    <a:pt x="18905" y="-20547"/>
                  </a:lnTo>
                  <a:lnTo>
                    <a:pt x="8105" y="-12018"/>
                  </a:lnTo>
                  <a:lnTo>
                    <a:pt x="0" y="-1170"/>
                  </a:lnTo>
                  <a:lnTo>
                    <a:pt x="269" y="0"/>
                  </a:lnTo>
                  <a:lnTo>
                    <a:pt x="1210" y="-2162"/>
                  </a:lnTo>
                  <a:close/>
                </a:path>
              </a:pathLst>
            </a:custGeom>
            <a:solidFill>
              <a:srgbClr val="D33A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78" name="object 591">
              <a:extLst>
                <a:ext uri="{FF2B5EF4-FFF2-40B4-BE49-F238E27FC236}">
                  <a16:creationId xmlns:a16="http://schemas.microsoft.com/office/drawing/2014/main" id="{A9C4776F-7B61-4A19-9E9C-7102DC8DA307}"/>
                </a:ext>
              </a:extLst>
            </p:cNvPr>
            <p:cNvSpPr/>
            <p:nvPr/>
          </p:nvSpPr>
          <p:spPr>
            <a:xfrm>
              <a:off x="6679075" y="4046791"/>
              <a:ext cx="94270" cy="35114"/>
            </a:xfrm>
            <a:custGeom>
              <a:avLst/>
              <a:gdLst/>
              <a:ahLst/>
              <a:cxnLst/>
              <a:rect l="l" t="t" r="r" b="b"/>
              <a:pathLst>
                <a:path w="94270" h="35114">
                  <a:moveTo>
                    <a:pt x="857" y="26277"/>
                  </a:moveTo>
                  <a:lnTo>
                    <a:pt x="9410" y="15485"/>
                  </a:lnTo>
                  <a:lnTo>
                    <a:pt x="20464" y="7253"/>
                  </a:lnTo>
                  <a:lnTo>
                    <a:pt x="33488" y="2114"/>
                  </a:lnTo>
                  <a:lnTo>
                    <a:pt x="46234" y="571"/>
                  </a:lnTo>
                  <a:lnTo>
                    <a:pt x="60502" y="2534"/>
                  </a:lnTo>
                  <a:lnTo>
                    <a:pt x="73298" y="8068"/>
                  </a:lnTo>
                  <a:lnTo>
                    <a:pt x="84080" y="16639"/>
                  </a:lnTo>
                  <a:lnTo>
                    <a:pt x="92308" y="27713"/>
                  </a:lnTo>
                  <a:lnTo>
                    <a:pt x="94050" y="32141"/>
                  </a:lnTo>
                  <a:lnTo>
                    <a:pt x="93077" y="35114"/>
                  </a:lnTo>
                  <a:lnTo>
                    <a:pt x="94270" y="31470"/>
                  </a:lnTo>
                  <a:lnTo>
                    <a:pt x="92031" y="26217"/>
                  </a:lnTo>
                  <a:lnTo>
                    <a:pt x="83538" y="15350"/>
                  </a:lnTo>
                  <a:lnTo>
                    <a:pt x="72567" y="7008"/>
                  </a:lnTo>
                  <a:lnTo>
                    <a:pt x="59647" y="1718"/>
                  </a:lnTo>
                  <a:lnTo>
                    <a:pt x="46234" y="0"/>
                  </a:lnTo>
                  <a:lnTo>
                    <a:pt x="31917" y="1941"/>
                  </a:lnTo>
                  <a:lnTo>
                    <a:pt x="19066" y="7416"/>
                  </a:lnTo>
                  <a:lnTo>
                    <a:pt x="8205" y="15900"/>
                  </a:lnTo>
                  <a:lnTo>
                    <a:pt x="0" y="26683"/>
                  </a:lnTo>
                  <a:lnTo>
                    <a:pt x="237" y="27715"/>
                  </a:lnTo>
                  <a:lnTo>
                    <a:pt x="857" y="26277"/>
                  </a:lnTo>
                  <a:close/>
                </a:path>
              </a:pathLst>
            </a:custGeom>
            <a:solidFill>
              <a:srgbClr val="D33A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79" name="object 592">
              <a:extLst>
                <a:ext uri="{FF2B5EF4-FFF2-40B4-BE49-F238E27FC236}">
                  <a16:creationId xmlns:a16="http://schemas.microsoft.com/office/drawing/2014/main" id="{0188BD9C-4E59-49AF-9158-79AF1EEC2AFB}"/>
                </a:ext>
              </a:extLst>
            </p:cNvPr>
            <p:cNvSpPr/>
            <p:nvPr/>
          </p:nvSpPr>
          <p:spPr>
            <a:xfrm>
              <a:off x="6678982" y="4046512"/>
              <a:ext cx="94588" cy="31902"/>
            </a:xfrm>
            <a:custGeom>
              <a:avLst/>
              <a:gdLst/>
              <a:ahLst/>
              <a:cxnLst/>
              <a:rect l="l" t="t" r="r" b="b"/>
              <a:pathLst>
                <a:path w="94588" h="31902">
                  <a:moveTo>
                    <a:pt x="0" y="26560"/>
                  </a:moveTo>
                  <a:lnTo>
                    <a:pt x="209" y="27467"/>
                  </a:lnTo>
                  <a:lnTo>
                    <a:pt x="598" y="26559"/>
                  </a:lnTo>
                  <a:lnTo>
                    <a:pt x="9115" y="15734"/>
                  </a:lnTo>
                  <a:lnTo>
                    <a:pt x="20128" y="7442"/>
                  </a:lnTo>
                  <a:lnTo>
                    <a:pt x="33109" y="2212"/>
                  </a:lnTo>
                  <a:lnTo>
                    <a:pt x="46327" y="558"/>
                  </a:lnTo>
                  <a:lnTo>
                    <a:pt x="60636" y="2511"/>
                  </a:lnTo>
                  <a:lnTo>
                    <a:pt x="73465" y="8015"/>
                  </a:lnTo>
                  <a:lnTo>
                    <a:pt x="84285" y="16542"/>
                  </a:lnTo>
                  <a:lnTo>
                    <a:pt x="92569" y="27563"/>
                  </a:lnTo>
                  <a:lnTo>
                    <a:pt x="94312" y="31902"/>
                  </a:lnTo>
                  <a:lnTo>
                    <a:pt x="94588" y="31061"/>
                  </a:lnTo>
                  <a:lnTo>
                    <a:pt x="92640" y="26461"/>
                  </a:lnTo>
                  <a:lnTo>
                    <a:pt x="84189" y="15583"/>
                  </a:lnTo>
                  <a:lnTo>
                    <a:pt x="73257" y="7209"/>
                  </a:lnTo>
                  <a:lnTo>
                    <a:pt x="60361" y="1846"/>
                  </a:lnTo>
                  <a:lnTo>
                    <a:pt x="46327" y="0"/>
                  </a:lnTo>
                  <a:lnTo>
                    <a:pt x="32018" y="1923"/>
                  </a:lnTo>
                  <a:lnTo>
                    <a:pt x="19161" y="7355"/>
                  </a:lnTo>
                  <a:lnTo>
                    <a:pt x="8275" y="15788"/>
                  </a:lnTo>
                  <a:lnTo>
                    <a:pt x="0" y="26560"/>
                  </a:lnTo>
                  <a:close/>
                </a:path>
              </a:pathLst>
            </a:custGeom>
            <a:solidFill>
              <a:srgbClr val="D33A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80" name="object 593">
              <a:extLst>
                <a:ext uri="{FF2B5EF4-FFF2-40B4-BE49-F238E27FC236}">
                  <a16:creationId xmlns:a16="http://schemas.microsoft.com/office/drawing/2014/main" id="{AB5FEB33-1701-4E83-8A33-B290F925895B}"/>
                </a:ext>
              </a:extLst>
            </p:cNvPr>
            <p:cNvSpPr/>
            <p:nvPr/>
          </p:nvSpPr>
          <p:spPr>
            <a:xfrm>
              <a:off x="6678842" y="4046067"/>
              <a:ext cx="94843" cy="35838"/>
            </a:xfrm>
            <a:custGeom>
              <a:avLst/>
              <a:gdLst/>
              <a:ahLst/>
              <a:cxnLst/>
              <a:rect l="l" t="t" r="r" b="b"/>
              <a:pathLst>
                <a:path w="94843" h="35838">
                  <a:moveTo>
                    <a:pt x="308" y="26939"/>
                  </a:moveTo>
                  <a:lnTo>
                    <a:pt x="8765" y="16071"/>
                  </a:lnTo>
                  <a:lnTo>
                    <a:pt x="19713" y="7713"/>
                  </a:lnTo>
                  <a:lnTo>
                    <a:pt x="32636" y="2379"/>
                  </a:lnTo>
                  <a:lnTo>
                    <a:pt x="46467" y="584"/>
                  </a:lnTo>
                  <a:lnTo>
                    <a:pt x="60767" y="2520"/>
                  </a:lnTo>
                  <a:lnTo>
                    <a:pt x="73604" y="7986"/>
                  </a:lnTo>
                  <a:lnTo>
                    <a:pt x="84455" y="16463"/>
                  </a:lnTo>
                  <a:lnTo>
                    <a:pt x="92801" y="27433"/>
                  </a:lnTo>
                  <a:lnTo>
                    <a:pt x="94615" y="31849"/>
                  </a:lnTo>
                  <a:lnTo>
                    <a:pt x="93310" y="35838"/>
                  </a:lnTo>
                  <a:lnTo>
                    <a:pt x="94843" y="31153"/>
                  </a:lnTo>
                  <a:lnTo>
                    <a:pt x="93049" y="26875"/>
                  </a:lnTo>
                  <a:lnTo>
                    <a:pt x="84655" y="15932"/>
                  </a:lnTo>
                  <a:lnTo>
                    <a:pt x="73791" y="7465"/>
                  </a:lnTo>
                  <a:lnTo>
                    <a:pt x="60971" y="1984"/>
                  </a:lnTo>
                  <a:lnTo>
                    <a:pt x="46705" y="0"/>
                  </a:lnTo>
                  <a:lnTo>
                    <a:pt x="46467" y="0"/>
                  </a:lnTo>
                  <a:lnTo>
                    <a:pt x="32128" y="1915"/>
                  </a:lnTo>
                  <a:lnTo>
                    <a:pt x="19242" y="7324"/>
                  </a:lnTo>
                  <a:lnTo>
                    <a:pt x="8315" y="15717"/>
                  </a:lnTo>
                  <a:lnTo>
                    <a:pt x="0" y="26398"/>
                  </a:lnTo>
                  <a:lnTo>
                    <a:pt x="189" y="27219"/>
                  </a:lnTo>
                  <a:lnTo>
                    <a:pt x="308" y="26939"/>
                  </a:lnTo>
                  <a:close/>
                </a:path>
              </a:pathLst>
            </a:custGeom>
            <a:solidFill>
              <a:srgbClr val="D33A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81" name="object 594">
              <a:extLst>
                <a:ext uri="{FF2B5EF4-FFF2-40B4-BE49-F238E27FC236}">
                  <a16:creationId xmlns:a16="http://schemas.microsoft.com/office/drawing/2014/main" id="{5F5DCC4D-A4A2-41E7-BA0B-890F9F584C2B}"/>
                </a:ext>
              </a:extLst>
            </p:cNvPr>
            <p:cNvSpPr/>
            <p:nvPr/>
          </p:nvSpPr>
          <p:spPr>
            <a:xfrm>
              <a:off x="6678727" y="4045635"/>
              <a:ext cx="95207" cy="36270"/>
            </a:xfrm>
            <a:custGeom>
              <a:avLst/>
              <a:gdLst/>
              <a:ahLst/>
              <a:cxnLst/>
              <a:rect l="l" t="t" r="r" b="b"/>
              <a:pathLst>
                <a:path w="95207" h="36270">
                  <a:moveTo>
                    <a:pt x="93425" y="36270"/>
                  </a:moveTo>
                  <a:lnTo>
                    <a:pt x="95207" y="30825"/>
                  </a:lnTo>
                  <a:lnTo>
                    <a:pt x="93729" y="27269"/>
                  </a:lnTo>
                  <a:lnTo>
                    <a:pt x="85392" y="16291"/>
                  </a:lnTo>
                  <a:lnTo>
                    <a:pt x="74589" y="7756"/>
                  </a:lnTo>
                  <a:lnTo>
                    <a:pt x="61823" y="2164"/>
                  </a:lnTo>
                  <a:lnTo>
                    <a:pt x="47596" y="9"/>
                  </a:lnTo>
                  <a:lnTo>
                    <a:pt x="46582" y="0"/>
                  </a:lnTo>
                  <a:lnTo>
                    <a:pt x="32256" y="1901"/>
                  </a:lnTo>
                  <a:lnTo>
                    <a:pt x="19369" y="7275"/>
                  </a:lnTo>
                  <a:lnTo>
                    <a:pt x="8420" y="15623"/>
                  </a:lnTo>
                  <a:lnTo>
                    <a:pt x="0" y="26330"/>
                  </a:lnTo>
                  <a:lnTo>
                    <a:pt x="1624" y="33372"/>
                  </a:lnTo>
                  <a:lnTo>
                    <a:pt x="194" y="27173"/>
                  </a:lnTo>
                  <a:lnTo>
                    <a:pt x="8452" y="16438"/>
                  </a:lnTo>
                  <a:lnTo>
                    <a:pt x="19335" y="7985"/>
                  </a:lnTo>
                  <a:lnTo>
                    <a:pt x="32185" y="2523"/>
                  </a:lnTo>
                  <a:lnTo>
                    <a:pt x="46582" y="571"/>
                  </a:lnTo>
                  <a:lnTo>
                    <a:pt x="60890" y="2502"/>
                  </a:lnTo>
                  <a:lnTo>
                    <a:pt x="73742" y="7950"/>
                  </a:lnTo>
                  <a:lnTo>
                    <a:pt x="84628" y="16395"/>
                  </a:lnTo>
                  <a:lnTo>
                    <a:pt x="93039" y="27320"/>
                  </a:lnTo>
                  <a:lnTo>
                    <a:pt x="94904" y="31750"/>
                  </a:lnTo>
                  <a:lnTo>
                    <a:pt x="93425" y="36270"/>
                  </a:lnTo>
                  <a:close/>
                </a:path>
              </a:pathLst>
            </a:custGeom>
            <a:solidFill>
              <a:srgbClr val="D33A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82" name="object 595">
              <a:extLst>
                <a:ext uri="{FF2B5EF4-FFF2-40B4-BE49-F238E27FC236}">
                  <a16:creationId xmlns:a16="http://schemas.microsoft.com/office/drawing/2014/main" id="{F85B2EC5-F9D2-4513-9034-B7604CF81D07}"/>
                </a:ext>
              </a:extLst>
            </p:cNvPr>
            <p:cNvSpPr/>
            <p:nvPr/>
          </p:nvSpPr>
          <p:spPr>
            <a:xfrm>
              <a:off x="6678607" y="4045369"/>
              <a:ext cx="95494" cy="33639"/>
            </a:xfrm>
            <a:custGeom>
              <a:avLst/>
              <a:gdLst/>
              <a:ahLst/>
              <a:cxnLst/>
              <a:rect l="l" t="t" r="r" b="b"/>
              <a:pathLst>
                <a:path w="95494" h="33639">
                  <a:moveTo>
                    <a:pt x="196" y="26925"/>
                  </a:moveTo>
                  <a:lnTo>
                    <a:pt x="8052" y="16655"/>
                  </a:lnTo>
                  <a:lnTo>
                    <a:pt x="18899" y="8178"/>
                  </a:lnTo>
                  <a:lnTo>
                    <a:pt x="31728" y="2656"/>
                  </a:lnTo>
                  <a:lnTo>
                    <a:pt x="46042" y="588"/>
                  </a:lnTo>
                  <a:lnTo>
                    <a:pt x="46703" y="584"/>
                  </a:lnTo>
                  <a:lnTo>
                    <a:pt x="60999" y="2490"/>
                  </a:lnTo>
                  <a:lnTo>
                    <a:pt x="73878" y="7875"/>
                  </a:lnTo>
                  <a:lnTo>
                    <a:pt x="84825" y="16240"/>
                  </a:lnTo>
                  <a:lnTo>
                    <a:pt x="93327" y="27087"/>
                  </a:lnTo>
                  <a:lnTo>
                    <a:pt x="95211" y="31447"/>
                  </a:lnTo>
                  <a:lnTo>
                    <a:pt x="95494" y="30582"/>
                  </a:lnTo>
                  <a:lnTo>
                    <a:pt x="94236" y="27546"/>
                  </a:lnTo>
                  <a:lnTo>
                    <a:pt x="85920" y="16545"/>
                  </a:lnTo>
                  <a:lnTo>
                    <a:pt x="75147" y="7963"/>
                  </a:lnTo>
                  <a:lnTo>
                    <a:pt x="62419" y="2291"/>
                  </a:lnTo>
                  <a:lnTo>
                    <a:pt x="48237" y="21"/>
                  </a:lnTo>
                  <a:lnTo>
                    <a:pt x="46703" y="0"/>
                  </a:lnTo>
                  <a:lnTo>
                    <a:pt x="32346" y="1887"/>
                  </a:lnTo>
                  <a:lnTo>
                    <a:pt x="19421" y="7223"/>
                  </a:lnTo>
                  <a:lnTo>
                    <a:pt x="8421" y="15517"/>
                  </a:lnTo>
                  <a:lnTo>
                    <a:pt x="0" y="26074"/>
                  </a:lnTo>
                  <a:lnTo>
                    <a:pt x="1744" y="33639"/>
                  </a:lnTo>
                  <a:lnTo>
                    <a:pt x="196" y="26925"/>
                  </a:lnTo>
                  <a:close/>
                </a:path>
              </a:pathLst>
            </a:custGeom>
            <a:solidFill>
              <a:srgbClr val="D33A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83" name="object 596">
              <a:extLst>
                <a:ext uri="{FF2B5EF4-FFF2-40B4-BE49-F238E27FC236}">
                  <a16:creationId xmlns:a16="http://schemas.microsoft.com/office/drawing/2014/main" id="{FCEAA532-AF4B-4E98-81F8-A13CBB489CA0}"/>
                </a:ext>
              </a:extLst>
            </p:cNvPr>
            <p:cNvSpPr/>
            <p:nvPr/>
          </p:nvSpPr>
          <p:spPr>
            <a:xfrm>
              <a:off x="6678474" y="4044937"/>
              <a:ext cx="95793" cy="31405"/>
            </a:xfrm>
            <a:custGeom>
              <a:avLst/>
              <a:gdLst/>
              <a:ahLst/>
              <a:cxnLst/>
              <a:rect l="l" t="t" r="r" b="b"/>
              <a:pathLst>
                <a:path w="95793" h="31405">
                  <a:moveTo>
                    <a:pt x="222" y="26895"/>
                  </a:moveTo>
                  <a:lnTo>
                    <a:pt x="7685" y="17047"/>
                  </a:lnTo>
                  <a:lnTo>
                    <a:pt x="18476" y="8479"/>
                  </a:lnTo>
                  <a:lnTo>
                    <a:pt x="31232" y="2827"/>
                  </a:lnTo>
                  <a:lnTo>
                    <a:pt x="45454" y="588"/>
                  </a:lnTo>
                  <a:lnTo>
                    <a:pt x="46835" y="571"/>
                  </a:lnTo>
                  <a:lnTo>
                    <a:pt x="61164" y="2473"/>
                  </a:lnTo>
                  <a:lnTo>
                    <a:pt x="74059" y="7844"/>
                  </a:lnTo>
                  <a:lnTo>
                    <a:pt x="85023" y="16186"/>
                  </a:lnTo>
                  <a:lnTo>
                    <a:pt x="93562" y="26998"/>
                  </a:lnTo>
                  <a:lnTo>
                    <a:pt x="95499" y="31405"/>
                  </a:lnTo>
                  <a:lnTo>
                    <a:pt x="95793" y="30505"/>
                  </a:lnTo>
                  <a:lnTo>
                    <a:pt x="86510" y="16922"/>
                  </a:lnTo>
                  <a:lnTo>
                    <a:pt x="75808" y="8251"/>
                  </a:lnTo>
                  <a:lnTo>
                    <a:pt x="63138" y="2460"/>
                  </a:lnTo>
                  <a:lnTo>
                    <a:pt x="48988" y="41"/>
                  </a:lnTo>
                  <a:lnTo>
                    <a:pt x="46835" y="0"/>
                  </a:lnTo>
                  <a:lnTo>
                    <a:pt x="32510" y="1879"/>
                  </a:lnTo>
                  <a:lnTo>
                    <a:pt x="19571" y="7190"/>
                  </a:lnTo>
                  <a:lnTo>
                    <a:pt x="8513" y="15441"/>
                  </a:lnTo>
                  <a:lnTo>
                    <a:pt x="0" y="25932"/>
                  </a:lnTo>
                  <a:lnTo>
                    <a:pt x="222" y="26895"/>
                  </a:lnTo>
                  <a:close/>
                </a:path>
              </a:pathLst>
            </a:custGeom>
            <a:solidFill>
              <a:srgbClr val="D33A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84" name="object 597">
              <a:extLst>
                <a:ext uri="{FF2B5EF4-FFF2-40B4-BE49-F238E27FC236}">
                  <a16:creationId xmlns:a16="http://schemas.microsoft.com/office/drawing/2014/main" id="{D4416FBF-4C78-4267-BDDA-D91E8D2FE341}"/>
                </a:ext>
              </a:extLst>
            </p:cNvPr>
            <p:cNvSpPr/>
            <p:nvPr/>
          </p:nvSpPr>
          <p:spPr>
            <a:xfrm>
              <a:off x="6678379" y="4071442"/>
              <a:ext cx="1972" cy="34338"/>
            </a:xfrm>
            <a:custGeom>
              <a:avLst/>
              <a:gdLst/>
              <a:ahLst/>
              <a:cxnLst/>
              <a:rect l="l" t="t" r="r" b="b"/>
              <a:pathLst>
                <a:path w="1972" h="34338">
                  <a:moveTo>
                    <a:pt x="1972" y="7566"/>
                  </a:moveTo>
                  <a:lnTo>
                    <a:pt x="227" y="0"/>
                  </a:lnTo>
                  <a:lnTo>
                    <a:pt x="1972" y="7566"/>
                  </a:lnTo>
                  <a:close/>
                </a:path>
                <a:path w="1972" h="34338">
                  <a:moveTo>
                    <a:pt x="227" y="0"/>
                  </a:moveTo>
                  <a:lnTo>
                    <a:pt x="7408" y="-9580"/>
                  </a:lnTo>
                  <a:lnTo>
                    <a:pt x="18135" y="-18216"/>
                  </a:lnTo>
                  <a:lnTo>
                    <a:pt x="30822" y="-23963"/>
                  </a:lnTo>
                  <a:lnTo>
                    <a:pt x="44978" y="-26331"/>
                  </a:lnTo>
                  <a:lnTo>
                    <a:pt x="46930" y="-26365"/>
                  </a:lnTo>
                  <a:lnTo>
                    <a:pt x="61241" y="-24478"/>
                  </a:lnTo>
                  <a:lnTo>
                    <a:pt x="74146" y="-19146"/>
                  </a:lnTo>
                  <a:lnTo>
                    <a:pt x="85153" y="-10858"/>
                  </a:lnTo>
                  <a:lnTo>
                    <a:pt x="93770" y="-105"/>
                  </a:lnTo>
                  <a:lnTo>
                    <a:pt x="95775" y="4345"/>
                  </a:lnTo>
                  <a:lnTo>
                    <a:pt x="93773" y="10463"/>
                  </a:lnTo>
                  <a:lnTo>
                    <a:pt x="96111" y="3318"/>
                  </a:lnTo>
                  <a:lnTo>
                    <a:pt x="87114" y="-9629"/>
                  </a:lnTo>
                  <a:lnTo>
                    <a:pt x="76439" y="-18322"/>
                  </a:lnTo>
                  <a:lnTo>
                    <a:pt x="63801" y="-24172"/>
                  </a:lnTo>
                  <a:lnTo>
                    <a:pt x="49687" y="-26704"/>
                  </a:lnTo>
                  <a:lnTo>
                    <a:pt x="46930" y="-26771"/>
                  </a:lnTo>
                  <a:lnTo>
                    <a:pt x="32554" y="-24909"/>
                  </a:lnTo>
                  <a:lnTo>
                    <a:pt x="19594" y="-19640"/>
                  </a:lnTo>
                  <a:lnTo>
                    <a:pt x="8528" y="-11437"/>
                  </a:lnTo>
                  <a:lnTo>
                    <a:pt x="0" y="-985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rgbClr val="D33A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85" name="object 598">
              <a:extLst>
                <a:ext uri="{FF2B5EF4-FFF2-40B4-BE49-F238E27FC236}">
                  <a16:creationId xmlns:a16="http://schemas.microsoft.com/office/drawing/2014/main" id="{DD1746D4-CCAF-44DE-B9F1-8A37A89D56D3}"/>
                </a:ext>
              </a:extLst>
            </p:cNvPr>
            <p:cNvSpPr/>
            <p:nvPr/>
          </p:nvSpPr>
          <p:spPr>
            <a:xfrm>
              <a:off x="6678249" y="4044213"/>
              <a:ext cx="96371" cy="37692"/>
            </a:xfrm>
            <a:custGeom>
              <a:avLst/>
              <a:gdLst/>
              <a:ahLst/>
              <a:cxnLst/>
              <a:rect l="l" t="t" r="r" b="b"/>
              <a:pathLst>
                <a:path w="96371" h="37692">
                  <a:moveTo>
                    <a:pt x="249" y="26761"/>
                  </a:moveTo>
                  <a:lnTo>
                    <a:pt x="7034" y="17645"/>
                  </a:lnTo>
                  <a:lnTo>
                    <a:pt x="17720" y="8957"/>
                  </a:lnTo>
                  <a:lnTo>
                    <a:pt x="30376" y="3123"/>
                  </a:lnTo>
                  <a:lnTo>
                    <a:pt x="44519" y="628"/>
                  </a:lnTo>
                  <a:lnTo>
                    <a:pt x="47060" y="571"/>
                  </a:lnTo>
                  <a:lnTo>
                    <a:pt x="61359" y="2450"/>
                  </a:lnTo>
                  <a:lnTo>
                    <a:pt x="74271" y="7761"/>
                  </a:lnTo>
                  <a:lnTo>
                    <a:pt x="85308" y="16018"/>
                  </a:lnTo>
                  <a:lnTo>
                    <a:pt x="93977" y="26734"/>
                  </a:lnTo>
                  <a:lnTo>
                    <a:pt x="96026" y="31206"/>
                  </a:lnTo>
                  <a:lnTo>
                    <a:pt x="93903" y="37692"/>
                  </a:lnTo>
                  <a:lnTo>
                    <a:pt x="96371" y="30150"/>
                  </a:lnTo>
                  <a:lnTo>
                    <a:pt x="95762" y="28639"/>
                  </a:lnTo>
                  <a:lnTo>
                    <a:pt x="87608" y="17514"/>
                  </a:lnTo>
                  <a:lnTo>
                    <a:pt x="77010" y="8729"/>
                  </a:lnTo>
                  <a:lnTo>
                    <a:pt x="64439" y="2763"/>
                  </a:lnTo>
                  <a:lnTo>
                    <a:pt x="50369" y="96"/>
                  </a:lnTo>
                  <a:lnTo>
                    <a:pt x="47060" y="0"/>
                  </a:lnTo>
                  <a:lnTo>
                    <a:pt x="32705" y="1855"/>
                  </a:lnTo>
                  <a:lnTo>
                    <a:pt x="19732" y="7104"/>
                  </a:lnTo>
                  <a:lnTo>
                    <a:pt x="8618" y="15271"/>
                  </a:lnTo>
                  <a:lnTo>
                    <a:pt x="0" y="25679"/>
                  </a:lnTo>
                  <a:lnTo>
                    <a:pt x="249" y="26761"/>
                  </a:lnTo>
                  <a:close/>
                </a:path>
              </a:pathLst>
            </a:custGeom>
            <a:solidFill>
              <a:srgbClr val="D33A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86" name="object 599">
              <a:extLst>
                <a:ext uri="{FF2B5EF4-FFF2-40B4-BE49-F238E27FC236}">
                  <a16:creationId xmlns:a16="http://schemas.microsoft.com/office/drawing/2014/main" id="{9E6D6B2E-E42C-4A11-B40B-D4240A0A7F0A}"/>
                </a:ext>
              </a:extLst>
            </p:cNvPr>
            <p:cNvSpPr/>
            <p:nvPr/>
          </p:nvSpPr>
          <p:spPr>
            <a:xfrm>
              <a:off x="6678112" y="4043806"/>
              <a:ext cx="96736" cy="38098"/>
            </a:xfrm>
            <a:custGeom>
              <a:avLst/>
              <a:gdLst/>
              <a:ahLst/>
              <a:cxnLst/>
              <a:rect l="l" t="t" r="r" b="b"/>
              <a:pathLst>
                <a:path w="96736" h="38098">
                  <a:moveTo>
                    <a:pt x="264" y="26637"/>
                  </a:moveTo>
                  <a:lnTo>
                    <a:pt x="6666" y="17972"/>
                  </a:lnTo>
                  <a:lnTo>
                    <a:pt x="17303" y="9223"/>
                  </a:lnTo>
                  <a:lnTo>
                    <a:pt x="29895" y="3292"/>
                  </a:lnTo>
                  <a:lnTo>
                    <a:pt x="43958" y="651"/>
                  </a:lnTo>
                  <a:lnTo>
                    <a:pt x="47197" y="558"/>
                  </a:lnTo>
                  <a:lnTo>
                    <a:pt x="61516" y="2419"/>
                  </a:lnTo>
                  <a:lnTo>
                    <a:pt x="74454" y="7685"/>
                  </a:lnTo>
                  <a:lnTo>
                    <a:pt x="85530" y="15880"/>
                  </a:lnTo>
                  <a:lnTo>
                    <a:pt x="94265" y="26531"/>
                  </a:lnTo>
                  <a:lnTo>
                    <a:pt x="96361" y="31008"/>
                  </a:lnTo>
                  <a:lnTo>
                    <a:pt x="94040" y="38098"/>
                  </a:lnTo>
                  <a:lnTo>
                    <a:pt x="96736" y="29862"/>
                  </a:lnTo>
                  <a:lnTo>
                    <a:pt x="88269" y="17851"/>
                  </a:lnTo>
                  <a:lnTo>
                    <a:pt x="77716" y="9010"/>
                  </a:lnTo>
                  <a:lnTo>
                    <a:pt x="65205" y="2951"/>
                  </a:lnTo>
                  <a:lnTo>
                    <a:pt x="51210" y="141"/>
                  </a:lnTo>
                  <a:lnTo>
                    <a:pt x="47197" y="0"/>
                  </a:lnTo>
                  <a:lnTo>
                    <a:pt x="32824" y="1838"/>
                  </a:lnTo>
                  <a:lnTo>
                    <a:pt x="19828" y="7042"/>
                  </a:lnTo>
                  <a:lnTo>
                    <a:pt x="8675" y="15149"/>
                  </a:lnTo>
                  <a:lnTo>
                    <a:pt x="0" y="25492"/>
                  </a:lnTo>
                  <a:lnTo>
                    <a:pt x="2239" y="35201"/>
                  </a:lnTo>
                  <a:lnTo>
                    <a:pt x="264" y="26637"/>
                  </a:lnTo>
                  <a:close/>
                </a:path>
              </a:pathLst>
            </a:custGeom>
            <a:solidFill>
              <a:srgbClr val="D43B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87" name="object 600">
              <a:extLst>
                <a:ext uri="{FF2B5EF4-FFF2-40B4-BE49-F238E27FC236}">
                  <a16:creationId xmlns:a16="http://schemas.microsoft.com/office/drawing/2014/main" id="{1E19CBFB-A8F0-487C-A291-704BF9304131}"/>
                </a:ext>
              </a:extLst>
            </p:cNvPr>
            <p:cNvSpPr/>
            <p:nvPr/>
          </p:nvSpPr>
          <p:spPr>
            <a:xfrm>
              <a:off x="6678029" y="4043502"/>
              <a:ext cx="97012" cy="38403"/>
            </a:xfrm>
            <a:custGeom>
              <a:avLst/>
              <a:gdLst/>
              <a:ahLst/>
              <a:cxnLst/>
              <a:rect l="l" t="t" r="r" b="b"/>
              <a:pathLst>
                <a:path w="97012" h="38403">
                  <a:moveTo>
                    <a:pt x="2322" y="35506"/>
                  </a:moveTo>
                  <a:lnTo>
                    <a:pt x="261" y="26571"/>
                  </a:lnTo>
                  <a:lnTo>
                    <a:pt x="6355" y="18242"/>
                  </a:lnTo>
                  <a:lnTo>
                    <a:pt x="16939" y="9444"/>
                  </a:lnTo>
                  <a:lnTo>
                    <a:pt x="29502" y="3441"/>
                  </a:lnTo>
                  <a:lnTo>
                    <a:pt x="43578" y="703"/>
                  </a:lnTo>
                  <a:lnTo>
                    <a:pt x="47280" y="584"/>
                  </a:lnTo>
                  <a:lnTo>
                    <a:pt x="61593" y="2432"/>
                  </a:lnTo>
                  <a:lnTo>
                    <a:pt x="74555" y="7664"/>
                  </a:lnTo>
                  <a:lnTo>
                    <a:pt x="85687" y="15808"/>
                  </a:lnTo>
                  <a:lnTo>
                    <a:pt x="94507" y="26396"/>
                  </a:lnTo>
                  <a:lnTo>
                    <a:pt x="96614" y="30790"/>
                  </a:lnTo>
                  <a:lnTo>
                    <a:pt x="94123" y="38403"/>
                  </a:lnTo>
                  <a:lnTo>
                    <a:pt x="97012" y="29575"/>
                  </a:lnTo>
                  <a:lnTo>
                    <a:pt x="88816" y="18153"/>
                  </a:lnTo>
                  <a:lnTo>
                    <a:pt x="78295" y="9260"/>
                  </a:lnTo>
                  <a:lnTo>
                    <a:pt x="65824" y="3117"/>
                  </a:lnTo>
                  <a:lnTo>
                    <a:pt x="51876" y="184"/>
                  </a:lnTo>
                  <a:lnTo>
                    <a:pt x="47280" y="0"/>
                  </a:lnTo>
                  <a:lnTo>
                    <a:pt x="32924" y="1831"/>
                  </a:lnTo>
                  <a:lnTo>
                    <a:pt x="19925" y="7018"/>
                  </a:lnTo>
                  <a:lnTo>
                    <a:pt x="8747" y="15098"/>
                  </a:lnTo>
                  <a:lnTo>
                    <a:pt x="0" y="25438"/>
                  </a:lnTo>
                  <a:lnTo>
                    <a:pt x="2322" y="35506"/>
                  </a:lnTo>
                  <a:close/>
                </a:path>
              </a:pathLst>
            </a:custGeom>
            <a:solidFill>
              <a:srgbClr val="D43B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88" name="object 601">
              <a:extLst>
                <a:ext uri="{FF2B5EF4-FFF2-40B4-BE49-F238E27FC236}">
                  <a16:creationId xmlns:a16="http://schemas.microsoft.com/office/drawing/2014/main" id="{886E2B1E-5B39-4C7E-8767-85438CB3A208}"/>
                </a:ext>
              </a:extLst>
            </p:cNvPr>
            <p:cNvSpPr/>
            <p:nvPr/>
          </p:nvSpPr>
          <p:spPr>
            <a:xfrm>
              <a:off x="6677891" y="4043083"/>
              <a:ext cx="97308" cy="38822"/>
            </a:xfrm>
            <a:custGeom>
              <a:avLst/>
              <a:gdLst/>
              <a:ahLst/>
              <a:cxnLst/>
              <a:rect l="l" t="t" r="r" b="b"/>
              <a:pathLst>
                <a:path w="97308" h="38822">
                  <a:moveTo>
                    <a:pt x="97308" y="29511"/>
                  </a:moveTo>
                  <a:lnTo>
                    <a:pt x="89396" y="18458"/>
                  </a:lnTo>
                  <a:lnTo>
                    <a:pt x="78943" y="9508"/>
                  </a:lnTo>
                  <a:lnTo>
                    <a:pt x="66529" y="3282"/>
                  </a:lnTo>
                  <a:lnTo>
                    <a:pt x="52610" y="233"/>
                  </a:lnTo>
                  <a:lnTo>
                    <a:pt x="47418" y="0"/>
                  </a:lnTo>
                  <a:lnTo>
                    <a:pt x="33077" y="1813"/>
                  </a:lnTo>
                  <a:lnTo>
                    <a:pt x="20064" y="6954"/>
                  </a:lnTo>
                  <a:lnTo>
                    <a:pt x="8839" y="14972"/>
                  </a:lnTo>
                  <a:lnTo>
                    <a:pt x="0" y="25259"/>
                  </a:lnTo>
                  <a:lnTo>
                    <a:pt x="2460" y="35925"/>
                  </a:lnTo>
                  <a:lnTo>
                    <a:pt x="287" y="26507"/>
                  </a:lnTo>
                  <a:lnTo>
                    <a:pt x="6006" y="18623"/>
                  </a:lnTo>
                  <a:lnTo>
                    <a:pt x="16539" y="9746"/>
                  </a:lnTo>
                  <a:lnTo>
                    <a:pt x="29037" y="3629"/>
                  </a:lnTo>
                  <a:lnTo>
                    <a:pt x="43034" y="739"/>
                  </a:lnTo>
                  <a:lnTo>
                    <a:pt x="47418" y="571"/>
                  </a:lnTo>
                  <a:lnTo>
                    <a:pt x="61767" y="2416"/>
                  </a:lnTo>
                  <a:lnTo>
                    <a:pt x="74742" y="7638"/>
                  </a:lnTo>
                  <a:lnTo>
                    <a:pt x="85879" y="15766"/>
                  </a:lnTo>
                  <a:lnTo>
                    <a:pt x="94716" y="26329"/>
                  </a:lnTo>
                  <a:lnTo>
                    <a:pt x="96885" y="30804"/>
                  </a:lnTo>
                  <a:lnTo>
                    <a:pt x="94261" y="38822"/>
                  </a:lnTo>
                  <a:lnTo>
                    <a:pt x="97308" y="29511"/>
                  </a:lnTo>
                  <a:close/>
                </a:path>
              </a:pathLst>
            </a:custGeom>
            <a:solidFill>
              <a:srgbClr val="D43B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89" name="object 602">
              <a:extLst>
                <a:ext uri="{FF2B5EF4-FFF2-40B4-BE49-F238E27FC236}">
                  <a16:creationId xmlns:a16="http://schemas.microsoft.com/office/drawing/2014/main" id="{FBEA4355-E4DC-41C7-ABFA-BA8E74AE328A}"/>
                </a:ext>
              </a:extLst>
            </p:cNvPr>
            <p:cNvSpPr/>
            <p:nvPr/>
          </p:nvSpPr>
          <p:spPr>
            <a:xfrm>
              <a:off x="6677786" y="4042651"/>
              <a:ext cx="97551" cy="39254"/>
            </a:xfrm>
            <a:custGeom>
              <a:avLst/>
              <a:gdLst/>
              <a:ahLst/>
              <a:cxnLst/>
              <a:rect l="l" t="t" r="r" b="b"/>
              <a:pathLst>
                <a:path w="97551" h="39254">
                  <a:moveTo>
                    <a:pt x="5672" y="18951"/>
                  </a:moveTo>
                  <a:lnTo>
                    <a:pt x="16141" y="10018"/>
                  </a:lnTo>
                  <a:lnTo>
                    <a:pt x="28583" y="3819"/>
                  </a:lnTo>
                  <a:lnTo>
                    <a:pt x="42545" y="811"/>
                  </a:lnTo>
                  <a:lnTo>
                    <a:pt x="47524" y="596"/>
                  </a:lnTo>
                  <a:lnTo>
                    <a:pt x="61848" y="2425"/>
                  </a:lnTo>
                  <a:lnTo>
                    <a:pt x="74832" y="7604"/>
                  </a:lnTo>
                  <a:lnTo>
                    <a:pt x="86013" y="15675"/>
                  </a:lnTo>
                  <a:lnTo>
                    <a:pt x="94928" y="26177"/>
                  </a:lnTo>
                  <a:lnTo>
                    <a:pt x="97168" y="30693"/>
                  </a:lnTo>
                  <a:lnTo>
                    <a:pt x="97551" y="29524"/>
                  </a:lnTo>
                  <a:lnTo>
                    <a:pt x="89976" y="18851"/>
                  </a:lnTo>
                  <a:lnTo>
                    <a:pt x="79574" y="9826"/>
                  </a:lnTo>
                  <a:lnTo>
                    <a:pt x="67223" y="3491"/>
                  </a:lnTo>
                  <a:lnTo>
                    <a:pt x="53378" y="297"/>
                  </a:lnTo>
                  <a:lnTo>
                    <a:pt x="47524" y="0"/>
                  </a:lnTo>
                  <a:lnTo>
                    <a:pt x="33152" y="1810"/>
                  </a:lnTo>
                  <a:lnTo>
                    <a:pt x="20126" y="6939"/>
                  </a:lnTo>
                  <a:lnTo>
                    <a:pt x="8892" y="14938"/>
                  </a:lnTo>
                  <a:lnTo>
                    <a:pt x="0" y="25232"/>
                  </a:lnTo>
                  <a:lnTo>
                    <a:pt x="283" y="26461"/>
                  </a:lnTo>
                  <a:lnTo>
                    <a:pt x="5672" y="18951"/>
                  </a:lnTo>
                  <a:close/>
                </a:path>
                <a:path w="97551" h="39254">
                  <a:moveTo>
                    <a:pt x="2565" y="36357"/>
                  </a:moveTo>
                  <a:lnTo>
                    <a:pt x="283" y="26461"/>
                  </a:lnTo>
                  <a:lnTo>
                    <a:pt x="2565" y="36357"/>
                  </a:lnTo>
                  <a:close/>
                </a:path>
                <a:path w="97551" h="39254">
                  <a:moveTo>
                    <a:pt x="97168" y="30693"/>
                  </a:moveTo>
                  <a:lnTo>
                    <a:pt x="94367" y="39254"/>
                  </a:lnTo>
                  <a:lnTo>
                    <a:pt x="97168" y="30693"/>
                  </a:lnTo>
                  <a:close/>
                </a:path>
              </a:pathLst>
            </a:custGeom>
            <a:solidFill>
              <a:srgbClr val="D43B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90" name="object 603">
              <a:extLst>
                <a:ext uri="{FF2B5EF4-FFF2-40B4-BE49-F238E27FC236}">
                  <a16:creationId xmlns:a16="http://schemas.microsoft.com/office/drawing/2014/main" id="{DAF9847B-0735-4327-9CF8-C805ECBC7A61}"/>
                </a:ext>
              </a:extLst>
            </p:cNvPr>
            <p:cNvSpPr/>
            <p:nvPr/>
          </p:nvSpPr>
          <p:spPr>
            <a:xfrm>
              <a:off x="6677668" y="4042359"/>
              <a:ext cx="97822" cy="36649"/>
            </a:xfrm>
            <a:custGeom>
              <a:avLst/>
              <a:gdLst/>
              <a:ahLst/>
              <a:cxnLst/>
              <a:rect l="l" t="t" r="r" b="b"/>
              <a:pathLst>
                <a:path w="97822" h="36649">
                  <a:moveTo>
                    <a:pt x="2683" y="36649"/>
                  </a:moveTo>
                  <a:lnTo>
                    <a:pt x="302" y="26324"/>
                  </a:lnTo>
                  <a:lnTo>
                    <a:pt x="5367" y="19223"/>
                  </a:lnTo>
                  <a:lnTo>
                    <a:pt x="15800" y="10242"/>
                  </a:lnTo>
                  <a:lnTo>
                    <a:pt x="28202" y="3965"/>
                  </a:lnTo>
                  <a:lnTo>
                    <a:pt x="42120" y="846"/>
                  </a:lnTo>
                  <a:lnTo>
                    <a:pt x="47642" y="584"/>
                  </a:lnTo>
                  <a:lnTo>
                    <a:pt x="61998" y="2399"/>
                  </a:lnTo>
                  <a:lnTo>
                    <a:pt x="75019" y="7542"/>
                  </a:lnTo>
                  <a:lnTo>
                    <a:pt x="86250" y="15558"/>
                  </a:lnTo>
                  <a:lnTo>
                    <a:pt x="95235" y="25994"/>
                  </a:lnTo>
                  <a:lnTo>
                    <a:pt x="97473" y="30413"/>
                  </a:lnTo>
                  <a:lnTo>
                    <a:pt x="97822" y="29348"/>
                  </a:lnTo>
                  <a:lnTo>
                    <a:pt x="90594" y="19108"/>
                  </a:lnTo>
                  <a:lnTo>
                    <a:pt x="80229" y="10050"/>
                  </a:lnTo>
                  <a:lnTo>
                    <a:pt x="67910" y="3653"/>
                  </a:lnTo>
                  <a:lnTo>
                    <a:pt x="54088" y="355"/>
                  </a:lnTo>
                  <a:lnTo>
                    <a:pt x="47642" y="0"/>
                  </a:lnTo>
                  <a:lnTo>
                    <a:pt x="33287" y="1791"/>
                  </a:lnTo>
                  <a:lnTo>
                    <a:pt x="20242" y="6874"/>
                  </a:lnTo>
                  <a:lnTo>
                    <a:pt x="8955" y="14808"/>
                  </a:lnTo>
                  <a:lnTo>
                    <a:pt x="0" y="25013"/>
                  </a:lnTo>
                  <a:lnTo>
                    <a:pt x="2683" y="36649"/>
                  </a:lnTo>
                  <a:close/>
                </a:path>
              </a:pathLst>
            </a:custGeom>
            <a:solidFill>
              <a:srgbClr val="D43B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91" name="object 604">
              <a:extLst>
                <a:ext uri="{FF2B5EF4-FFF2-40B4-BE49-F238E27FC236}">
                  <a16:creationId xmlns:a16="http://schemas.microsoft.com/office/drawing/2014/main" id="{6BD131B9-3B5B-4EF2-AC57-643032D1184C}"/>
                </a:ext>
              </a:extLst>
            </p:cNvPr>
            <p:cNvSpPr/>
            <p:nvPr/>
          </p:nvSpPr>
          <p:spPr>
            <a:xfrm>
              <a:off x="6677550" y="4041952"/>
              <a:ext cx="98054" cy="37055"/>
            </a:xfrm>
            <a:custGeom>
              <a:avLst/>
              <a:gdLst/>
              <a:ahLst/>
              <a:cxnLst/>
              <a:rect l="l" t="t" r="r" b="b"/>
              <a:pathLst>
                <a:path w="98054" h="37055">
                  <a:moveTo>
                    <a:pt x="2801" y="37055"/>
                  </a:moveTo>
                  <a:lnTo>
                    <a:pt x="283" y="26139"/>
                  </a:lnTo>
                  <a:lnTo>
                    <a:pt x="4934" y="19562"/>
                  </a:lnTo>
                  <a:lnTo>
                    <a:pt x="15312" y="10524"/>
                  </a:lnTo>
                  <a:lnTo>
                    <a:pt x="27658" y="4156"/>
                  </a:lnTo>
                  <a:lnTo>
                    <a:pt x="41527" y="902"/>
                  </a:lnTo>
                  <a:lnTo>
                    <a:pt x="47759" y="571"/>
                  </a:lnTo>
                  <a:lnTo>
                    <a:pt x="62095" y="2376"/>
                  </a:lnTo>
                  <a:lnTo>
                    <a:pt x="75109" y="7495"/>
                  </a:lnTo>
                  <a:lnTo>
                    <a:pt x="86349" y="15480"/>
                  </a:lnTo>
                  <a:lnTo>
                    <a:pt x="95368" y="25886"/>
                  </a:lnTo>
                  <a:lnTo>
                    <a:pt x="97710" y="30456"/>
                  </a:lnTo>
                  <a:lnTo>
                    <a:pt x="98054" y="29403"/>
                  </a:lnTo>
                  <a:lnTo>
                    <a:pt x="91102" y="19461"/>
                  </a:lnTo>
                  <a:lnTo>
                    <a:pt x="80791" y="10333"/>
                  </a:lnTo>
                  <a:lnTo>
                    <a:pt x="68531" y="3840"/>
                  </a:lnTo>
                  <a:lnTo>
                    <a:pt x="54768" y="420"/>
                  </a:lnTo>
                  <a:lnTo>
                    <a:pt x="47759" y="0"/>
                  </a:lnTo>
                  <a:lnTo>
                    <a:pt x="33368" y="1785"/>
                  </a:lnTo>
                  <a:lnTo>
                    <a:pt x="20298" y="6848"/>
                  </a:lnTo>
                  <a:lnTo>
                    <a:pt x="8987" y="14752"/>
                  </a:lnTo>
                  <a:lnTo>
                    <a:pt x="0" y="24909"/>
                  </a:lnTo>
                  <a:lnTo>
                    <a:pt x="2801" y="37055"/>
                  </a:lnTo>
                  <a:close/>
                </a:path>
              </a:pathLst>
            </a:custGeom>
            <a:solidFill>
              <a:srgbClr val="D53C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92" name="object 605">
              <a:extLst>
                <a:ext uri="{FF2B5EF4-FFF2-40B4-BE49-F238E27FC236}">
                  <a16:creationId xmlns:a16="http://schemas.microsoft.com/office/drawing/2014/main" id="{371D63AB-798B-46BE-84EA-C9DBA6649635}"/>
                </a:ext>
              </a:extLst>
            </p:cNvPr>
            <p:cNvSpPr/>
            <p:nvPr/>
          </p:nvSpPr>
          <p:spPr>
            <a:xfrm>
              <a:off x="6677459" y="4041660"/>
              <a:ext cx="98295" cy="37347"/>
            </a:xfrm>
            <a:custGeom>
              <a:avLst/>
              <a:gdLst/>
              <a:ahLst/>
              <a:cxnLst/>
              <a:rect l="l" t="t" r="r" b="b"/>
              <a:pathLst>
                <a:path w="98295" h="37347">
                  <a:moveTo>
                    <a:pt x="40821" y="868"/>
                  </a:moveTo>
                  <a:lnTo>
                    <a:pt x="33481" y="1775"/>
                  </a:lnTo>
                  <a:lnTo>
                    <a:pt x="20406" y="6812"/>
                  </a:lnTo>
                  <a:lnTo>
                    <a:pt x="9060" y="14678"/>
                  </a:lnTo>
                  <a:lnTo>
                    <a:pt x="0" y="24808"/>
                  </a:lnTo>
                  <a:lnTo>
                    <a:pt x="2892" y="37347"/>
                  </a:lnTo>
                  <a:lnTo>
                    <a:pt x="280" y="26024"/>
                  </a:lnTo>
                  <a:lnTo>
                    <a:pt x="4631" y="19796"/>
                  </a:lnTo>
                  <a:lnTo>
                    <a:pt x="14944" y="10677"/>
                  </a:lnTo>
                  <a:lnTo>
                    <a:pt x="27225" y="4200"/>
                  </a:lnTo>
                  <a:lnTo>
                    <a:pt x="40821" y="868"/>
                  </a:lnTo>
                  <a:close/>
                </a:path>
                <a:path w="98295" h="37347">
                  <a:moveTo>
                    <a:pt x="41439" y="792"/>
                  </a:moveTo>
                  <a:lnTo>
                    <a:pt x="40821" y="868"/>
                  </a:lnTo>
                  <a:lnTo>
                    <a:pt x="41439" y="792"/>
                  </a:lnTo>
                  <a:close/>
                </a:path>
                <a:path w="98295" h="37347">
                  <a:moveTo>
                    <a:pt x="97989" y="30171"/>
                  </a:moveTo>
                  <a:lnTo>
                    <a:pt x="91708" y="19746"/>
                  </a:lnTo>
                  <a:lnTo>
                    <a:pt x="81441" y="10578"/>
                  </a:lnTo>
                  <a:lnTo>
                    <a:pt x="69212" y="4014"/>
                  </a:lnTo>
                  <a:lnTo>
                    <a:pt x="55456" y="488"/>
                  </a:lnTo>
                  <a:lnTo>
                    <a:pt x="47850" y="0"/>
                  </a:lnTo>
                  <a:lnTo>
                    <a:pt x="41439" y="792"/>
                  </a:lnTo>
                  <a:lnTo>
                    <a:pt x="47850" y="419"/>
                  </a:lnTo>
                  <a:lnTo>
                    <a:pt x="62201" y="2217"/>
                  </a:lnTo>
                  <a:lnTo>
                    <a:pt x="75238" y="7315"/>
                  </a:lnTo>
                  <a:lnTo>
                    <a:pt x="86520" y="15264"/>
                  </a:lnTo>
                  <a:lnTo>
                    <a:pt x="95605" y="25618"/>
                  </a:lnTo>
                  <a:lnTo>
                    <a:pt x="97989" y="30171"/>
                  </a:lnTo>
                  <a:close/>
                </a:path>
              </a:pathLst>
            </a:custGeom>
            <a:solidFill>
              <a:srgbClr val="D53C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93" name="object 606">
              <a:extLst>
                <a:ext uri="{FF2B5EF4-FFF2-40B4-BE49-F238E27FC236}">
                  <a16:creationId xmlns:a16="http://schemas.microsoft.com/office/drawing/2014/main" id="{71AC90C6-CE4D-422B-B453-965C46F432DF}"/>
                </a:ext>
              </a:extLst>
            </p:cNvPr>
            <p:cNvSpPr/>
            <p:nvPr/>
          </p:nvSpPr>
          <p:spPr>
            <a:xfrm>
              <a:off x="6677316" y="4041228"/>
              <a:ext cx="98563" cy="40677"/>
            </a:xfrm>
            <a:custGeom>
              <a:avLst/>
              <a:gdLst/>
              <a:ahLst/>
              <a:cxnLst/>
              <a:rect l="l" t="t" r="r" b="b"/>
              <a:pathLst>
                <a:path w="98563" h="40677">
                  <a:moveTo>
                    <a:pt x="4309" y="20159"/>
                  </a:moveTo>
                  <a:lnTo>
                    <a:pt x="14587" y="11020"/>
                  </a:lnTo>
                  <a:lnTo>
                    <a:pt x="26835" y="4500"/>
                  </a:lnTo>
                  <a:lnTo>
                    <a:pt x="40621" y="1029"/>
                  </a:lnTo>
                  <a:lnTo>
                    <a:pt x="47994" y="571"/>
                  </a:lnTo>
                  <a:lnTo>
                    <a:pt x="62340" y="2350"/>
                  </a:lnTo>
                  <a:lnTo>
                    <a:pt x="75390" y="7400"/>
                  </a:lnTo>
                  <a:lnTo>
                    <a:pt x="86702" y="15290"/>
                  </a:lnTo>
                  <a:lnTo>
                    <a:pt x="95839" y="25586"/>
                  </a:lnTo>
                  <a:lnTo>
                    <a:pt x="98275" y="30170"/>
                  </a:lnTo>
                  <a:lnTo>
                    <a:pt x="94837" y="40677"/>
                  </a:lnTo>
                  <a:lnTo>
                    <a:pt x="98563" y="29289"/>
                  </a:lnTo>
                  <a:lnTo>
                    <a:pt x="92222" y="20064"/>
                  </a:lnTo>
                  <a:lnTo>
                    <a:pt x="82013" y="10838"/>
                  </a:lnTo>
                  <a:lnTo>
                    <a:pt x="69847" y="4195"/>
                  </a:lnTo>
                  <a:lnTo>
                    <a:pt x="56155" y="561"/>
                  </a:lnTo>
                  <a:lnTo>
                    <a:pt x="47994" y="0"/>
                  </a:lnTo>
                  <a:lnTo>
                    <a:pt x="33597" y="1759"/>
                  </a:lnTo>
                  <a:lnTo>
                    <a:pt x="20493" y="6754"/>
                  </a:lnTo>
                  <a:lnTo>
                    <a:pt x="9109" y="14563"/>
                  </a:lnTo>
                  <a:lnTo>
                    <a:pt x="0" y="24617"/>
                  </a:lnTo>
                  <a:lnTo>
                    <a:pt x="301" y="25922"/>
                  </a:lnTo>
                  <a:lnTo>
                    <a:pt x="4309" y="20159"/>
                  </a:lnTo>
                  <a:close/>
                </a:path>
                <a:path w="98563" h="40677">
                  <a:moveTo>
                    <a:pt x="3035" y="37779"/>
                  </a:moveTo>
                  <a:lnTo>
                    <a:pt x="301" y="25922"/>
                  </a:lnTo>
                  <a:lnTo>
                    <a:pt x="3035" y="37779"/>
                  </a:lnTo>
                  <a:close/>
                </a:path>
              </a:pathLst>
            </a:custGeom>
            <a:solidFill>
              <a:srgbClr val="D53C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94" name="object 607">
              <a:extLst>
                <a:ext uri="{FF2B5EF4-FFF2-40B4-BE49-F238E27FC236}">
                  <a16:creationId xmlns:a16="http://schemas.microsoft.com/office/drawing/2014/main" id="{7E272EA1-369A-42F9-83FE-E0BE7FFC3CC2}"/>
                </a:ext>
              </a:extLst>
            </p:cNvPr>
            <p:cNvSpPr/>
            <p:nvPr/>
          </p:nvSpPr>
          <p:spPr>
            <a:xfrm>
              <a:off x="6677213" y="4040797"/>
              <a:ext cx="98819" cy="41108"/>
            </a:xfrm>
            <a:custGeom>
              <a:avLst/>
              <a:gdLst/>
              <a:ahLst/>
              <a:cxnLst/>
              <a:rect l="l" t="t" r="r" b="b"/>
              <a:pathLst>
                <a:path w="98819" h="41108">
                  <a:moveTo>
                    <a:pt x="3903" y="20590"/>
                  </a:moveTo>
                  <a:lnTo>
                    <a:pt x="14138" y="11374"/>
                  </a:lnTo>
                  <a:lnTo>
                    <a:pt x="26327" y="4740"/>
                  </a:lnTo>
                  <a:lnTo>
                    <a:pt x="40035" y="1120"/>
                  </a:lnTo>
                  <a:lnTo>
                    <a:pt x="48096" y="571"/>
                  </a:lnTo>
                  <a:lnTo>
                    <a:pt x="62433" y="2346"/>
                  </a:lnTo>
                  <a:lnTo>
                    <a:pt x="75492" y="7383"/>
                  </a:lnTo>
                  <a:lnTo>
                    <a:pt x="86836" y="15247"/>
                  </a:lnTo>
                  <a:lnTo>
                    <a:pt x="96032" y="25505"/>
                  </a:lnTo>
                  <a:lnTo>
                    <a:pt x="98533" y="30125"/>
                  </a:lnTo>
                  <a:lnTo>
                    <a:pt x="94939" y="41108"/>
                  </a:lnTo>
                  <a:lnTo>
                    <a:pt x="98819" y="29250"/>
                  </a:lnTo>
                  <a:lnTo>
                    <a:pt x="92853" y="20485"/>
                  </a:lnTo>
                  <a:lnTo>
                    <a:pt x="82701" y="11185"/>
                  </a:lnTo>
                  <a:lnTo>
                    <a:pt x="70592" y="4434"/>
                  </a:lnTo>
                  <a:lnTo>
                    <a:pt x="56949" y="659"/>
                  </a:lnTo>
                  <a:lnTo>
                    <a:pt x="48096" y="0"/>
                  </a:lnTo>
                  <a:lnTo>
                    <a:pt x="33723" y="1756"/>
                  </a:lnTo>
                  <a:lnTo>
                    <a:pt x="20619" y="6741"/>
                  </a:lnTo>
                  <a:lnTo>
                    <a:pt x="9210" y="14529"/>
                  </a:lnTo>
                  <a:lnTo>
                    <a:pt x="0" y="24606"/>
                  </a:lnTo>
                  <a:lnTo>
                    <a:pt x="283" y="25834"/>
                  </a:lnTo>
                  <a:lnTo>
                    <a:pt x="3903" y="20590"/>
                  </a:lnTo>
                  <a:close/>
                </a:path>
                <a:path w="98819" h="41108">
                  <a:moveTo>
                    <a:pt x="3138" y="38211"/>
                  </a:moveTo>
                  <a:lnTo>
                    <a:pt x="283" y="25834"/>
                  </a:lnTo>
                  <a:lnTo>
                    <a:pt x="3138" y="38211"/>
                  </a:lnTo>
                  <a:close/>
                </a:path>
              </a:pathLst>
            </a:custGeom>
            <a:solidFill>
              <a:srgbClr val="D53C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95" name="object 608">
              <a:extLst>
                <a:ext uri="{FF2B5EF4-FFF2-40B4-BE49-F238E27FC236}">
                  <a16:creationId xmlns:a16="http://schemas.microsoft.com/office/drawing/2014/main" id="{D1283CF3-1DEF-473F-A272-36B64CEBE38B}"/>
                </a:ext>
              </a:extLst>
            </p:cNvPr>
            <p:cNvSpPr/>
            <p:nvPr/>
          </p:nvSpPr>
          <p:spPr>
            <a:xfrm>
              <a:off x="6677104" y="4040517"/>
              <a:ext cx="99079" cy="38490"/>
            </a:xfrm>
            <a:custGeom>
              <a:avLst/>
              <a:gdLst/>
              <a:ahLst/>
              <a:cxnLst/>
              <a:rect l="l" t="t" r="r" b="b"/>
              <a:pathLst>
                <a:path w="99079" h="38490">
                  <a:moveTo>
                    <a:pt x="3247" y="38490"/>
                  </a:moveTo>
                  <a:lnTo>
                    <a:pt x="294" y="25688"/>
                  </a:lnTo>
                  <a:lnTo>
                    <a:pt x="3664" y="20779"/>
                  </a:lnTo>
                  <a:lnTo>
                    <a:pt x="13862" y="11544"/>
                  </a:lnTo>
                  <a:lnTo>
                    <a:pt x="26016" y="4874"/>
                  </a:lnTo>
                  <a:lnTo>
                    <a:pt x="39700" y="1189"/>
                  </a:lnTo>
                  <a:lnTo>
                    <a:pt x="48206" y="584"/>
                  </a:lnTo>
                  <a:lnTo>
                    <a:pt x="62564" y="2338"/>
                  </a:lnTo>
                  <a:lnTo>
                    <a:pt x="75652" y="7323"/>
                  </a:lnTo>
                  <a:lnTo>
                    <a:pt x="87040" y="15118"/>
                  </a:lnTo>
                  <a:lnTo>
                    <a:pt x="96296" y="25304"/>
                  </a:lnTo>
                  <a:lnTo>
                    <a:pt x="98815" y="29878"/>
                  </a:lnTo>
                  <a:lnTo>
                    <a:pt x="99079" y="29071"/>
                  </a:lnTo>
                  <a:lnTo>
                    <a:pt x="93408" y="20715"/>
                  </a:lnTo>
                  <a:lnTo>
                    <a:pt x="83279" y="11393"/>
                  </a:lnTo>
                  <a:lnTo>
                    <a:pt x="71203" y="4595"/>
                  </a:lnTo>
                  <a:lnTo>
                    <a:pt x="57603" y="736"/>
                  </a:lnTo>
                  <a:lnTo>
                    <a:pt x="48206" y="0"/>
                  </a:lnTo>
                  <a:lnTo>
                    <a:pt x="33783" y="1739"/>
                  </a:lnTo>
                  <a:lnTo>
                    <a:pt x="20649" y="6682"/>
                  </a:lnTo>
                  <a:lnTo>
                    <a:pt x="9214" y="14416"/>
                  </a:lnTo>
                  <a:lnTo>
                    <a:pt x="0" y="24410"/>
                  </a:lnTo>
                  <a:lnTo>
                    <a:pt x="3247" y="38490"/>
                  </a:lnTo>
                  <a:close/>
                </a:path>
              </a:pathLst>
            </a:custGeom>
            <a:solidFill>
              <a:srgbClr val="D53C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96" name="object 609">
              <a:extLst>
                <a:ext uri="{FF2B5EF4-FFF2-40B4-BE49-F238E27FC236}">
                  <a16:creationId xmlns:a16="http://schemas.microsoft.com/office/drawing/2014/main" id="{8CB8773D-08A8-4FFE-9119-D0802676F903}"/>
                </a:ext>
              </a:extLst>
            </p:cNvPr>
            <p:cNvSpPr/>
            <p:nvPr/>
          </p:nvSpPr>
          <p:spPr>
            <a:xfrm>
              <a:off x="6677025" y="4040098"/>
              <a:ext cx="99287" cy="41807"/>
            </a:xfrm>
            <a:custGeom>
              <a:avLst/>
              <a:gdLst/>
              <a:ahLst/>
              <a:cxnLst/>
              <a:rect l="l" t="t" r="r" b="b"/>
              <a:pathLst>
                <a:path w="99287" h="41807">
                  <a:moveTo>
                    <a:pt x="99016" y="29927"/>
                  </a:moveTo>
                  <a:lnTo>
                    <a:pt x="95128" y="41807"/>
                  </a:lnTo>
                  <a:lnTo>
                    <a:pt x="99287" y="29096"/>
                  </a:lnTo>
                  <a:lnTo>
                    <a:pt x="93915" y="21077"/>
                  </a:lnTo>
                  <a:lnTo>
                    <a:pt x="83859" y="11687"/>
                  </a:lnTo>
                  <a:lnTo>
                    <a:pt x="71841" y="4798"/>
                  </a:lnTo>
                  <a:lnTo>
                    <a:pt x="58268" y="825"/>
                  </a:lnTo>
                  <a:lnTo>
                    <a:pt x="48285" y="0"/>
                  </a:lnTo>
                  <a:lnTo>
                    <a:pt x="33901" y="1732"/>
                  </a:lnTo>
                  <a:lnTo>
                    <a:pt x="20766" y="6655"/>
                  </a:lnTo>
                  <a:lnTo>
                    <a:pt x="9294" y="14355"/>
                  </a:lnTo>
                  <a:lnTo>
                    <a:pt x="0" y="24313"/>
                  </a:lnTo>
                  <a:lnTo>
                    <a:pt x="0" y="24485"/>
                  </a:lnTo>
                  <a:lnTo>
                    <a:pt x="247" y="25557"/>
                  </a:lnTo>
                  <a:lnTo>
                    <a:pt x="3226" y="21171"/>
                  </a:lnTo>
                  <a:lnTo>
                    <a:pt x="13363" y="11864"/>
                  </a:lnTo>
                  <a:lnTo>
                    <a:pt x="25460" y="5092"/>
                  </a:lnTo>
                  <a:lnTo>
                    <a:pt x="39101" y="1273"/>
                  </a:lnTo>
                  <a:lnTo>
                    <a:pt x="48285" y="571"/>
                  </a:lnTo>
                  <a:lnTo>
                    <a:pt x="62632" y="2323"/>
                  </a:lnTo>
                  <a:lnTo>
                    <a:pt x="75718" y="7300"/>
                  </a:lnTo>
                  <a:lnTo>
                    <a:pt x="87118" y="15080"/>
                  </a:lnTo>
                  <a:lnTo>
                    <a:pt x="96407" y="25244"/>
                  </a:lnTo>
                  <a:lnTo>
                    <a:pt x="99016" y="29927"/>
                  </a:lnTo>
                  <a:close/>
                </a:path>
              </a:pathLst>
            </a:custGeom>
            <a:solidFill>
              <a:srgbClr val="D53C3A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97" name="object 610">
              <a:extLst>
                <a:ext uri="{FF2B5EF4-FFF2-40B4-BE49-F238E27FC236}">
                  <a16:creationId xmlns:a16="http://schemas.microsoft.com/office/drawing/2014/main" id="{ACE8B328-ED65-4027-B736-E511A690581E}"/>
                </a:ext>
              </a:extLst>
            </p:cNvPr>
            <p:cNvSpPr/>
            <p:nvPr/>
          </p:nvSpPr>
          <p:spPr>
            <a:xfrm>
              <a:off x="6677025" y="4039666"/>
              <a:ext cx="99444" cy="42239"/>
            </a:xfrm>
            <a:custGeom>
              <a:avLst/>
              <a:gdLst/>
              <a:ahLst/>
              <a:cxnLst/>
              <a:rect l="l" t="t" r="r" b="b"/>
              <a:pathLst>
                <a:path w="99444" h="42239">
                  <a:moveTo>
                    <a:pt x="99213" y="29755"/>
                  </a:moveTo>
                  <a:lnTo>
                    <a:pt x="95128" y="42239"/>
                  </a:lnTo>
                  <a:lnTo>
                    <a:pt x="99444" y="29048"/>
                  </a:lnTo>
                  <a:lnTo>
                    <a:pt x="94379" y="21432"/>
                  </a:lnTo>
                  <a:lnTo>
                    <a:pt x="84367" y="11989"/>
                  </a:lnTo>
                  <a:lnTo>
                    <a:pt x="72407" y="5021"/>
                  </a:lnTo>
                  <a:lnTo>
                    <a:pt x="58905" y="932"/>
                  </a:lnTo>
                  <a:lnTo>
                    <a:pt x="48285" y="0"/>
                  </a:lnTo>
                  <a:lnTo>
                    <a:pt x="33874" y="1723"/>
                  </a:lnTo>
                  <a:lnTo>
                    <a:pt x="20729" y="6622"/>
                  </a:lnTo>
                  <a:lnTo>
                    <a:pt x="9252" y="14291"/>
                  </a:lnTo>
                  <a:lnTo>
                    <a:pt x="0" y="24157"/>
                  </a:lnTo>
                  <a:lnTo>
                    <a:pt x="0" y="24917"/>
                  </a:lnTo>
                  <a:lnTo>
                    <a:pt x="3326" y="39341"/>
                  </a:lnTo>
                  <a:lnTo>
                    <a:pt x="132" y="25491"/>
                  </a:lnTo>
                  <a:lnTo>
                    <a:pt x="2817" y="21499"/>
                  </a:lnTo>
                  <a:lnTo>
                    <a:pt x="12896" y="12135"/>
                  </a:lnTo>
                  <a:lnTo>
                    <a:pt x="24930" y="5282"/>
                  </a:lnTo>
                  <a:lnTo>
                    <a:pt x="38507" y="1352"/>
                  </a:lnTo>
                  <a:lnTo>
                    <a:pt x="48285" y="558"/>
                  </a:lnTo>
                  <a:lnTo>
                    <a:pt x="62651" y="2295"/>
                  </a:lnTo>
                  <a:lnTo>
                    <a:pt x="75760" y="7232"/>
                  </a:lnTo>
                  <a:lnTo>
                    <a:pt x="87198" y="14957"/>
                  </a:lnTo>
                  <a:lnTo>
                    <a:pt x="96547" y="25057"/>
                  </a:lnTo>
                  <a:lnTo>
                    <a:pt x="99213" y="29755"/>
                  </a:lnTo>
                  <a:close/>
                </a:path>
              </a:pathLst>
            </a:custGeom>
            <a:solidFill>
              <a:srgbClr val="D63C39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98" name="object 611">
              <a:extLst>
                <a:ext uri="{FF2B5EF4-FFF2-40B4-BE49-F238E27FC236}">
                  <a16:creationId xmlns:a16="http://schemas.microsoft.com/office/drawing/2014/main" id="{B31AFE42-FBD5-4DAB-A4A8-1D0C432DFF5F}"/>
                </a:ext>
              </a:extLst>
            </p:cNvPr>
            <p:cNvSpPr/>
            <p:nvPr/>
          </p:nvSpPr>
          <p:spPr>
            <a:xfrm>
              <a:off x="6677025" y="4039374"/>
              <a:ext cx="99561" cy="42531"/>
            </a:xfrm>
            <a:custGeom>
              <a:avLst/>
              <a:gdLst/>
              <a:ahLst/>
              <a:cxnLst/>
              <a:rect l="l" t="t" r="r" b="b"/>
              <a:pathLst>
                <a:path w="99561" h="42531">
                  <a:moveTo>
                    <a:pt x="95128" y="42531"/>
                  </a:moveTo>
                  <a:lnTo>
                    <a:pt x="99554" y="29004"/>
                  </a:lnTo>
                  <a:lnTo>
                    <a:pt x="99561" y="28833"/>
                  </a:lnTo>
                  <a:lnTo>
                    <a:pt x="94854" y="21743"/>
                  </a:lnTo>
                  <a:lnTo>
                    <a:pt x="84859" y="12263"/>
                  </a:lnTo>
                  <a:lnTo>
                    <a:pt x="72930" y="5226"/>
                  </a:lnTo>
                  <a:lnTo>
                    <a:pt x="59480" y="1035"/>
                  </a:lnTo>
                  <a:lnTo>
                    <a:pt x="48285" y="0"/>
                  </a:lnTo>
                  <a:lnTo>
                    <a:pt x="33874" y="1712"/>
                  </a:lnTo>
                  <a:lnTo>
                    <a:pt x="20708" y="6581"/>
                  </a:lnTo>
                  <a:lnTo>
                    <a:pt x="9185" y="14205"/>
                  </a:lnTo>
                  <a:lnTo>
                    <a:pt x="0" y="23875"/>
                  </a:lnTo>
                  <a:lnTo>
                    <a:pt x="0" y="25209"/>
                  </a:lnTo>
                  <a:lnTo>
                    <a:pt x="3326" y="39633"/>
                  </a:lnTo>
                  <a:lnTo>
                    <a:pt x="15" y="25276"/>
                  </a:lnTo>
                  <a:lnTo>
                    <a:pt x="2341" y="21801"/>
                  </a:lnTo>
                  <a:lnTo>
                    <a:pt x="12389" y="12402"/>
                  </a:lnTo>
                  <a:lnTo>
                    <a:pt x="24394" y="5487"/>
                  </a:lnTo>
                  <a:lnTo>
                    <a:pt x="37949" y="1463"/>
                  </a:lnTo>
                  <a:lnTo>
                    <a:pt x="48285" y="584"/>
                  </a:lnTo>
                  <a:lnTo>
                    <a:pt x="62656" y="2310"/>
                  </a:lnTo>
                  <a:lnTo>
                    <a:pt x="75787" y="7218"/>
                  </a:lnTo>
                  <a:lnTo>
                    <a:pt x="87264" y="14901"/>
                  </a:lnTo>
                  <a:lnTo>
                    <a:pt x="96673" y="24950"/>
                  </a:lnTo>
                  <a:lnTo>
                    <a:pt x="99358" y="29605"/>
                  </a:lnTo>
                  <a:lnTo>
                    <a:pt x="95128" y="42531"/>
                  </a:lnTo>
                  <a:close/>
                </a:path>
              </a:pathLst>
            </a:custGeom>
            <a:solidFill>
              <a:srgbClr val="D63C39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599" name="object 612">
              <a:extLst>
                <a:ext uri="{FF2B5EF4-FFF2-40B4-BE49-F238E27FC236}">
                  <a16:creationId xmlns:a16="http://schemas.microsoft.com/office/drawing/2014/main" id="{86FFDE1F-5319-43AB-85CE-B73480D1E642}"/>
                </a:ext>
              </a:extLst>
            </p:cNvPr>
            <p:cNvSpPr/>
            <p:nvPr/>
          </p:nvSpPr>
          <p:spPr>
            <a:xfrm>
              <a:off x="6677025" y="4038942"/>
              <a:ext cx="99583" cy="29638"/>
            </a:xfrm>
            <a:custGeom>
              <a:avLst/>
              <a:gdLst/>
              <a:ahLst/>
              <a:cxnLst/>
              <a:rect l="l" t="t" r="r" b="b"/>
              <a:pathLst>
                <a:path w="99583" h="29638">
                  <a:moveTo>
                    <a:pt x="37285" y="1594"/>
                  </a:moveTo>
                  <a:lnTo>
                    <a:pt x="48285" y="596"/>
                  </a:lnTo>
                  <a:lnTo>
                    <a:pt x="62666" y="2320"/>
                  </a:lnTo>
                  <a:lnTo>
                    <a:pt x="75804" y="7219"/>
                  </a:lnTo>
                  <a:lnTo>
                    <a:pt x="87294" y="14885"/>
                  </a:lnTo>
                  <a:lnTo>
                    <a:pt x="96732" y="24910"/>
                  </a:lnTo>
                  <a:lnTo>
                    <a:pt x="99488" y="29638"/>
                  </a:lnTo>
                  <a:lnTo>
                    <a:pt x="99583" y="28651"/>
                  </a:lnTo>
                  <a:lnTo>
                    <a:pt x="95264" y="22067"/>
                  </a:lnTo>
                  <a:lnTo>
                    <a:pt x="85338" y="12533"/>
                  </a:lnTo>
                  <a:lnTo>
                    <a:pt x="73469" y="5424"/>
                  </a:lnTo>
                  <a:lnTo>
                    <a:pt x="60058" y="1135"/>
                  </a:lnTo>
                  <a:lnTo>
                    <a:pt x="48285" y="0"/>
                  </a:lnTo>
                  <a:lnTo>
                    <a:pt x="33903" y="1698"/>
                  </a:lnTo>
                  <a:lnTo>
                    <a:pt x="20732" y="6530"/>
                  </a:lnTo>
                  <a:lnTo>
                    <a:pt x="9172" y="14102"/>
                  </a:lnTo>
                  <a:lnTo>
                    <a:pt x="0" y="23631"/>
                  </a:lnTo>
                  <a:lnTo>
                    <a:pt x="0" y="24995"/>
                  </a:lnTo>
                  <a:lnTo>
                    <a:pt x="1840" y="22229"/>
                  </a:lnTo>
                  <a:lnTo>
                    <a:pt x="11849" y="12764"/>
                  </a:lnTo>
                  <a:lnTo>
                    <a:pt x="23801" y="5751"/>
                  </a:lnTo>
                  <a:lnTo>
                    <a:pt x="37285" y="1594"/>
                  </a:lnTo>
                  <a:close/>
                </a:path>
              </a:pathLst>
            </a:custGeom>
            <a:solidFill>
              <a:srgbClr val="D63C39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00" name="object 613">
              <a:extLst>
                <a:ext uri="{FF2B5EF4-FFF2-40B4-BE49-F238E27FC236}">
                  <a16:creationId xmlns:a16="http://schemas.microsoft.com/office/drawing/2014/main" id="{873381BD-320A-4976-8E7B-EE58FCD57F36}"/>
                </a:ext>
              </a:extLst>
            </p:cNvPr>
            <p:cNvSpPr/>
            <p:nvPr/>
          </p:nvSpPr>
          <p:spPr>
            <a:xfrm>
              <a:off x="6677025" y="4038536"/>
              <a:ext cx="99607" cy="29842"/>
            </a:xfrm>
            <a:custGeom>
              <a:avLst/>
              <a:gdLst/>
              <a:ahLst/>
              <a:cxnLst/>
              <a:rect l="l" t="t" r="r" b="b"/>
              <a:pathLst>
                <a:path w="99607" h="29842">
                  <a:moveTo>
                    <a:pt x="1436" y="22509"/>
                  </a:moveTo>
                  <a:lnTo>
                    <a:pt x="11365" y="12990"/>
                  </a:lnTo>
                  <a:lnTo>
                    <a:pt x="23253" y="5904"/>
                  </a:lnTo>
                  <a:lnTo>
                    <a:pt x="36707" y="1652"/>
                  </a:lnTo>
                  <a:lnTo>
                    <a:pt x="48285" y="558"/>
                  </a:lnTo>
                  <a:lnTo>
                    <a:pt x="62636" y="2267"/>
                  </a:lnTo>
                  <a:lnTo>
                    <a:pt x="75778" y="7128"/>
                  </a:lnTo>
                  <a:lnTo>
                    <a:pt x="87305" y="14741"/>
                  </a:lnTo>
                  <a:lnTo>
                    <a:pt x="96813" y="24706"/>
                  </a:lnTo>
                  <a:lnTo>
                    <a:pt x="99572" y="29349"/>
                  </a:lnTo>
                  <a:lnTo>
                    <a:pt x="99554" y="29842"/>
                  </a:lnTo>
                  <a:lnTo>
                    <a:pt x="99607" y="28407"/>
                  </a:lnTo>
                  <a:lnTo>
                    <a:pt x="95727" y="22447"/>
                  </a:lnTo>
                  <a:lnTo>
                    <a:pt x="85846" y="12854"/>
                  </a:lnTo>
                  <a:lnTo>
                    <a:pt x="74029" y="5659"/>
                  </a:lnTo>
                  <a:lnTo>
                    <a:pt x="60673" y="1255"/>
                  </a:lnTo>
                  <a:lnTo>
                    <a:pt x="48285" y="0"/>
                  </a:lnTo>
                  <a:lnTo>
                    <a:pt x="33861" y="1694"/>
                  </a:lnTo>
                  <a:lnTo>
                    <a:pt x="20674" y="6516"/>
                  </a:lnTo>
                  <a:lnTo>
                    <a:pt x="9108" y="14072"/>
                  </a:lnTo>
                  <a:lnTo>
                    <a:pt x="0" y="23504"/>
                  </a:lnTo>
                  <a:lnTo>
                    <a:pt x="0" y="26047"/>
                  </a:lnTo>
                  <a:lnTo>
                    <a:pt x="1436" y="22509"/>
                  </a:lnTo>
                  <a:close/>
                </a:path>
              </a:pathLst>
            </a:custGeom>
            <a:solidFill>
              <a:srgbClr val="D63C39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01" name="object 614">
              <a:extLst>
                <a:ext uri="{FF2B5EF4-FFF2-40B4-BE49-F238E27FC236}">
                  <a16:creationId xmlns:a16="http://schemas.microsoft.com/office/drawing/2014/main" id="{75E6295F-6A0B-4BF7-A76C-DD36BB6B6BF7}"/>
                </a:ext>
              </a:extLst>
            </p:cNvPr>
            <p:cNvSpPr/>
            <p:nvPr/>
          </p:nvSpPr>
          <p:spPr>
            <a:xfrm>
              <a:off x="6677025" y="4038219"/>
              <a:ext cx="99630" cy="29170"/>
            </a:xfrm>
            <a:custGeom>
              <a:avLst/>
              <a:gdLst/>
              <a:ahLst/>
              <a:cxnLst/>
              <a:rect l="l" t="t" r="r" b="b"/>
              <a:pathLst>
                <a:path w="99630" h="29170">
                  <a:moveTo>
                    <a:pt x="979" y="22849"/>
                  </a:moveTo>
                  <a:lnTo>
                    <a:pt x="10892" y="13296"/>
                  </a:lnTo>
                  <a:lnTo>
                    <a:pt x="22751" y="6150"/>
                  </a:lnTo>
                  <a:lnTo>
                    <a:pt x="36163" y="1804"/>
                  </a:lnTo>
                  <a:lnTo>
                    <a:pt x="48285" y="609"/>
                  </a:lnTo>
                  <a:lnTo>
                    <a:pt x="62695" y="2313"/>
                  </a:lnTo>
                  <a:lnTo>
                    <a:pt x="75864" y="7160"/>
                  </a:lnTo>
                  <a:lnTo>
                    <a:pt x="87402" y="14753"/>
                  </a:lnTo>
                  <a:lnTo>
                    <a:pt x="96916" y="24692"/>
                  </a:lnTo>
                  <a:lnTo>
                    <a:pt x="99591" y="29170"/>
                  </a:lnTo>
                  <a:lnTo>
                    <a:pt x="99630" y="28106"/>
                  </a:lnTo>
                  <a:lnTo>
                    <a:pt x="96130" y="22686"/>
                  </a:lnTo>
                  <a:lnTo>
                    <a:pt x="86299" y="13064"/>
                  </a:lnTo>
                  <a:lnTo>
                    <a:pt x="74524" y="5823"/>
                  </a:lnTo>
                  <a:lnTo>
                    <a:pt x="61191" y="1346"/>
                  </a:lnTo>
                  <a:lnTo>
                    <a:pt x="48285" y="0"/>
                  </a:lnTo>
                  <a:lnTo>
                    <a:pt x="33891" y="1679"/>
                  </a:lnTo>
                  <a:lnTo>
                    <a:pt x="20698" y="6460"/>
                  </a:lnTo>
                  <a:lnTo>
                    <a:pt x="9094" y="13961"/>
                  </a:lnTo>
                  <a:lnTo>
                    <a:pt x="0" y="23256"/>
                  </a:lnTo>
                  <a:lnTo>
                    <a:pt x="0" y="26365"/>
                  </a:lnTo>
                  <a:lnTo>
                    <a:pt x="979" y="22849"/>
                  </a:lnTo>
                  <a:close/>
                </a:path>
              </a:pathLst>
            </a:custGeom>
            <a:solidFill>
              <a:srgbClr val="D63C39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02" name="object 615">
              <a:extLst>
                <a:ext uri="{FF2B5EF4-FFF2-40B4-BE49-F238E27FC236}">
                  <a16:creationId xmlns:a16="http://schemas.microsoft.com/office/drawing/2014/main" id="{1CDDD215-233E-45E1-9B84-A0695D5A5083}"/>
                </a:ext>
              </a:extLst>
            </p:cNvPr>
            <p:cNvSpPr/>
            <p:nvPr/>
          </p:nvSpPr>
          <p:spPr>
            <a:xfrm>
              <a:off x="6677025" y="4037825"/>
              <a:ext cx="99654" cy="28795"/>
            </a:xfrm>
            <a:custGeom>
              <a:avLst/>
              <a:gdLst/>
              <a:ahLst/>
              <a:cxnLst/>
              <a:rect l="l" t="t" r="r" b="b"/>
              <a:pathLst>
                <a:path w="99654" h="28795">
                  <a:moveTo>
                    <a:pt x="460" y="23170"/>
                  </a:moveTo>
                  <a:lnTo>
                    <a:pt x="10314" y="13565"/>
                  </a:lnTo>
                  <a:lnTo>
                    <a:pt x="22116" y="6340"/>
                  </a:lnTo>
                  <a:lnTo>
                    <a:pt x="35478" y="1882"/>
                  </a:lnTo>
                  <a:lnTo>
                    <a:pt x="48285" y="558"/>
                  </a:lnTo>
                  <a:lnTo>
                    <a:pt x="62657" y="2248"/>
                  </a:lnTo>
                  <a:lnTo>
                    <a:pt x="75827" y="7059"/>
                  </a:lnTo>
                  <a:lnTo>
                    <a:pt x="87402" y="14599"/>
                  </a:lnTo>
                  <a:lnTo>
                    <a:pt x="96990" y="24479"/>
                  </a:lnTo>
                  <a:lnTo>
                    <a:pt x="99619" y="28795"/>
                  </a:lnTo>
                  <a:lnTo>
                    <a:pt x="99654" y="27862"/>
                  </a:lnTo>
                  <a:lnTo>
                    <a:pt x="96574" y="23058"/>
                  </a:lnTo>
                  <a:lnTo>
                    <a:pt x="86786" y="13381"/>
                  </a:lnTo>
                  <a:lnTo>
                    <a:pt x="75060" y="6057"/>
                  </a:lnTo>
                  <a:lnTo>
                    <a:pt x="61781" y="1472"/>
                  </a:lnTo>
                  <a:lnTo>
                    <a:pt x="48285" y="0"/>
                  </a:lnTo>
                  <a:lnTo>
                    <a:pt x="33873" y="1670"/>
                  </a:lnTo>
                  <a:lnTo>
                    <a:pt x="20653" y="6425"/>
                  </a:lnTo>
                  <a:lnTo>
                    <a:pt x="9010" y="13886"/>
                  </a:lnTo>
                  <a:lnTo>
                    <a:pt x="0" y="22990"/>
                  </a:lnTo>
                  <a:lnTo>
                    <a:pt x="0" y="23881"/>
                  </a:lnTo>
                  <a:lnTo>
                    <a:pt x="460" y="23170"/>
                  </a:lnTo>
                  <a:close/>
                </a:path>
              </a:pathLst>
            </a:custGeom>
            <a:solidFill>
              <a:srgbClr val="D63C39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03" name="object 616">
              <a:extLst>
                <a:ext uri="{FF2B5EF4-FFF2-40B4-BE49-F238E27FC236}">
                  <a16:creationId xmlns:a16="http://schemas.microsoft.com/office/drawing/2014/main" id="{67F7511A-8DA6-4045-9AC4-288EEA37F8BE}"/>
                </a:ext>
              </a:extLst>
            </p:cNvPr>
            <p:cNvSpPr/>
            <p:nvPr/>
          </p:nvSpPr>
          <p:spPr>
            <a:xfrm>
              <a:off x="6677025" y="4037533"/>
              <a:ext cx="99681" cy="28330"/>
            </a:xfrm>
            <a:custGeom>
              <a:avLst/>
              <a:gdLst/>
              <a:ahLst/>
              <a:cxnLst/>
              <a:rect l="l" t="t" r="r" b="b"/>
              <a:pathLst>
                <a:path w="99681" h="28330">
                  <a:moveTo>
                    <a:pt x="110" y="23437"/>
                  </a:moveTo>
                  <a:lnTo>
                    <a:pt x="9934" y="13798"/>
                  </a:lnTo>
                  <a:lnTo>
                    <a:pt x="21701" y="6519"/>
                  </a:lnTo>
                  <a:lnTo>
                    <a:pt x="35027" y="1986"/>
                  </a:lnTo>
                  <a:lnTo>
                    <a:pt x="48285" y="571"/>
                  </a:lnTo>
                  <a:lnTo>
                    <a:pt x="62705" y="2249"/>
                  </a:lnTo>
                  <a:lnTo>
                    <a:pt x="75916" y="7026"/>
                  </a:lnTo>
                  <a:lnTo>
                    <a:pt x="87535" y="14517"/>
                  </a:lnTo>
                  <a:lnTo>
                    <a:pt x="97176" y="24337"/>
                  </a:lnTo>
                  <a:lnTo>
                    <a:pt x="99647" y="28330"/>
                  </a:lnTo>
                  <a:lnTo>
                    <a:pt x="99681" y="27421"/>
                  </a:lnTo>
                  <a:lnTo>
                    <a:pt x="97097" y="23372"/>
                  </a:lnTo>
                  <a:lnTo>
                    <a:pt x="87339" y="13660"/>
                  </a:lnTo>
                  <a:lnTo>
                    <a:pt x="75644" y="6275"/>
                  </a:lnTo>
                  <a:lnTo>
                    <a:pt x="62392" y="1595"/>
                  </a:lnTo>
                  <a:lnTo>
                    <a:pt x="48285" y="0"/>
                  </a:lnTo>
                  <a:lnTo>
                    <a:pt x="33875" y="1664"/>
                  </a:lnTo>
                  <a:lnTo>
                    <a:pt x="20651" y="6405"/>
                  </a:lnTo>
                  <a:lnTo>
                    <a:pt x="8992" y="13844"/>
                  </a:lnTo>
                  <a:lnTo>
                    <a:pt x="0" y="22876"/>
                  </a:lnTo>
                  <a:lnTo>
                    <a:pt x="0" y="23608"/>
                  </a:lnTo>
                  <a:lnTo>
                    <a:pt x="110" y="23437"/>
                  </a:lnTo>
                  <a:close/>
                </a:path>
              </a:pathLst>
            </a:custGeom>
            <a:solidFill>
              <a:srgbClr val="D63D39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04" name="object 617">
              <a:extLst>
                <a:ext uri="{FF2B5EF4-FFF2-40B4-BE49-F238E27FC236}">
                  <a16:creationId xmlns:a16="http://schemas.microsoft.com/office/drawing/2014/main" id="{4C193D80-7576-4804-BA48-9A00180164AC}"/>
                </a:ext>
              </a:extLst>
            </p:cNvPr>
            <p:cNvSpPr/>
            <p:nvPr/>
          </p:nvSpPr>
          <p:spPr>
            <a:xfrm>
              <a:off x="6677025" y="4037101"/>
              <a:ext cx="99695" cy="31277"/>
            </a:xfrm>
            <a:custGeom>
              <a:avLst/>
              <a:gdLst/>
              <a:ahLst/>
              <a:cxnLst/>
              <a:rect l="l" t="t" r="r" b="b"/>
              <a:pathLst>
                <a:path w="99695" h="31277">
                  <a:moveTo>
                    <a:pt x="0" y="22604"/>
                  </a:moveTo>
                  <a:lnTo>
                    <a:pt x="0" y="23373"/>
                  </a:lnTo>
                  <a:lnTo>
                    <a:pt x="9339" y="14107"/>
                  </a:lnTo>
                  <a:lnTo>
                    <a:pt x="21049" y="6753"/>
                  </a:lnTo>
                  <a:lnTo>
                    <a:pt x="34328" y="2112"/>
                  </a:lnTo>
                  <a:lnTo>
                    <a:pt x="48285" y="558"/>
                  </a:lnTo>
                  <a:lnTo>
                    <a:pt x="62669" y="2227"/>
                  </a:lnTo>
                  <a:lnTo>
                    <a:pt x="75867" y="6981"/>
                  </a:lnTo>
                  <a:lnTo>
                    <a:pt x="87494" y="14442"/>
                  </a:lnTo>
                  <a:lnTo>
                    <a:pt x="97168" y="24231"/>
                  </a:lnTo>
                  <a:lnTo>
                    <a:pt x="99667" y="28227"/>
                  </a:lnTo>
                  <a:lnTo>
                    <a:pt x="99554" y="31277"/>
                  </a:lnTo>
                  <a:lnTo>
                    <a:pt x="99695" y="27482"/>
                  </a:lnTo>
                  <a:lnTo>
                    <a:pt x="99695" y="27199"/>
                  </a:lnTo>
                  <a:lnTo>
                    <a:pt x="97485" y="23706"/>
                  </a:lnTo>
                  <a:lnTo>
                    <a:pt x="87780" y="13945"/>
                  </a:lnTo>
                  <a:lnTo>
                    <a:pt x="76143" y="6491"/>
                  </a:lnTo>
                  <a:lnTo>
                    <a:pt x="62949" y="1718"/>
                  </a:lnTo>
                  <a:lnTo>
                    <a:pt x="48574" y="0"/>
                  </a:lnTo>
                  <a:lnTo>
                    <a:pt x="48285" y="0"/>
                  </a:lnTo>
                  <a:lnTo>
                    <a:pt x="33843" y="1651"/>
                  </a:lnTo>
                  <a:lnTo>
                    <a:pt x="20593" y="6358"/>
                  </a:lnTo>
                  <a:lnTo>
                    <a:pt x="8905" y="13748"/>
                  </a:lnTo>
                  <a:lnTo>
                    <a:pt x="0" y="22604"/>
                  </a:lnTo>
                  <a:close/>
                </a:path>
              </a:pathLst>
            </a:custGeom>
            <a:solidFill>
              <a:srgbClr val="D63D39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05" name="object 618">
              <a:extLst>
                <a:ext uri="{FF2B5EF4-FFF2-40B4-BE49-F238E27FC236}">
                  <a16:creationId xmlns:a16="http://schemas.microsoft.com/office/drawing/2014/main" id="{9C1DE850-CAFD-4ED9-9E67-06343F8280C9}"/>
                </a:ext>
              </a:extLst>
            </p:cNvPr>
            <p:cNvSpPr/>
            <p:nvPr/>
          </p:nvSpPr>
          <p:spPr>
            <a:xfrm>
              <a:off x="6677025" y="4036682"/>
              <a:ext cx="99695" cy="27901"/>
            </a:xfrm>
            <a:custGeom>
              <a:avLst/>
              <a:gdLst/>
              <a:ahLst/>
              <a:cxnLst/>
              <a:rect l="l" t="t" r="r" b="b"/>
              <a:pathLst>
                <a:path w="99695" h="27901">
                  <a:moveTo>
                    <a:pt x="8846" y="14463"/>
                  </a:moveTo>
                  <a:lnTo>
                    <a:pt x="20506" y="7021"/>
                  </a:lnTo>
                  <a:lnTo>
                    <a:pt x="33727" y="2264"/>
                  </a:lnTo>
                  <a:lnTo>
                    <a:pt x="48132" y="571"/>
                  </a:lnTo>
                  <a:lnTo>
                    <a:pt x="48285" y="571"/>
                  </a:lnTo>
                  <a:lnTo>
                    <a:pt x="62651" y="2234"/>
                  </a:lnTo>
                  <a:lnTo>
                    <a:pt x="75858" y="6969"/>
                  </a:lnTo>
                  <a:lnTo>
                    <a:pt x="87523" y="14398"/>
                  </a:lnTo>
                  <a:lnTo>
                    <a:pt x="97265" y="24141"/>
                  </a:lnTo>
                  <a:lnTo>
                    <a:pt x="99695" y="27901"/>
                  </a:lnTo>
                  <a:lnTo>
                    <a:pt x="99695" y="26859"/>
                  </a:lnTo>
                  <a:lnTo>
                    <a:pt x="88320" y="14284"/>
                  </a:lnTo>
                  <a:lnTo>
                    <a:pt x="76737" y="6746"/>
                  </a:lnTo>
                  <a:lnTo>
                    <a:pt x="63586" y="1863"/>
                  </a:lnTo>
                  <a:lnTo>
                    <a:pt x="49236" y="6"/>
                  </a:lnTo>
                  <a:lnTo>
                    <a:pt x="48285" y="0"/>
                  </a:lnTo>
                  <a:lnTo>
                    <a:pt x="33894" y="1647"/>
                  </a:lnTo>
                  <a:lnTo>
                    <a:pt x="20660" y="6343"/>
                  </a:lnTo>
                  <a:lnTo>
                    <a:pt x="8954" y="13713"/>
                  </a:lnTo>
                  <a:lnTo>
                    <a:pt x="0" y="22549"/>
                  </a:lnTo>
                  <a:lnTo>
                    <a:pt x="0" y="23332"/>
                  </a:lnTo>
                  <a:lnTo>
                    <a:pt x="8846" y="14463"/>
                  </a:lnTo>
                  <a:close/>
                </a:path>
              </a:pathLst>
            </a:custGeom>
            <a:solidFill>
              <a:srgbClr val="D63D39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06" name="object 619">
              <a:extLst>
                <a:ext uri="{FF2B5EF4-FFF2-40B4-BE49-F238E27FC236}">
                  <a16:creationId xmlns:a16="http://schemas.microsoft.com/office/drawing/2014/main" id="{F7B5F5FE-C59D-4C1F-81C5-5EC5D2A89ED7}"/>
                </a:ext>
              </a:extLst>
            </p:cNvPr>
            <p:cNvSpPr/>
            <p:nvPr/>
          </p:nvSpPr>
          <p:spPr>
            <a:xfrm>
              <a:off x="6677025" y="4036402"/>
              <a:ext cx="99695" cy="28181"/>
            </a:xfrm>
            <a:custGeom>
              <a:avLst/>
              <a:gdLst/>
              <a:ahLst/>
              <a:cxnLst/>
              <a:rect l="l" t="t" r="r" b="b"/>
              <a:pathLst>
                <a:path w="99695" h="28181">
                  <a:moveTo>
                    <a:pt x="8447" y="14637"/>
                  </a:moveTo>
                  <a:lnTo>
                    <a:pt x="20074" y="7167"/>
                  </a:lnTo>
                  <a:lnTo>
                    <a:pt x="33262" y="2357"/>
                  </a:lnTo>
                  <a:lnTo>
                    <a:pt x="47638" y="574"/>
                  </a:lnTo>
                  <a:lnTo>
                    <a:pt x="48285" y="571"/>
                  </a:lnTo>
                  <a:lnTo>
                    <a:pt x="62696" y="2216"/>
                  </a:lnTo>
                  <a:lnTo>
                    <a:pt x="75935" y="6907"/>
                  </a:lnTo>
                  <a:lnTo>
                    <a:pt x="87628" y="14277"/>
                  </a:lnTo>
                  <a:lnTo>
                    <a:pt x="97402" y="23960"/>
                  </a:lnTo>
                  <a:lnTo>
                    <a:pt x="99259" y="26847"/>
                  </a:lnTo>
                  <a:lnTo>
                    <a:pt x="98441" y="24339"/>
                  </a:lnTo>
                  <a:lnTo>
                    <a:pt x="88809" y="14505"/>
                  </a:lnTo>
                  <a:lnTo>
                    <a:pt x="77253" y="6933"/>
                  </a:lnTo>
                  <a:lnTo>
                    <a:pt x="64140" y="1984"/>
                  </a:lnTo>
                  <a:lnTo>
                    <a:pt x="49840" y="18"/>
                  </a:lnTo>
                  <a:lnTo>
                    <a:pt x="48285" y="0"/>
                  </a:lnTo>
                  <a:lnTo>
                    <a:pt x="33834" y="1631"/>
                  </a:lnTo>
                  <a:lnTo>
                    <a:pt x="20561" y="6285"/>
                  </a:lnTo>
                  <a:lnTo>
                    <a:pt x="8827" y="13600"/>
                  </a:lnTo>
                  <a:lnTo>
                    <a:pt x="0" y="22232"/>
                  </a:lnTo>
                  <a:lnTo>
                    <a:pt x="0" y="23148"/>
                  </a:lnTo>
                  <a:lnTo>
                    <a:pt x="8447" y="14637"/>
                  </a:lnTo>
                  <a:close/>
                </a:path>
                <a:path w="99695" h="28181">
                  <a:moveTo>
                    <a:pt x="99695" y="27524"/>
                  </a:moveTo>
                  <a:lnTo>
                    <a:pt x="99259" y="26847"/>
                  </a:lnTo>
                  <a:lnTo>
                    <a:pt x="99695" y="28181"/>
                  </a:lnTo>
                  <a:lnTo>
                    <a:pt x="99695" y="27524"/>
                  </a:lnTo>
                  <a:close/>
                </a:path>
              </a:pathLst>
            </a:custGeom>
            <a:solidFill>
              <a:srgbClr val="D63D39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07" name="object 620">
              <a:extLst>
                <a:ext uri="{FF2B5EF4-FFF2-40B4-BE49-F238E27FC236}">
                  <a16:creationId xmlns:a16="http://schemas.microsoft.com/office/drawing/2014/main" id="{2149CF58-8202-4CA7-B94A-3594B4091CD5}"/>
                </a:ext>
              </a:extLst>
            </p:cNvPr>
            <p:cNvSpPr/>
            <p:nvPr/>
          </p:nvSpPr>
          <p:spPr>
            <a:xfrm>
              <a:off x="6677025" y="4035958"/>
              <a:ext cx="99695" cy="28625"/>
            </a:xfrm>
            <a:custGeom>
              <a:avLst/>
              <a:gdLst/>
              <a:ahLst/>
              <a:cxnLst/>
              <a:rect l="l" t="t" r="r" b="b"/>
              <a:pathLst>
                <a:path w="99695" h="28625">
                  <a:moveTo>
                    <a:pt x="7873" y="15008"/>
                  </a:moveTo>
                  <a:lnTo>
                    <a:pt x="19441" y="7442"/>
                  </a:lnTo>
                  <a:lnTo>
                    <a:pt x="32577" y="2507"/>
                  </a:lnTo>
                  <a:lnTo>
                    <a:pt x="46914" y="573"/>
                  </a:lnTo>
                  <a:lnTo>
                    <a:pt x="48285" y="558"/>
                  </a:lnTo>
                  <a:lnTo>
                    <a:pt x="62669" y="2202"/>
                  </a:lnTo>
                  <a:lnTo>
                    <a:pt x="75900" y="6887"/>
                  </a:lnTo>
                  <a:lnTo>
                    <a:pt x="87607" y="14245"/>
                  </a:lnTo>
                  <a:lnTo>
                    <a:pt x="97420" y="23907"/>
                  </a:lnTo>
                  <a:lnTo>
                    <a:pt x="99248" y="26716"/>
                  </a:lnTo>
                  <a:lnTo>
                    <a:pt x="98787" y="24741"/>
                  </a:lnTo>
                  <a:lnTo>
                    <a:pt x="89207" y="14841"/>
                  </a:lnTo>
                  <a:lnTo>
                    <a:pt x="77709" y="7181"/>
                  </a:lnTo>
                  <a:lnTo>
                    <a:pt x="64659" y="2125"/>
                  </a:lnTo>
                  <a:lnTo>
                    <a:pt x="50421" y="35"/>
                  </a:lnTo>
                  <a:lnTo>
                    <a:pt x="48285" y="0"/>
                  </a:lnTo>
                  <a:lnTo>
                    <a:pt x="33859" y="1626"/>
                  </a:lnTo>
                  <a:lnTo>
                    <a:pt x="20584" y="6265"/>
                  </a:lnTo>
                  <a:lnTo>
                    <a:pt x="8819" y="13554"/>
                  </a:lnTo>
                  <a:lnTo>
                    <a:pt x="0" y="22091"/>
                  </a:lnTo>
                  <a:lnTo>
                    <a:pt x="0" y="23041"/>
                  </a:lnTo>
                  <a:lnTo>
                    <a:pt x="7873" y="15008"/>
                  </a:lnTo>
                  <a:close/>
                </a:path>
                <a:path w="99695" h="28625">
                  <a:moveTo>
                    <a:pt x="99695" y="27402"/>
                  </a:moveTo>
                  <a:lnTo>
                    <a:pt x="99248" y="26716"/>
                  </a:lnTo>
                  <a:lnTo>
                    <a:pt x="99695" y="28625"/>
                  </a:lnTo>
                  <a:lnTo>
                    <a:pt x="99695" y="27402"/>
                  </a:lnTo>
                  <a:close/>
                </a:path>
              </a:pathLst>
            </a:custGeom>
            <a:solidFill>
              <a:srgbClr val="D63D39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08" name="object 621">
              <a:extLst>
                <a:ext uri="{FF2B5EF4-FFF2-40B4-BE49-F238E27FC236}">
                  <a16:creationId xmlns:a16="http://schemas.microsoft.com/office/drawing/2014/main" id="{E0302FA7-6B98-4AB1-8D91-43BF152762B4}"/>
                </a:ext>
              </a:extLst>
            </p:cNvPr>
            <p:cNvSpPr/>
            <p:nvPr/>
          </p:nvSpPr>
          <p:spPr>
            <a:xfrm>
              <a:off x="6677025" y="4035526"/>
              <a:ext cx="99695" cy="27047"/>
            </a:xfrm>
            <a:custGeom>
              <a:avLst/>
              <a:gdLst/>
              <a:ahLst/>
              <a:cxnLst/>
              <a:rect l="l" t="t" r="r" b="b"/>
              <a:pathLst>
                <a:path w="99695" h="27047">
                  <a:moveTo>
                    <a:pt x="46332" y="588"/>
                  </a:moveTo>
                  <a:lnTo>
                    <a:pt x="48285" y="558"/>
                  </a:lnTo>
                  <a:lnTo>
                    <a:pt x="62686" y="2189"/>
                  </a:lnTo>
                  <a:lnTo>
                    <a:pt x="75935" y="6840"/>
                  </a:lnTo>
                  <a:lnTo>
                    <a:pt x="87669" y="14150"/>
                  </a:lnTo>
                  <a:lnTo>
                    <a:pt x="97525" y="23757"/>
                  </a:lnTo>
                  <a:lnTo>
                    <a:pt x="99695" y="27047"/>
                  </a:lnTo>
                  <a:lnTo>
                    <a:pt x="99695" y="25775"/>
                  </a:lnTo>
                  <a:lnTo>
                    <a:pt x="89761" y="15164"/>
                  </a:lnTo>
                  <a:lnTo>
                    <a:pt x="78317" y="7435"/>
                  </a:lnTo>
                  <a:lnTo>
                    <a:pt x="65313" y="2282"/>
                  </a:lnTo>
                  <a:lnTo>
                    <a:pt x="51109" y="61"/>
                  </a:lnTo>
                  <a:lnTo>
                    <a:pt x="48285" y="0"/>
                  </a:lnTo>
                  <a:lnTo>
                    <a:pt x="33880" y="1617"/>
                  </a:lnTo>
                  <a:lnTo>
                    <a:pt x="20609" y="6232"/>
                  </a:lnTo>
                  <a:lnTo>
                    <a:pt x="8830" y="13488"/>
                  </a:lnTo>
                  <a:lnTo>
                    <a:pt x="0" y="21971"/>
                  </a:lnTo>
                  <a:lnTo>
                    <a:pt x="0" y="22983"/>
                  </a:lnTo>
                  <a:lnTo>
                    <a:pt x="7469" y="15285"/>
                  </a:lnTo>
                  <a:lnTo>
                    <a:pt x="18981" y="7656"/>
                  </a:lnTo>
                  <a:lnTo>
                    <a:pt x="32056" y="2636"/>
                  </a:lnTo>
                  <a:lnTo>
                    <a:pt x="46332" y="588"/>
                  </a:lnTo>
                  <a:close/>
                </a:path>
              </a:pathLst>
            </a:custGeom>
            <a:solidFill>
              <a:srgbClr val="D83D39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09" name="object 622">
              <a:extLst>
                <a:ext uri="{FF2B5EF4-FFF2-40B4-BE49-F238E27FC236}">
                  <a16:creationId xmlns:a16="http://schemas.microsoft.com/office/drawing/2014/main" id="{8F1A03D2-6413-4155-99E1-AA313E331CA3}"/>
                </a:ext>
              </a:extLst>
            </p:cNvPr>
            <p:cNvSpPr/>
            <p:nvPr/>
          </p:nvSpPr>
          <p:spPr>
            <a:xfrm>
              <a:off x="6677025" y="4035259"/>
              <a:ext cx="99695" cy="26843"/>
            </a:xfrm>
            <a:custGeom>
              <a:avLst/>
              <a:gdLst/>
              <a:ahLst/>
              <a:cxnLst/>
              <a:rect l="l" t="t" r="r" b="b"/>
              <a:pathLst>
                <a:path w="99695" h="26843">
                  <a:moveTo>
                    <a:pt x="45742" y="620"/>
                  </a:moveTo>
                  <a:lnTo>
                    <a:pt x="48285" y="571"/>
                  </a:lnTo>
                  <a:lnTo>
                    <a:pt x="62686" y="2194"/>
                  </a:lnTo>
                  <a:lnTo>
                    <a:pt x="75945" y="6825"/>
                  </a:lnTo>
                  <a:lnTo>
                    <a:pt x="87699" y="14107"/>
                  </a:lnTo>
                  <a:lnTo>
                    <a:pt x="97588" y="23680"/>
                  </a:lnTo>
                  <a:lnTo>
                    <a:pt x="99695" y="26843"/>
                  </a:lnTo>
                  <a:lnTo>
                    <a:pt x="99655" y="25357"/>
                  </a:lnTo>
                  <a:lnTo>
                    <a:pt x="90156" y="15385"/>
                  </a:lnTo>
                  <a:lnTo>
                    <a:pt x="78741" y="7613"/>
                  </a:lnTo>
                  <a:lnTo>
                    <a:pt x="65769" y="2395"/>
                  </a:lnTo>
                  <a:lnTo>
                    <a:pt x="51596" y="83"/>
                  </a:lnTo>
                  <a:lnTo>
                    <a:pt x="48285" y="0"/>
                  </a:lnTo>
                  <a:lnTo>
                    <a:pt x="33834" y="1606"/>
                  </a:lnTo>
                  <a:lnTo>
                    <a:pt x="20526" y="6191"/>
                  </a:lnTo>
                  <a:lnTo>
                    <a:pt x="8711" y="13404"/>
                  </a:lnTo>
                  <a:lnTo>
                    <a:pt x="0" y="21694"/>
                  </a:lnTo>
                  <a:lnTo>
                    <a:pt x="0" y="22729"/>
                  </a:lnTo>
                  <a:lnTo>
                    <a:pt x="6931" y="15548"/>
                  </a:lnTo>
                  <a:lnTo>
                    <a:pt x="18417" y="7872"/>
                  </a:lnTo>
                  <a:lnTo>
                    <a:pt x="31473" y="2777"/>
                  </a:lnTo>
                  <a:lnTo>
                    <a:pt x="45742" y="620"/>
                  </a:lnTo>
                  <a:close/>
                </a:path>
              </a:pathLst>
            </a:custGeom>
            <a:solidFill>
              <a:srgbClr val="D83D39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10" name="object 623">
              <a:extLst>
                <a:ext uri="{FF2B5EF4-FFF2-40B4-BE49-F238E27FC236}">
                  <a16:creationId xmlns:a16="http://schemas.microsoft.com/office/drawing/2014/main" id="{038F3787-1345-4A34-A94C-0F3098F7D3FD}"/>
                </a:ext>
              </a:extLst>
            </p:cNvPr>
            <p:cNvSpPr/>
            <p:nvPr/>
          </p:nvSpPr>
          <p:spPr>
            <a:xfrm>
              <a:off x="6677025" y="4034840"/>
              <a:ext cx="99695" cy="26525"/>
            </a:xfrm>
            <a:custGeom>
              <a:avLst/>
              <a:gdLst/>
              <a:ahLst/>
              <a:cxnLst/>
              <a:rect l="l" t="t" r="r" b="b"/>
              <a:pathLst>
                <a:path w="99695" h="26525">
                  <a:moveTo>
                    <a:pt x="6424" y="15905"/>
                  </a:moveTo>
                  <a:lnTo>
                    <a:pt x="17858" y="8141"/>
                  </a:lnTo>
                  <a:lnTo>
                    <a:pt x="30858" y="2932"/>
                  </a:lnTo>
                  <a:lnTo>
                    <a:pt x="45069" y="637"/>
                  </a:lnTo>
                  <a:lnTo>
                    <a:pt x="48285" y="558"/>
                  </a:lnTo>
                  <a:lnTo>
                    <a:pt x="62705" y="2177"/>
                  </a:lnTo>
                  <a:lnTo>
                    <a:pt x="75985" y="6792"/>
                  </a:lnTo>
                  <a:lnTo>
                    <a:pt x="87771" y="14047"/>
                  </a:lnTo>
                  <a:lnTo>
                    <a:pt x="97707" y="23581"/>
                  </a:lnTo>
                  <a:lnTo>
                    <a:pt x="99695" y="26525"/>
                  </a:lnTo>
                  <a:lnTo>
                    <a:pt x="99695" y="25210"/>
                  </a:lnTo>
                  <a:lnTo>
                    <a:pt x="90723" y="15696"/>
                  </a:lnTo>
                  <a:lnTo>
                    <a:pt x="79362" y="7862"/>
                  </a:lnTo>
                  <a:lnTo>
                    <a:pt x="66431" y="2555"/>
                  </a:lnTo>
                  <a:lnTo>
                    <a:pt x="52278" y="120"/>
                  </a:lnTo>
                  <a:lnTo>
                    <a:pt x="48285" y="0"/>
                  </a:lnTo>
                  <a:lnTo>
                    <a:pt x="33880" y="1593"/>
                  </a:lnTo>
                  <a:lnTo>
                    <a:pt x="20577" y="6145"/>
                  </a:lnTo>
                  <a:lnTo>
                    <a:pt x="8732" y="13309"/>
                  </a:lnTo>
                  <a:lnTo>
                    <a:pt x="0" y="21517"/>
                  </a:lnTo>
                  <a:lnTo>
                    <a:pt x="0" y="22633"/>
                  </a:lnTo>
                  <a:lnTo>
                    <a:pt x="6424" y="15905"/>
                  </a:lnTo>
                  <a:close/>
                </a:path>
              </a:pathLst>
            </a:custGeom>
            <a:solidFill>
              <a:srgbClr val="D83D39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11" name="object 624">
              <a:extLst>
                <a:ext uri="{FF2B5EF4-FFF2-40B4-BE49-F238E27FC236}">
                  <a16:creationId xmlns:a16="http://schemas.microsoft.com/office/drawing/2014/main" id="{B0CF1D3E-4731-4D13-9867-9AD61DD446AD}"/>
                </a:ext>
              </a:extLst>
            </p:cNvPr>
            <p:cNvSpPr/>
            <p:nvPr/>
          </p:nvSpPr>
          <p:spPr>
            <a:xfrm>
              <a:off x="6677025" y="4034523"/>
              <a:ext cx="99695" cy="26199"/>
            </a:xfrm>
            <a:custGeom>
              <a:avLst/>
              <a:gdLst/>
              <a:ahLst/>
              <a:cxnLst/>
              <a:rect l="l" t="t" r="r" b="b"/>
              <a:pathLst>
                <a:path w="99695" h="26199">
                  <a:moveTo>
                    <a:pt x="6008" y="16116"/>
                  </a:moveTo>
                  <a:lnTo>
                    <a:pt x="17406" y="8327"/>
                  </a:lnTo>
                  <a:lnTo>
                    <a:pt x="30381" y="3073"/>
                  </a:lnTo>
                  <a:lnTo>
                    <a:pt x="44584" y="699"/>
                  </a:lnTo>
                  <a:lnTo>
                    <a:pt x="48285" y="596"/>
                  </a:lnTo>
                  <a:lnTo>
                    <a:pt x="62701" y="2197"/>
                  </a:lnTo>
                  <a:lnTo>
                    <a:pt x="75994" y="6768"/>
                  </a:lnTo>
                  <a:lnTo>
                    <a:pt x="87813" y="13963"/>
                  </a:lnTo>
                  <a:lnTo>
                    <a:pt x="97801" y="23433"/>
                  </a:lnTo>
                  <a:lnTo>
                    <a:pt x="99695" y="26199"/>
                  </a:lnTo>
                  <a:lnTo>
                    <a:pt x="99695" y="25037"/>
                  </a:lnTo>
                  <a:lnTo>
                    <a:pt x="91218" y="15998"/>
                  </a:lnTo>
                  <a:lnTo>
                    <a:pt x="79886" y="8105"/>
                  </a:lnTo>
                  <a:lnTo>
                    <a:pt x="66997" y="2711"/>
                  </a:lnTo>
                  <a:lnTo>
                    <a:pt x="52899" y="160"/>
                  </a:lnTo>
                  <a:lnTo>
                    <a:pt x="48285" y="0"/>
                  </a:lnTo>
                  <a:lnTo>
                    <a:pt x="33833" y="1589"/>
                  </a:lnTo>
                  <a:lnTo>
                    <a:pt x="20508" y="6130"/>
                  </a:lnTo>
                  <a:lnTo>
                    <a:pt x="8653" y="13277"/>
                  </a:lnTo>
                  <a:lnTo>
                    <a:pt x="0" y="21386"/>
                  </a:lnTo>
                  <a:lnTo>
                    <a:pt x="0" y="22444"/>
                  </a:lnTo>
                  <a:lnTo>
                    <a:pt x="6008" y="16116"/>
                  </a:lnTo>
                  <a:close/>
                </a:path>
              </a:pathLst>
            </a:custGeom>
            <a:solidFill>
              <a:srgbClr val="D83D39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12" name="object 625">
              <a:extLst>
                <a:ext uri="{FF2B5EF4-FFF2-40B4-BE49-F238E27FC236}">
                  <a16:creationId xmlns:a16="http://schemas.microsoft.com/office/drawing/2014/main" id="{48F437AB-06FC-4AB5-A408-C1CD5976A6DB}"/>
                </a:ext>
              </a:extLst>
            </p:cNvPr>
            <p:cNvSpPr/>
            <p:nvPr/>
          </p:nvSpPr>
          <p:spPr>
            <a:xfrm>
              <a:off x="6677025" y="4034116"/>
              <a:ext cx="99695" cy="26007"/>
            </a:xfrm>
            <a:custGeom>
              <a:avLst/>
              <a:gdLst/>
              <a:ahLst/>
              <a:cxnLst/>
              <a:rect l="l" t="t" r="r" b="b"/>
              <a:pathLst>
                <a:path w="99695" h="26007">
                  <a:moveTo>
                    <a:pt x="5529" y="16451"/>
                  </a:moveTo>
                  <a:lnTo>
                    <a:pt x="16875" y="8576"/>
                  </a:lnTo>
                  <a:lnTo>
                    <a:pt x="29789" y="3210"/>
                  </a:lnTo>
                  <a:lnTo>
                    <a:pt x="43920" y="702"/>
                  </a:lnTo>
                  <a:lnTo>
                    <a:pt x="48285" y="558"/>
                  </a:lnTo>
                  <a:lnTo>
                    <a:pt x="62726" y="2158"/>
                  </a:lnTo>
                  <a:lnTo>
                    <a:pt x="76033" y="6724"/>
                  </a:lnTo>
                  <a:lnTo>
                    <a:pt x="87861" y="13907"/>
                  </a:lnTo>
                  <a:lnTo>
                    <a:pt x="97868" y="23358"/>
                  </a:lnTo>
                  <a:lnTo>
                    <a:pt x="99695" y="26007"/>
                  </a:lnTo>
                  <a:lnTo>
                    <a:pt x="99695" y="25011"/>
                  </a:lnTo>
                  <a:lnTo>
                    <a:pt x="91625" y="16305"/>
                  </a:lnTo>
                  <a:lnTo>
                    <a:pt x="80350" y="8339"/>
                  </a:lnTo>
                  <a:lnTo>
                    <a:pt x="67505" y="2856"/>
                  </a:lnTo>
                  <a:lnTo>
                    <a:pt x="53433" y="198"/>
                  </a:lnTo>
                  <a:lnTo>
                    <a:pt x="48285" y="0"/>
                  </a:lnTo>
                  <a:lnTo>
                    <a:pt x="33851" y="1583"/>
                  </a:lnTo>
                  <a:lnTo>
                    <a:pt x="20519" y="6105"/>
                  </a:lnTo>
                  <a:lnTo>
                    <a:pt x="8634" y="13223"/>
                  </a:lnTo>
                  <a:lnTo>
                    <a:pt x="0" y="21235"/>
                  </a:lnTo>
                  <a:lnTo>
                    <a:pt x="0" y="22336"/>
                  </a:lnTo>
                  <a:lnTo>
                    <a:pt x="5529" y="16451"/>
                  </a:lnTo>
                  <a:close/>
                </a:path>
              </a:pathLst>
            </a:custGeom>
            <a:solidFill>
              <a:srgbClr val="D83D39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13" name="object 626">
              <a:extLst>
                <a:ext uri="{FF2B5EF4-FFF2-40B4-BE49-F238E27FC236}">
                  <a16:creationId xmlns:a16="http://schemas.microsoft.com/office/drawing/2014/main" id="{727BF7EE-ED2A-4196-9A97-6E2370A856A6}"/>
                </a:ext>
              </a:extLst>
            </p:cNvPr>
            <p:cNvSpPr/>
            <p:nvPr/>
          </p:nvSpPr>
          <p:spPr>
            <a:xfrm>
              <a:off x="6677025" y="4033697"/>
              <a:ext cx="99695" cy="25749"/>
            </a:xfrm>
            <a:custGeom>
              <a:avLst/>
              <a:gdLst/>
              <a:ahLst/>
              <a:cxnLst/>
              <a:rect l="l" t="t" r="r" b="b"/>
              <a:pathLst>
                <a:path w="99695" h="25749">
                  <a:moveTo>
                    <a:pt x="4906" y="16782"/>
                  </a:moveTo>
                  <a:lnTo>
                    <a:pt x="16200" y="8845"/>
                  </a:lnTo>
                  <a:lnTo>
                    <a:pt x="29073" y="3388"/>
                  </a:lnTo>
                  <a:lnTo>
                    <a:pt x="43185" y="752"/>
                  </a:lnTo>
                  <a:lnTo>
                    <a:pt x="48285" y="558"/>
                  </a:lnTo>
                  <a:lnTo>
                    <a:pt x="62684" y="2145"/>
                  </a:lnTo>
                  <a:lnTo>
                    <a:pt x="75987" y="6677"/>
                  </a:lnTo>
                  <a:lnTo>
                    <a:pt x="87845" y="13812"/>
                  </a:lnTo>
                  <a:lnTo>
                    <a:pt x="97914" y="23209"/>
                  </a:lnTo>
                  <a:lnTo>
                    <a:pt x="99695" y="25749"/>
                  </a:lnTo>
                  <a:lnTo>
                    <a:pt x="99695" y="24822"/>
                  </a:lnTo>
                  <a:lnTo>
                    <a:pt x="92155" y="16626"/>
                  </a:lnTo>
                  <a:lnTo>
                    <a:pt x="80926" y="8603"/>
                  </a:lnTo>
                  <a:lnTo>
                    <a:pt x="68135" y="3033"/>
                  </a:lnTo>
                  <a:lnTo>
                    <a:pt x="54122" y="254"/>
                  </a:lnTo>
                  <a:lnTo>
                    <a:pt x="48285" y="0"/>
                  </a:lnTo>
                  <a:lnTo>
                    <a:pt x="33816" y="1573"/>
                  </a:lnTo>
                  <a:lnTo>
                    <a:pt x="20466" y="6069"/>
                  </a:lnTo>
                  <a:lnTo>
                    <a:pt x="8567" y="13150"/>
                  </a:lnTo>
                  <a:lnTo>
                    <a:pt x="0" y="21053"/>
                  </a:lnTo>
                  <a:lnTo>
                    <a:pt x="0" y="22054"/>
                  </a:lnTo>
                  <a:lnTo>
                    <a:pt x="4906" y="16782"/>
                  </a:lnTo>
                  <a:close/>
                </a:path>
              </a:pathLst>
            </a:custGeom>
            <a:solidFill>
              <a:srgbClr val="D83D39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14" name="object 627">
              <a:extLst>
                <a:ext uri="{FF2B5EF4-FFF2-40B4-BE49-F238E27FC236}">
                  <a16:creationId xmlns:a16="http://schemas.microsoft.com/office/drawing/2014/main" id="{19BE493F-70E9-4C77-848F-60E572E5EB09}"/>
                </a:ext>
              </a:extLst>
            </p:cNvPr>
            <p:cNvSpPr/>
            <p:nvPr/>
          </p:nvSpPr>
          <p:spPr>
            <a:xfrm>
              <a:off x="6677025" y="4033393"/>
              <a:ext cx="99695" cy="25487"/>
            </a:xfrm>
            <a:custGeom>
              <a:avLst/>
              <a:gdLst/>
              <a:ahLst/>
              <a:cxnLst/>
              <a:rect l="l" t="t" r="r" b="b"/>
              <a:pathLst>
                <a:path w="99695" h="25487">
                  <a:moveTo>
                    <a:pt x="4555" y="17023"/>
                  </a:moveTo>
                  <a:lnTo>
                    <a:pt x="15814" y="9037"/>
                  </a:lnTo>
                  <a:lnTo>
                    <a:pt x="28647" y="3512"/>
                  </a:lnTo>
                  <a:lnTo>
                    <a:pt x="42716" y="789"/>
                  </a:lnTo>
                  <a:lnTo>
                    <a:pt x="48285" y="558"/>
                  </a:lnTo>
                  <a:lnTo>
                    <a:pt x="62672" y="2136"/>
                  </a:lnTo>
                  <a:lnTo>
                    <a:pt x="75985" y="6645"/>
                  </a:lnTo>
                  <a:lnTo>
                    <a:pt x="87875" y="13744"/>
                  </a:lnTo>
                  <a:lnTo>
                    <a:pt x="97996" y="23096"/>
                  </a:lnTo>
                  <a:lnTo>
                    <a:pt x="99695" y="25487"/>
                  </a:lnTo>
                  <a:lnTo>
                    <a:pt x="99695" y="24597"/>
                  </a:lnTo>
                  <a:lnTo>
                    <a:pt x="92672" y="16908"/>
                  </a:lnTo>
                  <a:lnTo>
                    <a:pt x="81479" y="8832"/>
                  </a:lnTo>
                  <a:lnTo>
                    <a:pt x="68714" y="3187"/>
                  </a:lnTo>
                  <a:lnTo>
                    <a:pt x="54712" y="305"/>
                  </a:lnTo>
                  <a:lnTo>
                    <a:pt x="48285" y="0"/>
                  </a:lnTo>
                  <a:lnTo>
                    <a:pt x="33841" y="1566"/>
                  </a:lnTo>
                  <a:lnTo>
                    <a:pt x="20490" y="6042"/>
                  </a:lnTo>
                  <a:lnTo>
                    <a:pt x="8565" y="13094"/>
                  </a:lnTo>
                  <a:lnTo>
                    <a:pt x="0" y="20924"/>
                  </a:lnTo>
                  <a:lnTo>
                    <a:pt x="0" y="21950"/>
                  </a:lnTo>
                  <a:lnTo>
                    <a:pt x="4555" y="17023"/>
                  </a:lnTo>
                  <a:close/>
                </a:path>
              </a:pathLst>
            </a:custGeom>
            <a:solidFill>
              <a:srgbClr val="D93E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15" name="object 628">
              <a:extLst>
                <a:ext uri="{FF2B5EF4-FFF2-40B4-BE49-F238E27FC236}">
                  <a16:creationId xmlns:a16="http://schemas.microsoft.com/office/drawing/2014/main" id="{61B9B7FC-AB14-4C23-A356-6A8490149580}"/>
                </a:ext>
              </a:extLst>
            </p:cNvPr>
            <p:cNvSpPr/>
            <p:nvPr/>
          </p:nvSpPr>
          <p:spPr>
            <a:xfrm>
              <a:off x="6677025" y="4032973"/>
              <a:ext cx="99695" cy="25279"/>
            </a:xfrm>
            <a:custGeom>
              <a:avLst/>
              <a:gdLst/>
              <a:ahLst/>
              <a:cxnLst/>
              <a:rect l="l" t="t" r="r" b="b"/>
              <a:pathLst>
                <a:path w="99695" h="25279">
                  <a:moveTo>
                    <a:pt x="4055" y="17346"/>
                  </a:moveTo>
                  <a:lnTo>
                    <a:pt x="15271" y="9306"/>
                  </a:lnTo>
                  <a:lnTo>
                    <a:pt x="28056" y="3703"/>
                  </a:lnTo>
                  <a:lnTo>
                    <a:pt x="42074" y="869"/>
                  </a:lnTo>
                  <a:lnTo>
                    <a:pt x="48285" y="584"/>
                  </a:lnTo>
                  <a:lnTo>
                    <a:pt x="62716" y="2153"/>
                  </a:lnTo>
                  <a:lnTo>
                    <a:pt x="76049" y="6637"/>
                  </a:lnTo>
                  <a:lnTo>
                    <a:pt x="87949" y="13704"/>
                  </a:lnTo>
                  <a:lnTo>
                    <a:pt x="98080" y="23020"/>
                  </a:lnTo>
                  <a:lnTo>
                    <a:pt x="99695" y="25279"/>
                  </a:lnTo>
                  <a:lnTo>
                    <a:pt x="99695" y="24457"/>
                  </a:lnTo>
                  <a:lnTo>
                    <a:pt x="93126" y="17199"/>
                  </a:lnTo>
                  <a:lnTo>
                    <a:pt x="81983" y="9069"/>
                  </a:lnTo>
                  <a:lnTo>
                    <a:pt x="69269" y="3348"/>
                  </a:lnTo>
                  <a:lnTo>
                    <a:pt x="55314" y="363"/>
                  </a:lnTo>
                  <a:lnTo>
                    <a:pt x="48285" y="0"/>
                  </a:lnTo>
                  <a:lnTo>
                    <a:pt x="33826" y="1553"/>
                  </a:lnTo>
                  <a:lnTo>
                    <a:pt x="20455" y="5993"/>
                  </a:lnTo>
                  <a:lnTo>
                    <a:pt x="8499" y="12995"/>
                  </a:lnTo>
                  <a:lnTo>
                    <a:pt x="0" y="20680"/>
                  </a:lnTo>
                  <a:lnTo>
                    <a:pt x="0" y="21766"/>
                  </a:lnTo>
                  <a:lnTo>
                    <a:pt x="4055" y="17346"/>
                  </a:lnTo>
                  <a:close/>
                </a:path>
              </a:pathLst>
            </a:custGeom>
            <a:solidFill>
              <a:srgbClr val="D93E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16" name="object 629">
              <a:extLst>
                <a:ext uri="{FF2B5EF4-FFF2-40B4-BE49-F238E27FC236}">
                  <a16:creationId xmlns:a16="http://schemas.microsoft.com/office/drawing/2014/main" id="{8D3D9391-9305-4ACC-9E33-EAB632B50DFE}"/>
                </a:ext>
              </a:extLst>
            </p:cNvPr>
            <p:cNvSpPr/>
            <p:nvPr/>
          </p:nvSpPr>
          <p:spPr>
            <a:xfrm>
              <a:off x="6677025" y="4032542"/>
              <a:ext cx="99695" cy="25095"/>
            </a:xfrm>
            <a:custGeom>
              <a:avLst/>
              <a:gdLst/>
              <a:ahLst/>
              <a:cxnLst/>
              <a:rect l="l" t="t" r="r" b="b"/>
              <a:pathLst>
                <a:path w="99695" h="25095">
                  <a:moveTo>
                    <a:pt x="3579" y="17684"/>
                  </a:moveTo>
                  <a:lnTo>
                    <a:pt x="14735" y="9564"/>
                  </a:lnTo>
                  <a:lnTo>
                    <a:pt x="27466" y="3859"/>
                  </a:lnTo>
                  <a:lnTo>
                    <a:pt x="41444" y="904"/>
                  </a:lnTo>
                  <a:lnTo>
                    <a:pt x="48285" y="558"/>
                  </a:lnTo>
                  <a:lnTo>
                    <a:pt x="62684" y="2122"/>
                  </a:lnTo>
                  <a:lnTo>
                    <a:pt x="76012" y="6592"/>
                  </a:lnTo>
                  <a:lnTo>
                    <a:pt x="87935" y="13635"/>
                  </a:lnTo>
                  <a:lnTo>
                    <a:pt x="98117" y="22917"/>
                  </a:lnTo>
                  <a:lnTo>
                    <a:pt x="99695" y="25095"/>
                  </a:lnTo>
                  <a:lnTo>
                    <a:pt x="99695" y="24310"/>
                  </a:lnTo>
                  <a:lnTo>
                    <a:pt x="93663" y="17579"/>
                  </a:lnTo>
                  <a:lnTo>
                    <a:pt x="82571" y="9372"/>
                  </a:lnTo>
                  <a:lnTo>
                    <a:pt x="69907" y="3549"/>
                  </a:lnTo>
                  <a:lnTo>
                    <a:pt x="55998" y="437"/>
                  </a:lnTo>
                  <a:lnTo>
                    <a:pt x="48285" y="0"/>
                  </a:lnTo>
                  <a:lnTo>
                    <a:pt x="33836" y="1551"/>
                  </a:lnTo>
                  <a:lnTo>
                    <a:pt x="20469" y="5987"/>
                  </a:lnTo>
                  <a:lnTo>
                    <a:pt x="8507" y="12979"/>
                  </a:lnTo>
                  <a:lnTo>
                    <a:pt x="0" y="20644"/>
                  </a:lnTo>
                  <a:lnTo>
                    <a:pt x="0" y="21632"/>
                  </a:lnTo>
                  <a:lnTo>
                    <a:pt x="3579" y="17684"/>
                  </a:lnTo>
                  <a:close/>
                </a:path>
              </a:pathLst>
            </a:custGeom>
            <a:solidFill>
              <a:srgbClr val="D93E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17" name="object 630">
              <a:extLst>
                <a:ext uri="{FF2B5EF4-FFF2-40B4-BE49-F238E27FC236}">
                  <a16:creationId xmlns:a16="http://schemas.microsoft.com/office/drawing/2014/main" id="{1CB32DF4-2DA1-486C-A0E2-67A836BAA205}"/>
                </a:ext>
              </a:extLst>
            </p:cNvPr>
            <p:cNvSpPr/>
            <p:nvPr/>
          </p:nvSpPr>
          <p:spPr>
            <a:xfrm>
              <a:off x="6677025" y="4032250"/>
              <a:ext cx="99695" cy="24797"/>
            </a:xfrm>
            <a:custGeom>
              <a:avLst/>
              <a:gdLst/>
              <a:ahLst/>
              <a:cxnLst/>
              <a:rect l="l" t="t" r="r" b="b"/>
              <a:pathLst>
                <a:path w="99695" h="24797">
                  <a:moveTo>
                    <a:pt x="3128" y="17909"/>
                  </a:moveTo>
                  <a:lnTo>
                    <a:pt x="14257" y="9759"/>
                  </a:lnTo>
                  <a:lnTo>
                    <a:pt x="26954" y="4001"/>
                  </a:lnTo>
                  <a:lnTo>
                    <a:pt x="40889" y="959"/>
                  </a:lnTo>
                  <a:lnTo>
                    <a:pt x="48285" y="558"/>
                  </a:lnTo>
                  <a:lnTo>
                    <a:pt x="62720" y="2110"/>
                  </a:lnTo>
                  <a:lnTo>
                    <a:pt x="76073" y="6547"/>
                  </a:lnTo>
                  <a:lnTo>
                    <a:pt x="88017" y="13546"/>
                  </a:lnTo>
                  <a:lnTo>
                    <a:pt x="98222" y="22781"/>
                  </a:lnTo>
                  <a:lnTo>
                    <a:pt x="99695" y="24797"/>
                  </a:lnTo>
                  <a:lnTo>
                    <a:pt x="99695" y="24115"/>
                  </a:lnTo>
                  <a:lnTo>
                    <a:pt x="94038" y="17766"/>
                  </a:lnTo>
                  <a:lnTo>
                    <a:pt x="82981" y="9533"/>
                  </a:lnTo>
                  <a:lnTo>
                    <a:pt x="70349" y="3666"/>
                  </a:lnTo>
                  <a:lnTo>
                    <a:pt x="56463" y="487"/>
                  </a:lnTo>
                  <a:lnTo>
                    <a:pt x="48285" y="0"/>
                  </a:lnTo>
                  <a:lnTo>
                    <a:pt x="33806" y="1536"/>
                  </a:lnTo>
                  <a:lnTo>
                    <a:pt x="20410" y="5933"/>
                  </a:lnTo>
                  <a:lnTo>
                    <a:pt x="8416" y="12870"/>
                  </a:lnTo>
                  <a:lnTo>
                    <a:pt x="0" y="20373"/>
                  </a:lnTo>
                  <a:lnTo>
                    <a:pt x="0" y="21373"/>
                  </a:lnTo>
                  <a:lnTo>
                    <a:pt x="3128" y="17909"/>
                  </a:lnTo>
                  <a:close/>
                </a:path>
              </a:pathLst>
            </a:custGeom>
            <a:solidFill>
              <a:srgbClr val="D93E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18" name="object 631">
              <a:extLst>
                <a:ext uri="{FF2B5EF4-FFF2-40B4-BE49-F238E27FC236}">
                  <a16:creationId xmlns:a16="http://schemas.microsoft.com/office/drawing/2014/main" id="{243F932F-44F6-48A9-9C7C-BACE68DBE150}"/>
                </a:ext>
              </a:extLst>
            </p:cNvPr>
            <p:cNvSpPr/>
            <p:nvPr/>
          </p:nvSpPr>
          <p:spPr>
            <a:xfrm>
              <a:off x="6677025" y="4031830"/>
              <a:ext cx="99695" cy="24645"/>
            </a:xfrm>
            <a:custGeom>
              <a:avLst/>
              <a:gdLst/>
              <a:ahLst/>
              <a:cxnLst/>
              <a:rect l="l" t="t" r="r" b="b"/>
              <a:pathLst>
                <a:path w="99695" h="24645">
                  <a:moveTo>
                    <a:pt x="2559" y="18276"/>
                  </a:moveTo>
                  <a:lnTo>
                    <a:pt x="13636" y="10053"/>
                  </a:lnTo>
                  <a:lnTo>
                    <a:pt x="26290" y="4198"/>
                  </a:lnTo>
                  <a:lnTo>
                    <a:pt x="40199" y="1034"/>
                  </a:lnTo>
                  <a:lnTo>
                    <a:pt x="48285" y="558"/>
                  </a:lnTo>
                  <a:lnTo>
                    <a:pt x="62693" y="2105"/>
                  </a:lnTo>
                  <a:lnTo>
                    <a:pt x="76044" y="6527"/>
                  </a:lnTo>
                  <a:lnTo>
                    <a:pt x="88008" y="13502"/>
                  </a:lnTo>
                  <a:lnTo>
                    <a:pt x="98259" y="22703"/>
                  </a:lnTo>
                  <a:lnTo>
                    <a:pt x="99695" y="24645"/>
                  </a:lnTo>
                  <a:lnTo>
                    <a:pt x="99695" y="23966"/>
                  </a:lnTo>
                  <a:lnTo>
                    <a:pt x="94544" y="18142"/>
                  </a:lnTo>
                  <a:lnTo>
                    <a:pt x="83528" y="9837"/>
                  </a:lnTo>
                  <a:lnTo>
                    <a:pt x="70949" y="3874"/>
                  </a:lnTo>
                  <a:lnTo>
                    <a:pt x="57131" y="571"/>
                  </a:lnTo>
                  <a:lnTo>
                    <a:pt x="48285" y="0"/>
                  </a:lnTo>
                  <a:lnTo>
                    <a:pt x="33826" y="1531"/>
                  </a:lnTo>
                  <a:lnTo>
                    <a:pt x="20429" y="5912"/>
                  </a:lnTo>
                  <a:lnTo>
                    <a:pt x="8413" y="12824"/>
                  </a:lnTo>
                  <a:lnTo>
                    <a:pt x="0" y="20265"/>
                  </a:lnTo>
                  <a:lnTo>
                    <a:pt x="0" y="21140"/>
                  </a:lnTo>
                  <a:lnTo>
                    <a:pt x="2559" y="18276"/>
                  </a:lnTo>
                  <a:close/>
                </a:path>
              </a:pathLst>
            </a:custGeom>
            <a:solidFill>
              <a:srgbClr val="D93E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19" name="object 632">
              <a:extLst>
                <a:ext uri="{FF2B5EF4-FFF2-40B4-BE49-F238E27FC236}">
                  <a16:creationId xmlns:a16="http://schemas.microsoft.com/office/drawing/2014/main" id="{FE176DFF-B282-45A7-A12C-85348FF89F49}"/>
                </a:ext>
              </a:extLst>
            </p:cNvPr>
            <p:cNvSpPr/>
            <p:nvPr/>
          </p:nvSpPr>
          <p:spPr>
            <a:xfrm>
              <a:off x="6677025" y="4031564"/>
              <a:ext cx="99695" cy="24311"/>
            </a:xfrm>
            <a:custGeom>
              <a:avLst/>
              <a:gdLst/>
              <a:ahLst/>
              <a:cxnLst/>
              <a:rect l="l" t="t" r="r" b="b"/>
              <a:pathLst>
                <a:path w="99695" h="24311">
                  <a:moveTo>
                    <a:pt x="2188" y="18512"/>
                  </a:moveTo>
                  <a:lnTo>
                    <a:pt x="13238" y="10251"/>
                  </a:lnTo>
                  <a:lnTo>
                    <a:pt x="25864" y="4341"/>
                  </a:lnTo>
                  <a:lnTo>
                    <a:pt x="39743" y="1100"/>
                  </a:lnTo>
                  <a:lnTo>
                    <a:pt x="48285" y="571"/>
                  </a:lnTo>
                  <a:lnTo>
                    <a:pt x="62739" y="2108"/>
                  </a:lnTo>
                  <a:lnTo>
                    <a:pt x="76126" y="6506"/>
                  </a:lnTo>
                  <a:lnTo>
                    <a:pt x="88125" y="13442"/>
                  </a:lnTo>
                  <a:lnTo>
                    <a:pt x="98414" y="22597"/>
                  </a:lnTo>
                  <a:lnTo>
                    <a:pt x="99695" y="24311"/>
                  </a:lnTo>
                  <a:lnTo>
                    <a:pt x="99695" y="23642"/>
                  </a:lnTo>
                  <a:lnTo>
                    <a:pt x="95041" y="18355"/>
                  </a:lnTo>
                  <a:lnTo>
                    <a:pt x="84054" y="10025"/>
                  </a:lnTo>
                  <a:lnTo>
                    <a:pt x="71498" y="4015"/>
                  </a:lnTo>
                  <a:lnTo>
                    <a:pt x="57689" y="637"/>
                  </a:lnTo>
                  <a:lnTo>
                    <a:pt x="48285" y="0"/>
                  </a:lnTo>
                  <a:lnTo>
                    <a:pt x="33836" y="1519"/>
                  </a:lnTo>
                  <a:lnTo>
                    <a:pt x="20435" y="5869"/>
                  </a:lnTo>
                  <a:lnTo>
                    <a:pt x="8399" y="12740"/>
                  </a:lnTo>
                  <a:lnTo>
                    <a:pt x="0" y="20107"/>
                  </a:lnTo>
                  <a:lnTo>
                    <a:pt x="0" y="20972"/>
                  </a:lnTo>
                  <a:lnTo>
                    <a:pt x="2188" y="18512"/>
                  </a:lnTo>
                  <a:close/>
                </a:path>
              </a:pathLst>
            </a:custGeom>
            <a:solidFill>
              <a:srgbClr val="D93E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20" name="object 633">
              <a:extLst>
                <a:ext uri="{FF2B5EF4-FFF2-40B4-BE49-F238E27FC236}">
                  <a16:creationId xmlns:a16="http://schemas.microsoft.com/office/drawing/2014/main" id="{ABB9C16E-6089-4FB7-84CA-12B0757388AF}"/>
                </a:ext>
              </a:extLst>
            </p:cNvPr>
            <p:cNvSpPr/>
            <p:nvPr/>
          </p:nvSpPr>
          <p:spPr>
            <a:xfrm>
              <a:off x="6677025" y="4031132"/>
              <a:ext cx="99695" cy="24174"/>
            </a:xfrm>
            <a:custGeom>
              <a:avLst/>
              <a:gdLst/>
              <a:ahLst/>
              <a:cxnLst/>
              <a:rect l="l" t="t" r="r" b="b"/>
              <a:pathLst>
                <a:path w="99695" h="24174">
                  <a:moveTo>
                    <a:pt x="1677" y="18832"/>
                  </a:moveTo>
                  <a:lnTo>
                    <a:pt x="12673" y="10511"/>
                  </a:lnTo>
                  <a:lnTo>
                    <a:pt x="25247" y="4518"/>
                  </a:lnTo>
                  <a:lnTo>
                    <a:pt x="39086" y="1169"/>
                  </a:lnTo>
                  <a:lnTo>
                    <a:pt x="48285" y="558"/>
                  </a:lnTo>
                  <a:lnTo>
                    <a:pt x="62718" y="2088"/>
                  </a:lnTo>
                  <a:lnTo>
                    <a:pt x="76098" y="6464"/>
                  </a:lnTo>
                  <a:lnTo>
                    <a:pt x="88107" y="13372"/>
                  </a:lnTo>
                  <a:lnTo>
                    <a:pt x="98426" y="22493"/>
                  </a:lnTo>
                  <a:lnTo>
                    <a:pt x="99695" y="24174"/>
                  </a:lnTo>
                  <a:lnTo>
                    <a:pt x="99695" y="23574"/>
                  </a:lnTo>
                  <a:lnTo>
                    <a:pt x="95444" y="18693"/>
                  </a:lnTo>
                  <a:lnTo>
                    <a:pt x="84512" y="10294"/>
                  </a:lnTo>
                  <a:lnTo>
                    <a:pt x="72008" y="4197"/>
                  </a:lnTo>
                  <a:lnTo>
                    <a:pt x="58244" y="715"/>
                  </a:lnTo>
                  <a:lnTo>
                    <a:pt x="48285" y="0"/>
                  </a:lnTo>
                  <a:lnTo>
                    <a:pt x="33819" y="1513"/>
                  </a:lnTo>
                  <a:lnTo>
                    <a:pt x="20398" y="5845"/>
                  </a:lnTo>
                  <a:lnTo>
                    <a:pt x="8334" y="12686"/>
                  </a:lnTo>
                  <a:lnTo>
                    <a:pt x="0" y="19934"/>
                  </a:lnTo>
                  <a:lnTo>
                    <a:pt x="0" y="20737"/>
                  </a:lnTo>
                  <a:lnTo>
                    <a:pt x="1677" y="18832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21" name="object 634">
              <a:extLst>
                <a:ext uri="{FF2B5EF4-FFF2-40B4-BE49-F238E27FC236}">
                  <a16:creationId xmlns:a16="http://schemas.microsoft.com/office/drawing/2014/main" id="{4C629357-F76F-4B12-BDC0-01DCF5EEC5D7}"/>
                </a:ext>
              </a:extLst>
            </p:cNvPr>
            <p:cNvSpPr/>
            <p:nvPr/>
          </p:nvSpPr>
          <p:spPr>
            <a:xfrm>
              <a:off x="6677025" y="4030687"/>
              <a:ext cx="99695" cy="23948"/>
            </a:xfrm>
            <a:custGeom>
              <a:avLst/>
              <a:gdLst/>
              <a:ahLst/>
              <a:cxnLst/>
              <a:rect l="l" t="t" r="r" b="b"/>
              <a:pathLst>
                <a:path w="99695" h="23948">
                  <a:moveTo>
                    <a:pt x="1149" y="19235"/>
                  </a:moveTo>
                  <a:lnTo>
                    <a:pt x="12102" y="10842"/>
                  </a:lnTo>
                  <a:lnTo>
                    <a:pt x="24623" y="4751"/>
                  </a:lnTo>
                  <a:lnTo>
                    <a:pt x="38397" y="1277"/>
                  </a:lnTo>
                  <a:lnTo>
                    <a:pt x="48285" y="571"/>
                  </a:lnTo>
                  <a:lnTo>
                    <a:pt x="62749" y="2095"/>
                  </a:lnTo>
                  <a:lnTo>
                    <a:pt x="76152" y="6457"/>
                  </a:lnTo>
                  <a:lnTo>
                    <a:pt x="88185" y="13339"/>
                  </a:lnTo>
                  <a:lnTo>
                    <a:pt x="98535" y="22426"/>
                  </a:lnTo>
                  <a:lnTo>
                    <a:pt x="99695" y="23948"/>
                  </a:lnTo>
                  <a:lnTo>
                    <a:pt x="99695" y="23313"/>
                  </a:lnTo>
                  <a:lnTo>
                    <a:pt x="96014" y="19052"/>
                  </a:lnTo>
                  <a:lnTo>
                    <a:pt x="85129" y="10595"/>
                  </a:lnTo>
                  <a:lnTo>
                    <a:pt x="72676" y="4414"/>
                  </a:lnTo>
                  <a:lnTo>
                    <a:pt x="58964" y="818"/>
                  </a:lnTo>
                  <a:lnTo>
                    <a:pt x="48285" y="0"/>
                  </a:lnTo>
                  <a:lnTo>
                    <a:pt x="33824" y="1506"/>
                  </a:lnTo>
                  <a:lnTo>
                    <a:pt x="20408" y="5823"/>
                  </a:lnTo>
                  <a:lnTo>
                    <a:pt x="8344" y="12642"/>
                  </a:lnTo>
                  <a:lnTo>
                    <a:pt x="0" y="19872"/>
                  </a:lnTo>
                  <a:lnTo>
                    <a:pt x="0" y="20550"/>
                  </a:lnTo>
                  <a:lnTo>
                    <a:pt x="1149" y="19235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22" name="object 635">
              <a:extLst>
                <a:ext uri="{FF2B5EF4-FFF2-40B4-BE49-F238E27FC236}">
                  <a16:creationId xmlns:a16="http://schemas.microsoft.com/office/drawing/2014/main" id="{AFE9D4D8-34A9-40B9-BFF4-B00BE963FD15}"/>
                </a:ext>
              </a:extLst>
            </p:cNvPr>
            <p:cNvSpPr/>
            <p:nvPr/>
          </p:nvSpPr>
          <p:spPr>
            <a:xfrm>
              <a:off x="6677025" y="4030408"/>
              <a:ext cx="99695" cy="23677"/>
            </a:xfrm>
            <a:custGeom>
              <a:avLst/>
              <a:gdLst/>
              <a:ahLst/>
              <a:cxnLst/>
              <a:rect l="l" t="t" r="r" b="b"/>
              <a:pathLst>
                <a:path w="99695" h="23677">
                  <a:moveTo>
                    <a:pt x="732" y="19408"/>
                  </a:moveTo>
                  <a:lnTo>
                    <a:pt x="11642" y="10990"/>
                  </a:lnTo>
                  <a:lnTo>
                    <a:pt x="24138" y="4859"/>
                  </a:lnTo>
                  <a:lnTo>
                    <a:pt x="37913" y="1324"/>
                  </a:lnTo>
                  <a:lnTo>
                    <a:pt x="48285" y="558"/>
                  </a:lnTo>
                  <a:lnTo>
                    <a:pt x="62719" y="2068"/>
                  </a:lnTo>
                  <a:lnTo>
                    <a:pt x="76124" y="6391"/>
                  </a:lnTo>
                  <a:lnTo>
                    <a:pt x="88186" y="13220"/>
                  </a:lnTo>
                  <a:lnTo>
                    <a:pt x="98591" y="22248"/>
                  </a:lnTo>
                  <a:lnTo>
                    <a:pt x="99695" y="23677"/>
                  </a:lnTo>
                  <a:lnTo>
                    <a:pt x="99695" y="23095"/>
                  </a:lnTo>
                  <a:lnTo>
                    <a:pt x="96444" y="19315"/>
                  </a:lnTo>
                  <a:lnTo>
                    <a:pt x="85584" y="10817"/>
                  </a:lnTo>
                  <a:lnTo>
                    <a:pt x="73160" y="4576"/>
                  </a:lnTo>
                  <a:lnTo>
                    <a:pt x="59482" y="896"/>
                  </a:lnTo>
                  <a:lnTo>
                    <a:pt x="48285" y="0"/>
                  </a:lnTo>
                  <a:lnTo>
                    <a:pt x="33796" y="1497"/>
                  </a:lnTo>
                  <a:lnTo>
                    <a:pt x="20349" y="5788"/>
                  </a:lnTo>
                  <a:lnTo>
                    <a:pt x="8248" y="12568"/>
                  </a:lnTo>
                  <a:lnTo>
                    <a:pt x="0" y="19644"/>
                  </a:lnTo>
                  <a:lnTo>
                    <a:pt x="0" y="20252"/>
                  </a:lnTo>
                  <a:lnTo>
                    <a:pt x="732" y="19408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23" name="object 636">
              <a:extLst>
                <a:ext uri="{FF2B5EF4-FFF2-40B4-BE49-F238E27FC236}">
                  <a16:creationId xmlns:a16="http://schemas.microsoft.com/office/drawing/2014/main" id="{25176C0F-C2AD-4337-B240-5EA527817C16}"/>
                </a:ext>
              </a:extLst>
            </p:cNvPr>
            <p:cNvSpPr/>
            <p:nvPr/>
          </p:nvSpPr>
          <p:spPr>
            <a:xfrm>
              <a:off x="6677025" y="4029989"/>
              <a:ext cx="99695" cy="23563"/>
            </a:xfrm>
            <a:custGeom>
              <a:avLst/>
              <a:gdLst/>
              <a:ahLst/>
              <a:cxnLst/>
              <a:rect l="l" t="t" r="r" b="b"/>
              <a:pathLst>
                <a:path w="99695" h="23563">
                  <a:moveTo>
                    <a:pt x="238" y="19785"/>
                  </a:moveTo>
                  <a:lnTo>
                    <a:pt x="11106" y="11298"/>
                  </a:lnTo>
                  <a:lnTo>
                    <a:pt x="23551" y="5076"/>
                  </a:lnTo>
                  <a:lnTo>
                    <a:pt x="37266" y="1424"/>
                  </a:lnTo>
                  <a:lnTo>
                    <a:pt x="48285" y="558"/>
                  </a:lnTo>
                  <a:lnTo>
                    <a:pt x="62748" y="2066"/>
                  </a:lnTo>
                  <a:lnTo>
                    <a:pt x="76166" y="6384"/>
                  </a:lnTo>
                  <a:lnTo>
                    <a:pt x="88235" y="13204"/>
                  </a:lnTo>
                  <a:lnTo>
                    <a:pt x="98649" y="22216"/>
                  </a:lnTo>
                  <a:lnTo>
                    <a:pt x="99695" y="23563"/>
                  </a:lnTo>
                  <a:lnTo>
                    <a:pt x="99695" y="22942"/>
                  </a:lnTo>
                  <a:lnTo>
                    <a:pt x="96904" y="19659"/>
                  </a:lnTo>
                  <a:lnTo>
                    <a:pt x="86101" y="11095"/>
                  </a:lnTo>
                  <a:lnTo>
                    <a:pt x="73723" y="4769"/>
                  </a:lnTo>
                  <a:lnTo>
                    <a:pt x="60071" y="988"/>
                  </a:lnTo>
                  <a:lnTo>
                    <a:pt x="48285" y="0"/>
                  </a:lnTo>
                  <a:lnTo>
                    <a:pt x="33831" y="1493"/>
                  </a:lnTo>
                  <a:lnTo>
                    <a:pt x="20391" y="5770"/>
                  </a:lnTo>
                  <a:lnTo>
                    <a:pt x="8270" y="12529"/>
                  </a:lnTo>
                  <a:lnTo>
                    <a:pt x="0" y="19569"/>
                  </a:lnTo>
                  <a:lnTo>
                    <a:pt x="0" y="20062"/>
                  </a:lnTo>
                  <a:lnTo>
                    <a:pt x="238" y="19785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24" name="object 637">
              <a:extLst>
                <a:ext uri="{FF2B5EF4-FFF2-40B4-BE49-F238E27FC236}">
                  <a16:creationId xmlns:a16="http://schemas.microsoft.com/office/drawing/2014/main" id="{1AE0240A-88D6-413A-ADDC-4DB8AFAF0867}"/>
                </a:ext>
              </a:extLst>
            </p:cNvPr>
            <p:cNvSpPr/>
            <p:nvPr/>
          </p:nvSpPr>
          <p:spPr>
            <a:xfrm>
              <a:off x="6677025" y="4029557"/>
              <a:ext cx="99695" cy="23323"/>
            </a:xfrm>
            <a:custGeom>
              <a:avLst/>
              <a:gdLst/>
              <a:ahLst/>
              <a:cxnLst/>
              <a:rect l="l" t="t" r="r" b="b"/>
              <a:pathLst>
                <a:path w="99695" h="23323">
                  <a:moveTo>
                    <a:pt x="0" y="19446"/>
                  </a:moveTo>
                  <a:lnTo>
                    <a:pt x="0" y="19931"/>
                  </a:lnTo>
                  <a:lnTo>
                    <a:pt x="10606" y="11555"/>
                  </a:lnTo>
                  <a:lnTo>
                    <a:pt x="23001" y="5261"/>
                  </a:lnTo>
                  <a:lnTo>
                    <a:pt x="36677" y="1516"/>
                  </a:lnTo>
                  <a:lnTo>
                    <a:pt x="48298" y="558"/>
                  </a:lnTo>
                  <a:lnTo>
                    <a:pt x="62745" y="2055"/>
                  </a:lnTo>
                  <a:lnTo>
                    <a:pt x="76167" y="6344"/>
                  </a:lnTo>
                  <a:lnTo>
                    <a:pt x="88260" y="13121"/>
                  </a:lnTo>
                  <a:lnTo>
                    <a:pt x="98720" y="22083"/>
                  </a:lnTo>
                  <a:lnTo>
                    <a:pt x="99695" y="23323"/>
                  </a:lnTo>
                  <a:lnTo>
                    <a:pt x="99695" y="22702"/>
                  </a:lnTo>
                  <a:lnTo>
                    <a:pt x="97407" y="19993"/>
                  </a:lnTo>
                  <a:lnTo>
                    <a:pt x="86646" y="11378"/>
                  </a:lnTo>
                  <a:lnTo>
                    <a:pt x="74320" y="4979"/>
                  </a:lnTo>
                  <a:lnTo>
                    <a:pt x="60728" y="1097"/>
                  </a:lnTo>
                  <a:lnTo>
                    <a:pt x="48298" y="0"/>
                  </a:lnTo>
                  <a:lnTo>
                    <a:pt x="33813" y="1485"/>
                  </a:lnTo>
                  <a:lnTo>
                    <a:pt x="20359" y="5742"/>
                  </a:lnTo>
                  <a:lnTo>
                    <a:pt x="8230" y="12471"/>
                  </a:lnTo>
                  <a:lnTo>
                    <a:pt x="0" y="19446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25" name="object 638">
              <a:extLst>
                <a:ext uri="{FF2B5EF4-FFF2-40B4-BE49-F238E27FC236}">
                  <a16:creationId xmlns:a16="http://schemas.microsoft.com/office/drawing/2014/main" id="{0B81AEEA-D5D8-4D2A-9984-25CE81902D40}"/>
                </a:ext>
              </a:extLst>
            </p:cNvPr>
            <p:cNvSpPr/>
            <p:nvPr/>
          </p:nvSpPr>
          <p:spPr>
            <a:xfrm>
              <a:off x="6677025" y="4029278"/>
              <a:ext cx="99695" cy="23205"/>
            </a:xfrm>
            <a:custGeom>
              <a:avLst/>
              <a:gdLst/>
              <a:ahLst/>
              <a:cxnLst/>
              <a:rect l="l" t="t" r="r" b="b"/>
              <a:pathLst>
                <a:path w="99695" h="23205">
                  <a:moveTo>
                    <a:pt x="0" y="19278"/>
                  </a:moveTo>
                  <a:lnTo>
                    <a:pt x="0" y="19836"/>
                  </a:lnTo>
                  <a:lnTo>
                    <a:pt x="10121" y="11791"/>
                  </a:lnTo>
                  <a:lnTo>
                    <a:pt x="22489" y="5440"/>
                  </a:lnTo>
                  <a:lnTo>
                    <a:pt x="36134" y="1614"/>
                  </a:lnTo>
                  <a:lnTo>
                    <a:pt x="48285" y="571"/>
                  </a:lnTo>
                  <a:lnTo>
                    <a:pt x="62730" y="2062"/>
                  </a:lnTo>
                  <a:lnTo>
                    <a:pt x="76159" y="6335"/>
                  </a:lnTo>
                  <a:lnTo>
                    <a:pt x="88269" y="13089"/>
                  </a:lnTo>
                  <a:lnTo>
                    <a:pt x="98757" y="22022"/>
                  </a:lnTo>
                  <a:lnTo>
                    <a:pt x="99695" y="23205"/>
                  </a:lnTo>
                  <a:lnTo>
                    <a:pt x="99695" y="22485"/>
                  </a:lnTo>
                  <a:lnTo>
                    <a:pt x="87085" y="11580"/>
                  </a:lnTo>
                  <a:lnTo>
                    <a:pt x="74785" y="5128"/>
                  </a:lnTo>
                  <a:lnTo>
                    <a:pt x="61202" y="1175"/>
                  </a:lnTo>
                  <a:lnTo>
                    <a:pt x="48285" y="0"/>
                  </a:lnTo>
                  <a:lnTo>
                    <a:pt x="33815" y="1476"/>
                  </a:lnTo>
                  <a:lnTo>
                    <a:pt x="20352" y="5710"/>
                  </a:lnTo>
                  <a:lnTo>
                    <a:pt x="8193" y="12404"/>
                  </a:lnTo>
                  <a:lnTo>
                    <a:pt x="0" y="19278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26" name="object 639">
              <a:extLst>
                <a:ext uri="{FF2B5EF4-FFF2-40B4-BE49-F238E27FC236}">
                  <a16:creationId xmlns:a16="http://schemas.microsoft.com/office/drawing/2014/main" id="{9B0C16B5-325F-422C-BD51-138DED78344F}"/>
                </a:ext>
              </a:extLst>
            </p:cNvPr>
            <p:cNvSpPr/>
            <p:nvPr/>
          </p:nvSpPr>
          <p:spPr>
            <a:xfrm>
              <a:off x="6677025" y="4028833"/>
              <a:ext cx="99695" cy="22985"/>
            </a:xfrm>
            <a:custGeom>
              <a:avLst/>
              <a:gdLst/>
              <a:ahLst/>
              <a:cxnLst/>
              <a:rect l="l" t="t" r="r" b="b"/>
              <a:pathLst>
                <a:path w="99695" h="22985">
                  <a:moveTo>
                    <a:pt x="0" y="19101"/>
                  </a:moveTo>
                  <a:lnTo>
                    <a:pt x="0" y="19776"/>
                  </a:lnTo>
                  <a:lnTo>
                    <a:pt x="9574" y="12091"/>
                  </a:lnTo>
                  <a:lnTo>
                    <a:pt x="21892" y="5666"/>
                  </a:lnTo>
                  <a:lnTo>
                    <a:pt x="35477" y="1739"/>
                  </a:lnTo>
                  <a:lnTo>
                    <a:pt x="48285" y="584"/>
                  </a:lnTo>
                  <a:lnTo>
                    <a:pt x="62747" y="2065"/>
                  </a:lnTo>
                  <a:lnTo>
                    <a:pt x="76191" y="6310"/>
                  </a:lnTo>
                  <a:lnTo>
                    <a:pt x="88320" y="13025"/>
                  </a:lnTo>
                  <a:lnTo>
                    <a:pt x="98838" y="21913"/>
                  </a:lnTo>
                  <a:lnTo>
                    <a:pt x="99695" y="22985"/>
                  </a:lnTo>
                  <a:lnTo>
                    <a:pt x="99695" y="22247"/>
                  </a:lnTo>
                  <a:lnTo>
                    <a:pt x="87638" y="11886"/>
                  </a:lnTo>
                  <a:lnTo>
                    <a:pt x="75390" y="5356"/>
                  </a:lnTo>
                  <a:lnTo>
                    <a:pt x="61870" y="1298"/>
                  </a:lnTo>
                  <a:lnTo>
                    <a:pt x="48285" y="0"/>
                  </a:lnTo>
                  <a:lnTo>
                    <a:pt x="33786" y="1467"/>
                  </a:lnTo>
                  <a:lnTo>
                    <a:pt x="20302" y="5677"/>
                  </a:lnTo>
                  <a:lnTo>
                    <a:pt x="8122" y="12336"/>
                  </a:lnTo>
                  <a:lnTo>
                    <a:pt x="0" y="19101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27" name="object 640">
              <a:extLst>
                <a:ext uri="{FF2B5EF4-FFF2-40B4-BE49-F238E27FC236}">
                  <a16:creationId xmlns:a16="http://schemas.microsoft.com/office/drawing/2014/main" id="{0B2EEF2D-0D7F-4B50-880F-731949255714}"/>
                </a:ext>
              </a:extLst>
            </p:cNvPr>
            <p:cNvSpPr/>
            <p:nvPr/>
          </p:nvSpPr>
          <p:spPr>
            <a:xfrm>
              <a:off x="6677025" y="4028554"/>
              <a:ext cx="99695" cy="22738"/>
            </a:xfrm>
            <a:custGeom>
              <a:avLst/>
              <a:gdLst/>
              <a:ahLst/>
              <a:cxnLst/>
              <a:rect l="l" t="t" r="r" b="b"/>
              <a:pathLst>
                <a:path w="99695" h="22738">
                  <a:moveTo>
                    <a:pt x="0" y="19008"/>
                  </a:moveTo>
                  <a:lnTo>
                    <a:pt x="0" y="19675"/>
                  </a:lnTo>
                  <a:lnTo>
                    <a:pt x="9137" y="12276"/>
                  </a:lnTo>
                  <a:lnTo>
                    <a:pt x="21423" y="5794"/>
                  </a:lnTo>
                  <a:lnTo>
                    <a:pt x="34994" y="1794"/>
                  </a:lnTo>
                  <a:lnTo>
                    <a:pt x="48285" y="558"/>
                  </a:lnTo>
                  <a:lnTo>
                    <a:pt x="62728" y="2031"/>
                  </a:lnTo>
                  <a:lnTo>
                    <a:pt x="76180" y="6253"/>
                  </a:lnTo>
                  <a:lnTo>
                    <a:pt x="88341" y="12933"/>
                  </a:lnTo>
                  <a:lnTo>
                    <a:pt x="98914" y="21775"/>
                  </a:lnTo>
                  <a:lnTo>
                    <a:pt x="99695" y="22738"/>
                  </a:lnTo>
                  <a:lnTo>
                    <a:pt x="99695" y="21916"/>
                  </a:lnTo>
                  <a:lnTo>
                    <a:pt x="88169" y="12115"/>
                  </a:lnTo>
                  <a:lnTo>
                    <a:pt x="75946" y="5531"/>
                  </a:lnTo>
                  <a:lnTo>
                    <a:pt x="62440" y="1396"/>
                  </a:lnTo>
                  <a:lnTo>
                    <a:pt x="48285" y="0"/>
                  </a:lnTo>
                  <a:lnTo>
                    <a:pt x="33792" y="1461"/>
                  </a:lnTo>
                  <a:lnTo>
                    <a:pt x="20305" y="5655"/>
                  </a:lnTo>
                  <a:lnTo>
                    <a:pt x="8111" y="12290"/>
                  </a:lnTo>
                  <a:lnTo>
                    <a:pt x="0" y="19008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28" name="object 641">
              <a:extLst>
                <a:ext uri="{FF2B5EF4-FFF2-40B4-BE49-F238E27FC236}">
                  <a16:creationId xmlns:a16="http://schemas.microsoft.com/office/drawing/2014/main" id="{34512DAF-8207-49EE-8C59-5F5523329B38}"/>
                </a:ext>
              </a:extLst>
            </p:cNvPr>
            <p:cNvSpPr/>
            <p:nvPr/>
          </p:nvSpPr>
          <p:spPr>
            <a:xfrm>
              <a:off x="6677025" y="4028122"/>
              <a:ext cx="99695" cy="22582"/>
            </a:xfrm>
            <a:custGeom>
              <a:avLst/>
              <a:gdLst/>
              <a:ahLst/>
              <a:cxnLst/>
              <a:rect l="l" t="t" r="r" b="b"/>
              <a:pathLst>
                <a:path w="99695" h="22582">
                  <a:moveTo>
                    <a:pt x="34316" y="1919"/>
                  </a:moveTo>
                  <a:lnTo>
                    <a:pt x="48285" y="558"/>
                  </a:lnTo>
                  <a:lnTo>
                    <a:pt x="62751" y="2023"/>
                  </a:lnTo>
                  <a:lnTo>
                    <a:pt x="76214" y="6225"/>
                  </a:lnTo>
                  <a:lnTo>
                    <a:pt x="88382" y="12876"/>
                  </a:lnTo>
                  <a:lnTo>
                    <a:pt x="98966" y="21687"/>
                  </a:lnTo>
                  <a:lnTo>
                    <a:pt x="99695" y="22582"/>
                  </a:lnTo>
                  <a:lnTo>
                    <a:pt x="99695" y="21714"/>
                  </a:lnTo>
                  <a:lnTo>
                    <a:pt x="88650" y="12383"/>
                  </a:lnTo>
                  <a:lnTo>
                    <a:pt x="76477" y="5732"/>
                  </a:lnTo>
                  <a:lnTo>
                    <a:pt x="63022" y="1510"/>
                  </a:lnTo>
                  <a:lnTo>
                    <a:pt x="48572" y="0"/>
                  </a:lnTo>
                  <a:lnTo>
                    <a:pt x="48285" y="0"/>
                  </a:lnTo>
                  <a:lnTo>
                    <a:pt x="33824" y="1452"/>
                  </a:lnTo>
                  <a:lnTo>
                    <a:pt x="20344" y="5618"/>
                  </a:lnTo>
                  <a:lnTo>
                    <a:pt x="8132" y="12215"/>
                  </a:lnTo>
                  <a:lnTo>
                    <a:pt x="0" y="18889"/>
                  </a:lnTo>
                  <a:lnTo>
                    <a:pt x="0" y="19574"/>
                  </a:lnTo>
                  <a:lnTo>
                    <a:pt x="8563" y="12573"/>
                  </a:lnTo>
                  <a:lnTo>
                    <a:pt x="20801" y="6019"/>
                  </a:lnTo>
                  <a:lnTo>
                    <a:pt x="34316" y="1919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29" name="object 642">
              <a:extLst>
                <a:ext uri="{FF2B5EF4-FFF2-40B4-BE49-F238E27FC236}">
                  <a16:creationId xmlns:a16="http://schemas.microsoft.com/office/drawing/2014/main" id="{7C481EC0-F24E-4D29-B8E9-B3D81F9DF4AD}"/>
                </a:ext>
              </a:extLst>
            </p:cNvPr>
            <p:cNvSpPr/>
            <p:nvPr/>
          </p:nvSpPr>
          <p:spPr>
            <a:xfrm>
              <a:off x="6677025" y="4027716"/>
              <a:ext cx="99695" cy="22456"/>
            </a:xfrm>
            <a:custGeom>
              <a:avLst/>
              <a:gdLst/>
              <a:ahLst/>
              <a:cxnLst/>
              <a:rect l="l" t="t" r="r" b="b"/>
              <a:pathLst>
                <a:path w="99695" h="22456">
                  <a:moveTo>
                    <a:pt x="7962" y="12900"/>
                  </a:moveTo>
                  <a:lnTo>
                    <a:pt x="20157" y="6260"/>
                  </a:lnTo>
                  <a:lnTo>
                    <a:pt x="33633" y="2050"/>
                  </a:lnTo>
                  <a:lnTo>
                    <a:pt x="48103" y="559"/>
                  </a:lnTo>
                  <a:lnTo>
                    <a:pt x="48285" y="558"/>
                  </a:lnTo>
                  <a:lnTo>
                    <a:pt x="62729" y="2019"/>
                  </a:lnTo>
                  <a:lnTo>
                    <a:pt x="76191" y="6208"/>
                  </a:lnTo>
                  <a:lnTo>
                    <a:pt x="88379" y="12838"/>
                  </a:lnTo>
                  <a:lnTo>
                    <a:pt x="99004" y="21618"/>
                  </a:lnTo>
                  <a:lnTo>
                    <a:pt x="99695" y="22456"/>
                  </a:lnTo>
                  <a:lnTo>
                    <a:pt x="99695" y="21540"/>
                  </a:lnTo>
                  <a:lnTo>
                    <a:pt x="89136" y="12689"/>
                  </a:lnTo>
                  <a:lnTo>
                    <a:pt x="77009" y="5957"/>
                  </a:lnTo>
                  <a:lnTo>
                    <a:pt x="63605" y="1634"/>
                  </a:lnTo>
                  <a:lnTo>
                    <a:pt x="49210" y="5"/>
                  </a:lnTo>
                  <a:lnTo>
                    <a:pt x="48285" y="0"/>
                  </a:lnTo>
                  <a:lnTo>
                    <a:pt x="33794" y="1449"/>
                  </a:lnTo>
                  <a:lnTo>
                    <a:pt x="20295" y="5609"/>
                  </a:lnTo>
                  <a:lnTo>
                    <a:pt x="8071" y="12194"/>
                  </a:lnTo>
                  <a:lnTo>
                    <a:pt x="0" y="18794"/>
                  </a:lnTo>
                  <a:lnTo>
                    <a:pt x="0" y="19482"/>
                  </a:lnTo>
                  <a:lnTo>
                    <a:pt x="7962" y="12900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30" name="object 643">
              <a:extLst>
                <a:ext uri="{FF2B5EF4-FFF2-40B4-BE49-F238E27FC236}">
                  <a16:creationId xmlns:a16="http://schemas.microsoft.com/office/drawing/2014/main" id="{511BBDCD-2A6E-4DD3-807B-50A72F447E87}"/>
                </a:ext>
              </a:extLst>
            </p:cNvPr>
            <p:cNvSpPr/>
            <p:nvPr/>
          </p:nvSpPr>
          <p:spPr>
            <a:xfrm>
              <a:off x="6677025" y="4027424"/>
              <a:ext cx="99695" cy="22180"/>
            </a:xfrm>
            <a:custGeom>
              <a:avLst/>
              <a:gdLst/>
              <a:ahLst/>
              <a:cxnLst/>
              <a:rect l="l" t="t" r="r" b="b"/>
              <a:pathLst>
                <a:path w="99695" h="22180">
                  <a:moveTo>
                    <a:pt x="7599" y="13103"/>
                  </a:moveTo>
                  <a:lnTo>
                    <a:pt x="19761" y="6412"/>
                  </a:lnTo>
                  <a:lnTo>
                    <a:pt x="33204" y="2136"/>
                  </a:lnTo>
                  <a:lnTo>
                    <a:pt x="47641" y="561"/>
                  </a:lnTo>
                  <a:lnTo>
                    <a:pt x="48285" y="558"/>
                  </a:lnTo>
                  <a:lnTo>
                    <a:pt x="62764" y="2011"/>
                  </a:lnTo>
                  <a:lnTo>
                    <a:pt x="76257" y="6178"/>
                  </a:lnTo>
                  <a:lnTo>
                    <a:pt x="88476" y="12773"/>
                  </a:lnTo>
                  <a:lnTo>
                    <a:pt x="99138" y="21511"/>
                  </a:lnTo>
                  <a:lnTo>
                    <a:pt x="99695" y="22180"/>
                  </a:lnTo>
                  <a:lnTo>
                    <a:pt x="99695" y="21335"/>
                  </a:lnTo>
                  <a:lnTo>
                    <a:pt x="89682" y="12898"/>
                  </a:lnTo>
                  <a:lnTo>
                    <a:pt x="77582" y="6128"/>
                  </a:lnTo>
                  <a:lnTo>
                    <a:pt x="64197" y="1741"/>
                  </a:lnTo>
                  <a:lnTo>
                    <a:pt x="49809" y="15"/>
                  </a:lnTo>
                  <a:lnTo>
                    <a:pt x="48285" y="0"/>
                  </a:lnTo>
                  <a:lnTo>
                    <a:pt x="33810" y="1435"/>
                  </a:lnTo>
                  <a:lnTo>
                    <a:pt x="20305" y="5557"/>
                  </a:lnTo>
                  <a:lnTo>
                    <a:pt x="8052" y="12088"/>
                  </a:lnTo>
                  <a:lnTo>
                    <a:pt x="0" y="18598"/>
                  </a:lnTo>
                  <a:lnTo>
                    <a:pt x="0" y="19431"/>
                  </a:lnTo>
                  <a:lnTo>
                    <a:pt x="7599" y="13103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31" name="object 644">
              <a:extLst>
                <a:ext uri="{FF2B5EF4-FFF2-40B4-BE49-F238E27FC236}">
                  <a16:creationId xmlns:a16="http://schemas.microsoft.com/office/drawing/2014/main" id="{6BA30ACC-C2CA-42D8-A903-25F0BB2F43E8}"/>
                </a:ext>
              </a:extLst>
            </p:cNvPr>
            <p:cNvSpPr/>
            <p:nvPr/>
          </p:nvSpPr>
          <p:spPr>
            <a:xfrm>
              <a:off x="6677025" y="4026992"/>
              <a:ext cx="99695" cy="22108"/>
            </a:xfrm>
            <a:custGeom>
              <a:avLst/>
              <a:gdLst/>
              <a:ahLst/>
              <a:cxnLst/>
              <a:rect l="l" t="t" r="r" b="b"/>
              <a:pathLst>
                <a:path w="99695" h="22108">
                  <a:moveTo>
                    <a:pt x="6995" y="13398"/>
                  </a:moveTo>
                  <a:lnTo>
                    <a:pt x="19111" y="6638"/>
                  </a:lnTo>
                  <a:lnTo>
                    <a:pt x="32518" y="2269"/>
                  </a:lnTo>
                  <a:lnTo>
                    <a:pt x="46937" y="571"/>
                  </a:lnTo>
                  <a:lnTo>
                    <a:pt x="48285" y="558"/>
                  </a:lnTo>
                  <a:lnTo>
                    <a:pt x="62740" y="2004"/>
                  </a:lnTo>
                  <a:lnTo>
                    <a:pt x="76221" y="6152"/>
                  </a:lnTo>
                  <a:lnTo>
                    <a:pt x="88445" y="12722"/>
                  </a:lnTo>
                  <a:lnTo>
                    <a:pt x="99126" y="21430"/>
                  </a:lnTo>
                  <a:lnTo>
                    <a:pt x="99695" y="22108"/>
                  </a:lnTo>
                  <a:lnTo>
                    <a:pt x="99695" y="21339"/>
                  </a:lnTo>
                  <a:lnTo>
                    <a:pt x="90157" y="13212"/>
                  </a:lnTo>
                  <a:lnTo>
                    <a:pt x="78107" y="6360"/>
                  </a:lnTo>
                  <a:lnTo>
                    <a:pt x="64775" y="1874"/>
                  </a:lnTo>
                  <a:lnTo>
                    <a:pt x="50442" y="31"/>
                  </a:lnTo>
                  <a:lnTo>
                    <a:pt x="48285" y="0"/>
                  </a:lnTo>
                  <a:lnTo>
                    <a:pt x="33793" y="1432"/>
                  </a:lnTo>
                  <a:lnTo>
                    <a:pt x="20274" y="5544"/>
                  </a:lnTo>
                  <a:lnTo>
                    <a:pt x="8004" y="12058"/>
                  </a:lnTo>
                  <a:lnTo>
                    <a:pt x="0" y="18496"/>
                  </a:lnTo>
                  <a:lnTo>
                    <a:pt x="0" y="19283"/>
                  </a:lnTo>
                  <a:lnTo>
                    <a:pt x="6995" y="13398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32" name="object 645">
              <a:extLst>
                <a:ext uri="{FF2B5EF4-FFF2-40B4-BE49-F238E27FC236}">
                  <a16:creationId xmlns:a16="http://schemas.microsoft.com/office/drawing/2014/main" id="{75F193A3-7B07-47D3-80DF-4DB9EBD61892}"/>
                </a:ext>
              </a:extLst>
            </p:cNvPr>
            <p:cNvSpPr/>
            <p:nvPr/>
          </p:nvSpPr>
          <p:spPr>
            <a:xfrm>
              <a:off x="6677025" y="4026547"/>
              <a:ext cx="99695" cy="21915"/>
            </a:xfrm>
            <a:custGeom>
              <a:avLst/>
              <a:gdLst/>
              <a:ahLst/>
              <a:cxnLst/>
              <a:rect l="l" t="t" r="r" b="b"/>
              <a:pathLst>
                <a:path w="99695" h="21915">
                  <a:moveTo>
                    <a:pt x="6568" y="13705"/>
                  </a:moveTo>
                  <a:lnTo>
                    <a:pt x="18635" y="6871"/>
                  </a:lnTo>
                  <a:lnTo>
                    <a:pt x="31995" y="2411"/>
                  </a:lnTo>
                  <a:lnTo>
                    <a:pt x="46372" y="608"/>
                  </a:lnTo>
                  <a:lnTo>
                    <a:pt x="48285" y="584"/>
                  </a:lnTo>
                  <a:lnTo>
                    <a:pt x="62761" y="2023"/>
                  </a:lnTo>
                  <a:lnTo>
                    <a:pt x="76263" y="6155"/>
                  </a:lnTo>
                  <a:lnTo>
                    <a:pt x="88513" y="12697"/>
                  </a:lnTo>
                  <a:lnTo>
                    <a:pt x="99232" y="21368"/>
                  </a:lnTo>
                  <a:lnTo>
                    <a:pt x="99695" y="21915"/>
                  </a:lnTo>
                  <a:lnTo>
                    <a:pt x="99695" y="21277"/>
                  </a:lnTo>
                  <a:lnTo>
                    <a:pt x="90728" y="13540"/>
                  </a:lnTo>
                  <a:lnTo>
                    <a:pt x="78726" y="6605"/>
                  </a:lnTo>
                  <a:lnTo>
                    <a:pt x="65428" y="2016"/>
                  </a:lnTo>
                  <a:lnTo>
                    <a:pt x="51106" y="53"/>
                  </a:lnTo>
                  <a:lnTo>
                    <a:pt x="48285" y="0"/>
                  </a:lnTo>
                  <a:lnTo>
                    <a:pt x="33813" y="1430"/>
                  </a:lnTo>
                  <a:lnTo>
                    <a:pt x="20302" y="5537"/>
                  </a:lnTo>
                  <a:lnTo>
                    <a:pt x="8027" y="12041"/>
                  </a:lnTo>
                  <a:lnTo>
                    <a:pt x="0" y="18473"/>
                  </a:lnTo>
                  <a:lnTo>
                    <a:pt x="0" y="19294"/>
                  </a:lnTo>
                  <a:lnTo>
                    <a:pt x="6568" y="13705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33" name="object 646">
              <a:extLst>
                <a:ext uri="{FF2B5EF4-FFF2-40B4-BE49-F238E27FC236}">
                  <a16:creationId xmlns:a16="http://schemas.microsoft.com/office/drawing/2014/main" id="{4D9FB2D8-6519-4359-B9A3-37B17B656009}"/>
                </a:ext>
              </a:extLst>
            </p:cNvPr>
            <p:cNvSpPr/>
            <p:nvPr/>
          </p:nvSpPr>
          <p:spPr>
            <a:xfrm>
              <a:off x="6677025" y="4026293"/>
              <a:ext cx="99695" cy="21678"/>
            </a:xfrm>
            <a:custGeom>
              <a:avLst/>
              <a:gdLst/>
              <a:ahLst/>
              <a:cxnLst/>
              <a:rect l="l" t="t" r="r" b="b"/>
              <a:pathLst>
                <a:path w="99695" h="21678">
                  <a:moveTo>
                    <a:pt x="6021" y="13896"/>
                  </a:moveTo>
                  <a:lnTo>
                    <a:pt x="18062" y="7023"/>
                  </a:lnTo>
                  <a:lnTo>
                    <a:pt x="31401" y="2500"/>
                  </a:lnTo>
                  <a:lnTo>
                    <a:pt x="45763" y="601"/>
                  </a:lnTo>
                  <a:lnTo>
                    <a:pt x="48285" y="558"/>
                  </a:lnTo>
                  <a:lnTo>
                    <a:pt x="62749" y="1986"/>
                  </a:lnTo>
                  <a:lnTo>
                    <a:pt x="76257" y="6085"/>
                  </a:lnTo>
                  <a:lnTo>
                    <a:pt x="88530" y="12582"/>
                  </a:lnTo>
                  <a:lnTo>
                    <a:pt x="99288" y="21203"/>
                  </a:lnTo>
                  <a:lnTo>
                    <a:pt x="99695" y="21678"/>
                  </a:lnTo>
                  <a:lnTo>
                    <a:pt x="99695" y="21140"/>
                  </a:lnTo>
                  <a:lnTo>
                    <a:pt x="91109" y="13703"/>
                  </a:lnTo>
                  <a:lnTo>
                    <a:pt x="79133" y="6741"/>
                  </a:lnTo>
                  <a:lnTo>
                    <a:pt x="65863" y="2107"/>
                  </a:lnTo>
                  <a:lnTo>
                    <a:pt x="51572" y="71"/>
                  </a:lnTo>
                  <a:lnTo>
                    <a:pt x="48285" y="0"/>
                  </a:lnTo>
                  <a:lnTo>
                    <a:pt x="33781" y="1417"/>
                  </a:lnTo>
                  <a:lnTo>
                    <a:pt x="20241" y="5489"/>
                  </a:lnTo>
                  <a:lnTo>
                    <a:pt x="7935" y="11943"/>
                  </a:lnTo>
                  <a:lnTo>
                    <a:pt x="0" y="18239"/>
                  </a:lnTo>
                  <a:lnTo>
                    <a:pt x="0" y="19043"/>
                  </a:lnTo>
                  <a:lnTo>
                    <a:pt x="6021" y="13896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34" name="object 647">
              <a:extLst>
                <a:ext uri="{FF2B5EF4-FFF2-40B4-BE49-F238E27FC236}">
                  <a16:creationId xmlns:a16="http://schemas.microsoft.com/office/drawing/2014/main" id="{43EFBE3D-6F73-4550-851A-F233252E05E1}"/>
                </a:ext>
              </a:extLst>
            </p:cNvPr>
            <p:cNvSpPr/>
            <p:nvPr/>
          </p:nvSpPr>
          <p:spPr>
            <a:xfrm>
              <a:off x="6677025" y="4025849"/>
              <a:ext cx="99695" cy="21617"/>
            </a:xfrm>
            <a:custGeom>
              <a:avLst/>
              <a:gdLst/>
              <a:ahLst/>
              <a:cxnLst/>
              <a:rect l="l" t="t" r="r" b="b"/>
              <a:pathLst>
                <a:path w="99695" h="21617">
                  <a:moveTo>
                    <a:pt x="5491" y="14238"/>
                  </a:moveTo>
                  <a:lnTo>
                    <a:pt x="17484" y="7281"/>
                  </a:lnTo>
                  <a:lnTo>
                    <a:pt x="30768" y="2652"/>
                  </a:lnTo>
                  <a:lnTo>
                    <a:pt x="45070" y="627"/>
                  </a:lnTo>
                  <a:lnTo>
                    <a:pt x="48285" y="558"/>
                  </a:lnTo>
                  <a:lnTo>
                    <a:pt x="62747" y="1984"/>
                  </a:lnTo>
                  <a:lnTo>
                    <a:pt x="76256" y="6078"/>
                  </a:lnTo>
                  <a:lnTo>
                    <a:pt x="88536" y="12566"/>
                  </a:lnTo>
                  <a:lnTo>
                    <a:pt x="99310" y="21171"/>
                  </a:lnTo>
                  <a:lnTo>
                    <a:pt x="99695" y="21617"/>
                  </a:lnTo>
                  <a:lnTo>
                    <a:pt x="99695" y="21074"/>
                  </a:lnTo>
                  <a:lnTo>
                    <a:pt x="91679" y="14052"/>
                  </a:lnTo>
                  <a:lnTo>
                    <a:pt x="79750" y="7006"/>
                  </a:lnTo>
                  <a:lnTo>
                    <a:pt x="66527" y="2266"/>
                  </a:lnTo>
                  <a:lnTo>
                    <a:pt x="52278" y="105"/>
                  </a:lnTo>
                  <a:lnTo>
                    <a:pt x="48285" y="0"/>
                  </a:lnTo>
                  <a:lnTo>
                    <a:pt x="33793" y="1413"/>
                  </a:lnTo>
                  <a:lnTo>
                    <a:pt x="20250" y="5474"/>
                  </a:lnTo>
                  <a:lnTo>
                    <a:pt x="7928" y="11910"/>
                  </a:lnTo>
                  <a:lnTo>
                    <a:pt x="0" y="18160"/>
                  </a:lnTo>
                  <a:lnTo>
                    <a:pt x="0" y="18985"/>
                  </a:lnTo>
                  <a:lnTo>
                    <a:pt x="5491" y="14238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35" name="object 648">
              <a:extLst>
                <a:ext uri="{FF2B5EF4-FFF2-40B4-BE49-F238E27FC236}">
                  <a16:creationId xmlns:a16="http://schemas.microsoft.com/office/drawing/2014/main" id="{37FBFBBD-C9F6-4319-ACDE-370E321AA3E3}"/>
                </a:ext>
              </a:extLst>
            </p:cNvPr>
            <p:cNvSpPr/>
            <p:nvPr/>
          </p:nvSpPr>
          <p:spPr>
            <a:xfrm>
              <a:off x="6677025" y="4025569"/>
              <a:ext cx="99695" cy="21347"/>
            </a:xfrm>
            <a:custGeom>
              <a:avLst/>
              <a:gdLst/>
              <a:ahLst/>
              <a:cxnLst/>
              <a:rect l="l" t="t" r="r" b="b"/>
              <a:pathLst>
                <a:path w="99695" h="21347">
                  <a:moveTo>
                    <a:pt x="5118" y="14415"/>
                  </a:moveTo>
                  <a:lnTo>
                    <a:pt x="17083" y="7429"/>
                  </a:lnTo>
                  <a:lnTo>
                    <a:pt x="30339" y="2755"/>
                  </a:lnTo>
                  <a:lnTo>
                    <a:pt x="44613" y="660"/>
                  </a:lnTo>
                  <a:lnTo>
                    <a:pt x="48285" y="571"/>
                  </a:lnTo>
                  <a:lnTo>
                    <a:pt x="62759" y="1983"/>
                  </a:lnTo>
                  <a:lnTo>
                    <a:pt x="76288" y="6042"/>
                  </a:lnTo>
                  <a:lnTo>
                    <a:pt x="88598" y="12479"/>
                  </a:lnTo>
                  <a:lnTo>
                    <a:pt x="99415" y="21026"/>
                  </a:lnTo>
                  <a:lnTo>
                    <a:pt x="99695" y="21347"/>
                  </a:lnTo>
                  <a:lnTo>
                    <a:pt x="99695" y="20878"/>
                  </a:lnTo>
                  <a:lnTo>
                    <a:pt x="92170" y="14263"/>
                  </a:lnTo>
                  <a:lnTo>
                    <a:pt x="80265" y="7184"/>
                  </a:lnTo>
                  <a:lnTo>
                    <a:pt x="67075" y="2388"/>
                  </a:lnTo>
                  <a:lnTo>
                    <a:pt x="52871" y="138"/>
                  </a:lnTo>
                  <a:lnTo>
                    <a:pt x="48285" y="0"/>
                  </a:lnTo>
                  <a:lnTo>
                    <a:pt x="33755" y="1401"/>
                  </a:lnTo>
                  <a:lnTo>
                    <a:pt x="20187" y="5431"/>
                  </a:lnTo>
                  <a:lnTo>
                    <a:pt x="7843" y="11824"/>
                  </a:lnTo>
                  <a:lnTo>
                    <a:pt x="0" y="17962"/>
                  </a:lnTo>
                  <a:lnTo>
                    <a:pt x="0" y="18859"/>
                  </a:lnTo>
                  <a:lnTo>
                    <a:pt x="5118" y="14415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36" name="object 649">
              <a:extLst>
                <a:ext uri="{FF2B5EF4-FFF2-40B4-BE49-F238E27FC236}">
                  <a16:creationId xmlns:a16="http://schemas.microsoft.com/office/drawing/2014/main" id="{7974B6E5-24C0-4659-8627-26C9F43862DB}"/>
                </a:ext>
              </a:extLst>
            </p:cNvPr>
            <p:cNvSpPr/>
            <p:nvPr/>
          </p:nvSpPr>
          <p:spPr>
            <a:xfrm>
              <a:off x="6677025" y="4025138"/>
              <a:ext cx="99695" cy="21343"/>
            </a:xfrm>
            <a:custGeom>
              <a:avLst/>
              <a:gdLst/>
              <a:ahLst/>
              <a:cxnLst/>
              <a:rect l="l" t="t" r="r" b="b"/>
              <a:pathLst>
                <a:path w="99695" h="21343">
                  <a:moveTo>
                    <a:pt x="4502" y="14760"/>
                  </a:moveTo>
                  <a:lnTo>
                    <a:pt x="16422" y="7694"/>
                  </a:lnTo>
                  <a:lnTo>
                    <a:pt x="29641" y="2917"/>
                  </a:lnTo>
                  <a:lnTo>
                    <a:pt x="43891" y="698"/>
                  </a:lnTo>
                  <a:lnTo>
                    <a:pt x="48285" y="571"/>
                  </a:lnTo>
                  <a:lnTo>
                    <a:pt x="62745" y="1983"/>
                  </a:lnTo>
                  <a:lnTo>
                    <a:pt x="76264" y="6038"/>
                  </a:lnTo>
                  <a:lnTo>
                    <a:pt x="88573" y="12469"/>
                  </a:lnTo>
                  <a:lnTo>
                    <a:pt x="99400" y="21007"/>
                  </a:lnTo>
                  <a:lnTo>
                    <a:pt x="99695" y="21343"/>
                  </a:lnTo>
                  <a:lnTo>
                    <a:pt x="99695" y="20829"/>
                  </a:lnTo>
                  <a:lnTo>
                    <a:pt x="92661" y="14569"/>
                  </a:lnTo>
                  <a:lnTo>
                    <a:pt x="80806" y="7414"/>
                  </a:lnTo>
                  <a:lnTo>
                    <a:pt x="67650" y="2527"/>
                  </a:lnTo>
                  <a:lnTo>
                    <a:pt x="53454" y="175"/>
                  </a:lnTo>
                  <a:lnTo>
                    <a:pt x="48285" y="0"/>
                  </a:lnTo>
                  <a:lnTo>
                    <a:pt x="33785" y="1399"/>
                  </a:lnTo>
                  <a:lnTo>
                    <a:pt x="20225" y="5419"/>
                  </a:lnTo>
                  <a:lnTo>
                    <a:pt x="7869" y="11797"/>
                  </a:lnTo>
                  <a:lnTo>
                    <a:pt x="0" y="17918"/>
                  </a:lnTo>
                  <a:lnTo>
                    <a:pt x="0" y="18713"/>
                  </a:lnTo>
                  <a:lnTo>
                    <a:pt x="4502" y="14760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37" name="object 650">
              <a:extLst>
                <a:ext uri="{FF2B5EF4-FFF2-40B4-BE49-F238E27FC236}">
                  <a16:creationId xmlns:a16="http://schemas.microsoft.com/office/drawing/2014/main" id="{3CB25FFC-AF68-4719-B239-90B7686D1769}"/>
                </a:ext>
              </a:extLst>
            </p:cNvPr>
            <p:cNvSpPr/>
            <p:nvPr/>
          </p:nvSpPr>
          <p:spPr>
            <a:xfrm>
              <a:off x="6677025" y="4024718"/>
              <a:ext cx="99695" cy="21091"/>
            </a:xfrm>
            <a:custGeom>
              <a:avLst/>
              <a:gdLst/>
              <a:ahLst/>
              <a:cxnLst/>
              <a:rect l="l" t="t" r="r" b="b"/>
              <a:pathLst>
                <a:path w="99695" h="21091">
                  <a:moveTo>
                    <a:pt x="3976" y="15055"/>
                  </a:moveTo>
                  <a:lnTo>
                    <a:pt x="15852" y="7928"/>
                  </a:lnTo>
                  <a:lnTo>
                    <a:pt x="29021" y="3069"/>
                  </a:lnTo>
                  <a:lnTo>
                    <a:pt x="43215" y="740"/>
                  </a:lnTo>
                  <a:lnTo>
                    <a:pt x="48285" y="571"/>
                  </a:lnTo>
                  <a:lnTo>
                    <a:pt x="62773" y="1972"/>
                  </a:lnTo>
                  <a:lnTo>
                    <a:pt x="76316" y="6001"/>
                  </a:lnTo>
                  <a:lnTo>
                    <a:pt x="88650" y="12392"/>
                  </a:lnTo>
                  <a:lnTo>
                    <a:pt x="99509" y="20881"/>
                  </a:lnTo>
                  <a:lnTo>
                    <a:pt x="99695" y="21091"/>
                  </a:lnTo>
                  <a:lnTo>
                    <a:pt x="99695" y="20703"/>
                  </a:lnTo>
                  <a:lnTo>
                    <a:pt x="93181" y="14859"/>
                  </a:lnTo>
                  <a:lnTo>
                    <a:pt x="81370" y="7646"/>
                  </a:lnTo>
                  <a:lnTo>
                    <a:pt x="68262" y="2680"/>
                  </a:lnTo>
                  <a:lnTo>
                    <a:pt x="54117" y="222"/>
                  </a:lnTo>
                  <a:lnTo>
                    <a:pt x="48285" y="0"/>
                  </a:lnTo>
                  <a:lnTo>
                    <a:pt x="33768" y="1391"/>
                  </a:lnTo>
                  <a:lnTo>
                    <a:pt x="20196" y="5390"/>
                  </a:lnTo>
                  <a:lnTo>
                    <a:pt x="7830" y="11738"/>
                  </a:lnTo>
                  <a:lnTo>
                    <a:pt x="0" y="17795"/>
                  </a:lnTo>
                  <a:lnTo>
                    <a:pt x="0" y="18575"/>
                  </a:lnTo>
                  <a:lnTo>
                    <a:pt x="3976" y="15055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38" name="object 651">
              <a:extLst>
                <a:ext uri="{FF2B5EF4-FFF2-40B4-BE49-F238E27FC236}">
                  <a16:creationId xmlns:a16="http://schemas.microsoft.com/office/drawing/2014/main" id="{27EE0E69-0D7A-4C29-803F-107FBB1C889A}"/>
                </a:ext>
              </a:extLst>
            </p:cNvPr>
            <p:cNvSpPr/>
            <p:nvPr/>
          </p:nvSpPr>
          <p:spPr>
            <a:xfrm>
              <a:off x="6677025" y="4024414"/>
              <a:ext cx="99695" cy="20948"/>
            </a:xfrm>
            <a:custGeom>
              <a:avLst/>
              <a:gdLst/>
              <a:ahLst/>
              <a:cxnLst/>
              <a:rect l="l" t="t" r="r" b="b"/>
              <a:pathLst>
                <a:path w="99695" h="20948">
                  <a:moveTo>
                    <a:pt x="3551" y="15287"/>
                  </a:moveTo>
                  <a:lnTo>
                    <a:pt x="15395" y="8112"/>
                  </a:lnTo>
                  <a:lnTo>
                    <a:pt x="28544" y="3191"/>
                  </a:lnTo>
                  <a:lnTo>
                    <a:pt x="42737" y="784"/>
                  </a:lnTo>
                  <a:lnTo>
                    <a:pt x="48285" y="584"/>
                  </a:lnTo>
                  <a:lnTo>
                    <a:pt x="62758" y="1978"/>
                  </a:lnTo>
                  <a:lnTo>
                    <a:pt x="76306" y="5988"/>
                  </a:lnTo>
                  <a:lnTo>
                    <a:pt x="88664" y="12350"/>
                  </a:lnTo>
                  <a:lnTo>
                    <a:pt x="99564" y="20802"/>
                  </a:lnTo>
                  <a:lnTo>
                    <a:pt x="99695" y="20948"/>
                  </a:lnTo>
                  <a:lnTo>
                    <a:pt x="99695" y="20554"/>
                  </a:lnTo>
                  <a:lnTo>
                    <a:pt x="93689" y="15136"/>
                  </a:lnTo>
                  <a:lnTo>
                    <a:pt x="81904" y="7870"/>
                  </a:lnTo>
                  <a:lnTo>
                    <a:pt x="68831" y="2829"/>
                  </a:lnTo>
                  <a:lnTo>
                    <a:pt x="54734" y="271"/>
                  </a:lnTo>
                  <a:lnTo>
                    <a:pt x="48285" y="0"/>
                  </a:lnTo>
                  <a:lnTo>
                    <a:pt x="33774" y="1385"/>
                  </a:lnTo>
                  <a:lnTo>
                    <a:pt x="20197" y="5368"/>
                  </a:lnTo>
                  <a:lnTo>
                    <a:pt x="7811" y="11690"/>
                  </a:lnTo>
                  <a:lnTo>
                    <a:pt x="0" y="17693"/>
                  </a:lnTo>
                  <a:lnTo>
                    <a:pt x="0" y="18454"/>
                  </a:lnTo>
                  <a:lnTo>
                    <a:pt x="3551" y="15287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39" name="object 652">
              <a:extLst>
                <a:ext uri="{FF2B5EF4-FFF2-40B4-BE49-F238E27FC236}">
                  <a16:creationId xmlns:a16="http://schemas.microsoft.com/office/drawing/2014/main" id="{E91E364A-D3CC-42A4-A6E4-D7B0319196D0}"/>
                </a:ext>
              </a:extLst>
            </p:cNvPr>
            <p:cNvSpPr/>
            <p:nvPr/>
          </p:nvSpPr>
          <p:spPr>
            <a:xfrm>
              <a:off x="6677025" y="4024007"/>
              <a:ext cx="99695" cy="20848"/>
            </a:xfrm>
            <a:custGeom>
              <a:avLst/>
              <a:gdLst/>
              <a:ahLst/>
              <a:cxnLst/>
              <a:rect l="l" t="t" r="r" b="b"/>
              <a:pathLst>
                <a:path w="99695" h="20848">
                  <a:moveTo>
                    <a:pt x="3015" y="15611"/>
                  </a:moveTo>
                  <a:lnTo>
                    <a:pt x="14815" y="8360"/>
                  </a:lnTo>
                  <a:lnTo>
                    <a:pt x="27911" y="3340"/>
                  </a:lnTo>
                  <a:lnTo>
                    <a:pt x="42040" y="813"/>
                  </a:lnTo>
                  <a:lnTo>
                    <a:pt x="48285" y="558"/>
                  </a:lnTo>
                  <a:lnTo>
                    <a:pt x="62777" y="1951"/>
                  </a:lnTo>
                  <a:lnTo>
                    <a:pt x="76335" y="5956"/>
                  </a:lnTo>
                  <a:lnTo>
                    <a:pt x="88697" y="12309"/>
                  </a:lnTo>
                  <a:lnTo>
                    <a:pt x="99695" y="20848"/>
                  </a:lnTo>
                  <a:lnTo>
                    <a:pt x="99695" y="20469"/>
                  </a:lnTo>
                  <a:lnTo>
                    <a:pt x="94111" y="15383"/>
                  </a:lnTo>
                  <a:lnTo>
                    <a:pt x="82374" y="8063"/>
                  </a:lnTo>
                  <a:lnTo>
                    <a:pt x="69338" y="2956"/>
                  </a:lnTo>
                  <a:lnTo>
                    <a:pt x="55259" y="315"/>
                  </a:lnTo>
                  <a:lnTo>
                    <a:pt x="48285" y="0"/>
                  </a:lnTo>
                  <a:lnTo>
                    <a:pt x="33787" y="1376"/>
                  </a:lnTo>
                  <a:lnTo>
                    <a:pt x="20207" y="5334"/>
                  </a:lnTo>
                  <a:lnTo>
                    <a:pt x="7801" y="11619"/>
                  </a:lnTo>
                  <a:lnTo>
                    <a:pt x="0" y="17561"/>
                  </a:lnTo>
                  <a:lnTo>
                    <a:pt x="0" y="18326"/>
                  </a:lnTo>
                  <a:lnTo>
                    <a:pt x="3015" y="15611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40" name="object 653">
              <a:extLst>
                <a:ext uri="{FF2B5EF4-FFF2-40B4-BE49-F238E27FC236}">
                  <a16:creationId xmlns:a16="http://schemas.microsoft.com/office/drawing/2014/main" id="{423A44FE-3A47-4104-9F02-69CF19F564B1}"/>
                </a:ext>
              </a:extLst>
            </p:cNvPr>
            <p:cNvSpPr/>
            <p:nvPr/>
          </p:nvSpPr>
          <p:spPr>
            <a:xfrm>
              <a:off x="6677025" y="4023588"/>
              <a:ext cx="99695" cy="20678"/>
            </a:xfrm>
            <a:custGeom>
              <a:avLst/>
              <a:gdLst/>
              <a:ahLst/>
              <a:cxnLst/>
              <a:rect l="l" t="t" r="r" b="b"/>
              <a:pathLst>
                <a:path w="99695" h="20678">
                  <a:moveTo>
                    <a:pt x="2523" y="15872"/>
                  </a:moveTo>
                  <a:lnTo>
                    <a:pt x="14275" y="8566"/>
                  </a:lnTo>
                  <a:lnTo>
                    <a:pt x="27337" y="3476"/>
                  </a:lnTo>
                  <a:lnTo>
                    <a:pt x="41456" y="860"/>
                  </a:lnTo>
                  <a:lnTo>
                    <a:pt x="48285" y="558"/>
                  </a:lnTo>
                  <a:lnTo>
                    <a:pt x="62755" y="1941"/>
                  </a:lnTo>
                  <a:lnTo>
                    <a:pt x="76312" y="5918"/>
                  </a:lnTo>
                  <a:lnTo>
                    <a:pt x="88695" y="12232"/>
                  </a:lnTo>
                  <a:lnTo>
                    <a:pt x="99695" y="20678"/>
                  </a:lnTo>
                  <a:lnTo>
                    <a:pt x="99695" y="20350"/>
                  </a:lnTo>
                  <a:lnTo>
                    <a:pt x="94666" y="15728"/>
                  </a:lnTo>
                  <a:lnTo>
                    <a:pt x="82970" y="8337"/>
                  </a:lnTo>
                  <a:lnTo>
                    <a:pt x="69980" y="3137"/>
                  </a:lnTo>
                  <a:lnTo>
                    <a:pt x="55954" y="382"/>
                  </a:lnTo>
                  <a:lnTo>
                    <a:pt x="48285" y="0"/>
                  </a:lnTo>
                  <a:lnTo>
                    <a:pt x="33770" y="1372"/>
                  </a:lnTo>
                  <a:lnTo>
                    <a:pt x="20178" y="5322"/>
                  </a:lnTo>
                  <a:lnTo>
                    <a:pt x="7761" y="11593"/>
                  </a:lnTo>
                  <a:lnTo>
                    <a:pt x="0" y="17482"/>
                  </a:lnTo>
                  <a:lnTo>
                    <a:pt x="0" y="18167"/>
                  </a:lnTo>
                  <a:lnTo>
                    <a:pt x="2523" y="15872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41" name="object 654">
              <a:extLst>
                <a:ext uri="{FF2B5EF4-FFF2-40B4-BE49-F238E27FC236}">
                  <a16:creationId xmlns:a16="http://schemas.microsoft.com/office/drawing/2014/main" id="{A586F350-147F-46AE-9AFE-92B86FC78355}"/>
                </a:ext>
              </a:extLst>
            </p:cNvPr>
            <p:cNvSpPr/>
            <p:nvPr/>
          </p:nvSpPr>
          <p:spPr>
            <a:xfrm>
              <a:off x="6677025" y="4023283"/>
              <a:ext cx="99695" cy="20517"/>
            </a:xfrm>
            <a:custGeom>
              <a:avLst/>
              <a:gdLst/>
              <a:ahLst/>
              <a:cxnLst/>
              <a:rect l="l" t="t" r="r" b="b"/>
              <a:pathLst>
                <a:path w="99695" h="20517">
                  <a:moveTo>
                    <a:pt x="40896" y="924"/>
                  </a:moveTo>
                  <a:lnTo>
                    <a:pt x="48285" y="571"/>
                  </a:lnTo>
                  <a:lnTo>
                    <a:pt x="62780" y="1948"/>
                  </a:lnTo>
                  <a:lnTo>
                    <a:pt x="76360" y="5909"/>
                  </a:lnTo>
                  <a:lnTo>
                    <a:pt x="88768" y="12198"/>
                  </a:lnTo>
                  <a:lnTo>
                    <a:pt x="99695" y="20517"/>
                  </a:lnTo>
                  <a:lnTo>
                    <a:pt x="99695" y="20144"/>
                  </a:lnTo>
                  <a:lnTo>
                    <a:pt x="95136" y="15928"/>
                  </a:lnTo>
                  <a:lnTo>
                    <a:pt x="83473" y="8505"/>
                  </a:lnTo>
                  <a:lnTo>
                    <a:pt x="70503" y="3256"/>
                  </a:lnTo>
                  <a:lnTo>
                    <a:pt x="56478" y="430"/>
                  </a:lnTo>
                  <a:lnTo>
                    <a:pt x="48285" y="0"/>
                  </a:lnTo>
                  <a:lnTo>
                    <a:pt x="33793" y="1361"/>
                  </a:lnTo>
                  <a:lnTo>
                    <a:pt x="20202" y="5279"/>
                  </a:lnTo>
                  <a:lnTo>
                    <a:pt x="7763" y="11506"/>
                  </a:lnTo>
                  <a:lnTo>
                    <a:pt x="0" y="17339"/>
                  </a:lnTo>
                  <a:lnTo>
                    <a:pt x="0" y="18027"/>
                  </a:lnTo>
                  <a:lnTo>
                    <a:pt x="2056" y="16146"/>
                  </a:lnTo>
                  <a:lnTo>
                    <a:pt x="13782" y="8789"/>
                  </a:lnTo>
                  <a:lnTo>
                    <a:pt x="26813" y="3629"/>
                  </a:lnTo>
                  <a:lnTo>
                    <a:pt x="40896" y="924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42" name="object 655">
              <a:extLst>
                <a:ext uri="{FF2B5EF4-FFF2-40B4-BE49-F238E27FC236}">
                  <a16:creationId xmlns:a16="http://schemas.microsoft.com/office/drawing/2014/main" id="{65CB5E9F-1D77-4883-8E9E-1F67C6C8126B}"/>
                </a:ext>
              </a:extLst>
            </p:cNvPr>
            <p:cNvSpPr/>
            <p:nvPr/>
          </p:nvSpPr>
          <p:spPr>
            <a:xfrm>
              <a:off x="6677025" y="4022852"/>
              <a:ext cx="99695" cy="20400"/>
            </a:xfrm>
            <a:custGeom>
              <a:avLst/>
              <a:gdLst/>
              <a:ahLst/>
              <a:cxnLst/>
              <a:rect l="l" t="t" r="r" b="b"/>
              <a:pathLst>
                <a:path w="99695" h="20400">
                  <a:moveTo>
                    <a:pt x="40209" y="977"/>
                  </a:moveTo>
                  <a:lnTo>
                    <a:pt x="48285" y="558"/>
                  </a:lnTo>
                  <a:lnTo>
                    <a:pt x="62770" y="1928"/>
                  </a:lnTo>
                  <a:lnTo>
                    <a:pt x="76347" y="5868"/>
                  </a:lnTo>
                  <a:lnTo>
                    <a:pt x="88762" y="12126"/>
                  </a:lnTo>
                  <a:lnTo>
                    <a:pt x="99695" y="20400"/>
                  </a:lnTo>
                  <a:lnTo>
                    <a:pt x="99695" y="20053"/>
                  </a:lnTo>
                  <a:lnTo>
                    <a:pt x="95660" y="16286"/>
                  </a:lnTo>
                  <a:lnTo>
                    <a:pt x="84040" y="8787"/>
                  </a:lnTo>
                  <a:lnTo>
                    <a:pt x="71119" y="3444"/>
                  </a:lnTo>
                  <a:lnTo>
                    <a:pt x="57148" y="505"/>
                  </a:lnTo>
                  <a:lnTo>
                    <a:pt x="48285" y="0"/>
                  </a:lnTo>
                  <a:lnTo>
                    <a:pt x="33772" y="1358"/>
                  </a:lnTo>
                  <a:lnTo>
                    <a:pt x="20162" y="5267"/>
                  </a:lnTo>
                  <a:lnTo>
                    <a:pt x="7706" y="11479"/>
                  </a:lnTo>
                  <a:lnTo>
                    <a:pt x="21" y="17224"/>
                  </a:lnTo>
                  <a:lnTo>
                    <a:pt x="0" y="17827"/>
                  </a:lnTo>
                  <a:lnTo>
                    <a:pt x="1503" y="16440"/>
                  </a:lnTo>
                  <a:lnTo>
                    <a:pt x="13182" y="9025"/>
                  </a:lnTo>
                  <a:lnTo>
                    <a:pt x="26168" y="3787"/>
                  </a:lnTo>
                  <a:lnTo>
                    <a:pt x="40209" y="977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43" name="object 656">
              <a:extLst>
                <a:ext uri="{FF2B5EF4-FFF2-40B4-BE49-F238E27FC236}">
                  <a16:creationId xmlns:a16="http://schemas.microsoft.com/office/drawing/2014/main" id="{A9033460-EFF6-4223-8C2C-087B25D33376}"/>
                </a:ext>
              </a:extLst>
            </p:cNvPr>
            <p:cNvSpPr/>
            <p:nvPr/>
          </p:nvSpPr>
          <p:spPr>
            <a:xfrm>
              <a:off x="6677025" y="4022585"/>
              <a:ext cx="99695" cy="20156"/>
            </a:xfrm>
            <a:custGeom>
              <a:avLst/>
              <a:gdLst/>
              <a:ahLst/>
              <a:cxnLst/>
              <a:rect l="l" t="t" r="r" b="b"/>
              <a:pathLst>
                <a:path w="99695" h="20156">
                  <a:moveTo>
                    <a:pt x="39630" y="900"/>
                  </a:moveTo>
                  <a:lnTo>
                    <a:pt x="48285" y="419"/>
                  </a:lnTo>
                  <a:lnTo>
                    <a:pt x="62794" y="1785"/>
                  </a:lnTo>
                  <a:lnTo>
                    <a:pt x="76388" y="5716"/>
                  </a:lnTo>
                  <a:lnTo>
                    <a:pt x="88817" y="11959"/>
                  </a:lnTo>
                  <a:lnTo>
                    <a:pt x="99695" y="20156"/>
                  </a:lnTo>
                  <a:lnTo>
                    <a:pt x="99695" y="19841"/>
                  </a:lnTo>
                  <a:lnTo>
                    <a:pt x="96155" y="16518"/>
                  </a:lnTo>
                  <a:lnTo>
                    <a:pt x="84559" y="8980"/>
                  </a:lnTo>
                  <a:lnTo>
                    <a:pt x="71657" y="3580"/>
                  </a:lnTo>
                  <a:lnTo>
                    <a:pt x="57695" y="564"/>
                  </a:lnTo>
                  <a:lnTo>
                    <a:pt x="48285" y="0"/>
                  </a:lnTo>
                  <a:lnTo>
                    <a:pt x="33772" y="1353"/>
                  </a:lnTo>
                  <a:lnTo>
                    <a:pt x="20158" y="5249"/>
                  </a:lnTo>
                  <a:lnTo>
                    <a:pt x="7692" y="11441"/>
                  </a:lnTo>
                  <a:lnTo>
                    <a:pt x="39" y="17137"/>
                  </a:lnTo>
                  <a:lnTo>
                    <a:pt x="0" y="17919"/>
                  </a:lnTo>
                  <a:lnTo>
                    <a:pt x="1051" y="16609"/>
                  </a:lnTo>
                  <a:lnTo>
                    <a:pt x="12686" y="9127"/>
                  </a:lnTo>
                  <a:lnTo>
                    <a:pt x="25629" y="3807"/>
                  </a:lnTo>
                  <a:lnTo>
                    <a:pt x="39630" y="900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44" name="object 657">
              <a:extLst>
                <a:ext uri="{FF2B5EF4-FFF2-40B4-BE49-F238E27FC236}">
                  <a16:creationId xmlns:a16="http://schemas.microsoft.com/office/drawing/2014/main" id="{AB7BD875-8849-4399-93B7-787538366FFB}"/>
                </a:ext>
              </a:extLst>
            </p:cNvPr>
            <p:cNvSpPr/>
            <p:nvPr/>
          </p:nvSpPr>
          <p:spPr>
            <a:xfrm>
              <a:off x="6677025" y="4022140"/>
              <a:ext cx="99695" cy="20180"/>
            </a:xfrm>
            <a:custGeom>
              <a:avLst/>
              <a:gdLst/>
              <a:ahLst/>
              <a:cxnLst/>
              <a:rect l="l" t="t" r="r" b="b"/>
              <a:pathLst>
                <a:path w="99695" h="20180">
                  <a:moveTo>
                    <a:pt x="39044" y="1113"/>
                  </a:moveTo>
                  <a:lnTo>
                    <a:pt x="48285" y="571"/>
                  </a:lnTo>
                  <a:lnTo>
                    <a:pt x="62770" y="1927"/>
                  </a:lnTo>
                  <a:lnTo>
                    <a:pt x="76359" y="5831"/>
                  </a:lnTo>
                  <a:lnTo>
                    <a:pt x="88801" y="12036"/>
                  </a:lnTo>
                  <a:lnTo>
                    <a:pt x="99695" y="20180"/>
                  </a:lnTo>
                  <a:lnTo>
                    <a:pt x="99695" y="19767"/>
                  </a:lnTo>
                  <a:lnTo>
                    <a:pt x="96569" y="16806"/>
                  </a:lnTo>
                  <a:lnTo>
                    <a:pt x="85021" y="9211"/>
                  </a:lnTo>
                  <a:lnTo>
                    <a:pt x="72170" y="3739"/>
                  </a:lnTo>
                  <a:lnTo>
                    <a:pt x="58260" y="634"/>
                  </a:lnTo>
                  <a:lnTo>
                    <a:pt x="48285" y="0"/>
                  </a:lnTo>
                  <a:lnTo>
                    <a:pt x="33748" y="1344"/>
                  </a:lnTo>
                  <a:lnTo>
                    <a:pt x="20113" y="5217"/>
                  </a:lnTo>
                  <a:lnTo>
                    <a:pt x="7624" y="11373"/>
                  </a:lnTo>
                  <a:lnTo>
                    <a:pt x="70" y="16951"/>
                  </a:lnTo>
                  <a:lnTo>
                    <a:pt x="0" y="18364"/>
                  </a:lnTo>
                  <a:lnTo>
                    <a:pt x="528" y="16978"/>
                  </a:lnTo>
                  <a:lnTo>
                    <a:pt x="12136" y="9466"/>
                  </a:lnTo>
                  <a:lnTo>
                    <a:pt x="25057" y="4096"/>
                  </a:lnTo>
                  <a:lnTo>
                    <a:pt x="39044" y="1113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45" name="object 658">
              <a:extLst>
                <a:ext uri="{FF2B5EF4-FFF2-40B4-BE49-F238E27FC236}">
                  <a16:creationId xmlns:a16="http://schemas.microsoft.com/office/drawing/2014/main" id="{7F2C8D7C-2B3B-4601-BBA4-9F30C083D889}"/>
                </a:ext>
              </a:extLst>
            </p:cNvPr>
            <p:cNvSpPr/>
            <p:nvPr/>
          </p:nvSpPr>
          <p:spPr>
            <a:xfrm>
              <a:off x="6677025" y="4021721"/>
              <a:ext cx="99695" cy="20064"/>
            </a:xfrm>
            <a:custGeom>
              <a:avLst/>
              <a:gdLst/>
              <a:ahLst/>
              <a:cxnLst/>
              <a:rect l="l" t="t" r="r" b="b"/>
              <a:pathLst>
                <a:path w="99695" h="20064">
                  <a:moveTo>
                    <a:pt x="38379" y="1183"/>
                  </a:moveTo>
                  <a:lnTo>
                    <a:pt x="48285" y="558"/>
                  </a:lnTo>
                  <a:lnTo>
                    <a:pt x="62758" y="1910"/>
                  </a:lnTo>
                  <a:lnTo>
                    <a:pt x="76349" y="5800"/>
                  </a:lnTo>
                  <a:lnTo>
                    <a:pt x="88811" y="11983"/>
                  </a:lnTo>
                  <a:lnTo>
                    <a:pt x="99695" y="20064"/>
                  </a:lnTo>
                  <a:lnTo>
                    <a:pt x="99695" y="19555"/>
                  </a:lnTo>
                  <a:lnTo>
                    <a:pt x="97197" y="17166"/>
                  </a:lnTo>
                  <a:lnTo>
                    <a:pt x="85692" y="9502"/>
                  </a:lnTo>
                  <a:lnTo>
                    <a:pt x="72876" y="3941"/>
                  </a:lnTo>
                  <a:lnTo>
                    <a:pt x="58990" y="725"/>
                  </a:lnTo>
                  <a:lnTo>
                    <a:pt x="48285" y="0"/>
                  </a:lnTo>
                  <a:lnTo>
                    <a:pt x="33769" y="1343"/>
                  </a:lnTo>
                  <a:lnTo>
                    <a:pt x="20146" y="5210"/>
                  </a:lnTo>
                  <a:lnTo>
                    <a:pt x="7656" y="11358"/>
                  </a:lnTo>
                  <a:lnTo>
                    <a:pt x="93" y="16927"/>
                  </a:lnTo>
                  <a:lnTo>
                    <a:pt x="0" y="18783"/>
                  </a:lnTo>
                  <a:lnTo>
                    <a:pt x="75" y="17280"/>
                  </a:lnTo>
                  <a:lnTo>
                    <a:pt x="11577" y="9737"/>
                  </a:lnTo>
                  <a:lnTo>
                    <a:pt x="24448" y="4276"/>
                  </a:lnTo>
                  <a:lnTo>
                    <a:pt x="38379" y="1183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46" name="object 659">
              <a:extLst>
                <a:ext uri="{FF2B5EF4-FFF2-40B4-BE49-F238E27FC236}">
                  <a16:creationId xmlns:a16="http://schemas.microsoft.com/office/drawing/2014/main" id="{A3A1909F-1C61-4066-9CDB-6F117BC79266}"/>
                </a:ext>
              </a:extLst>
            </p:cNvPr>
            <p:cNvSpPr/>
            <p:nvPr/>
          </p:nvSpPr>
          <p:spPr>
            <a:xfrm>
              <a:off x="6677119" y="4021429"/>
              <a:ext cx="99600" cy="19877"/>
            </a:xfrm>
            <a:custGeom>
              <a:avLst/>
              <a:gdLst/>
              <a:ahLst/>
              <a:cxnLst/>
              <a:rect l="l" t="t" r="r" b="b"/>
              <a:pathLst>
                <a:path w="99600" h="19877">
                  <a:moveTo>
                    <a:pt x="37801" y="1253"/>
                  </a:moveTo>
                  <a:lnTo>
                    <a:pt x="48191" y="571"/>
                  </a:lnTo>
                  <a:lnTo>
                    <a:pt x="62690" y="1912"/>
                  </a:lnTo>
                  <a:lnTo>
                    <a:pt x="76305" y="5774"/>
                  </a:lnTo>
                  <a:lnTo>
                    <a:pt x="88790" y="11916"/>
                  </a:lnTo>
                  <a:lnTo>
                    <a:pt x="99600" y="19877"/>
                  </a:lnTo>
                  <a:lnTo>
                    <a:pt x="99600" y="19338"/>
                  </a:lnTo>
                  <a:lnTo>
                    <a:pt x="86089" y="9695"/>
                  </a:lnTo>
                  <a:lnTo>
                    <a:pt x="73302" y="4086"/>
                  </a:lnTo>
                  <a:lnTo>
                    <a:pt x="59452" y="798"/>
                  </a:lnTo>
                  <a:lnTo>
                    <a:pt x="48191" y="0"/>
                  </a:lnTo>
                  <a:lnTo>
                    <a:pt x="33653" y="1332"/>
                  </a:lnTo>
                  <a:lnTo>
                    <a:pt x="20009" y="5172"/>
                  </a:lnTo>
                  <a:lnTo>
                    <a:pt x="7498" y="11280"/>
                  </a:lnTo>
                  <a:lnTo>
                    <a:pt x="22" y="16740"/>
                  </a:lnTo>
                  <a:lnTo>
                    <a:pt x="0" y="17195"/>
                  </a:lnTo>
                  <a:lnTo>
                    <a:pt x="11045" y="9909"/>
                  </a:lnTo>
                  <a:lnTo>
                    <a:pt x="23891" y="4407"/>
                  </a:lnTo>
                  <a:lnTo>
                    <a:pt x="37801" y="1253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47" name="object 660">
              <a:extLst>
                <a:ext uri="{FF2B5EF4-FFF2-40B4-BE49-F238E27FC236}">
                  <a16:creationId xmlns:a16="http://schemas.microsoft.com/office/drawing/2014/main" id="{820FD3A1-25F6-4EFE-BF98-475F9A2341D7}"/>
                </a:ext>
              </a:extLst>
            </p:cNvPr>
            <p:cNvSpPr/>
            <p:nvPr/>
          </p:nvSpPr>
          <p:spPr>
            <a:xfrm>
              <a:off x="6677025" y="4021023"/>
              <a:ext cx="99695" cy="19814"/>
            </a:xfrm>
            <a:custGeom>
              <a:avLst/>
              <a:gdLst/>
              <a:ahLst/>
              <a:cxnLst/>
              <a:rect l="l" t="t" r="r" b="b"/>
              <a:pathLst>
                <a:path w="99695" h="19814">
                  <a:moveTo>
                    <a:pt x="37244" y="1326"/>
                  </a:moveTo>
                  <a:lnTo>
                    <a:pt x="48285" y="558"/>
                  </a:lnTo>
                  <a:lnTo>
                    <a:pt x="62781" y="1897"/>
                  </a:lnTo>
                  <a:lnTo>
                    <a:pt x="76396" y="5752"/>
                  </a:lnTo>
                  <a:lnTo>
                    <a:pt x="88888" y="11883"/>
                  </a:lnTo>
                  <a:lnTo>
                    <a:pt x="99695" y="19814"/>
                  </a:lnTo>
                  <a:lnTo>
                    <a:pt x="99695" y="19481"/>
                  </a:lnTo>
                  <a:lnTo>
                    <a:pt x="86653" y="9935"/>
                  </a:lnTo>
                  <a:lnTo>
                    <a:pt x="73907" y="4251"/>
                  </a:lnTo>
                  <a:lnTo>
                    <a:pt x="60088" y="876"/>
                  </a:lnTo>
                  <a:lnTo>
                    <a:pt x="48285" y="0"/>
                  </a:lnTo>
                  <a:lnTo>
                    <a:pt x="33765" y="1327"/>
                  </a:lnTo>
                  <a:lnTo>
                    <a:pt x="20121" y="5152"/>
                  </a:lnTo>
                  <a:lnTo>
                    <a:pt x="7589" y="11237"/>
                  </a:lnTo>
                  <a:lnTo>
                    <a:pt x="142" y="16636"/>
                  </a:lnTo>
                  <a:lnTo>
                    <a:pt x="0" y="19481"/>
                  </a:lnTo>
                  <a:lnTo>
                    <a:pt x="117" y="17149"/>
                  </a:lnTo>
                  <a:lnTo>
                    <a:pt x="10567" y="10169"/>
                  </a:lnTo>
                  <a:lnTo>
                    <a:pt x="23371" y="4583"/>
                  </a:lnTo>
                  <a:lnTo>
                    <a:pt x="37244" y="1326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48" name="object 661">
              <a:extLst>
                <a:ext uri="{FF2B5EF4-FFF2-40B4-BE49-F238E27FC236}">
                  <a16:creationId xmlns:a16="http://schemas.microsoft.com/office/drawing/2014/main" id="{30045393-7F2E-46FF-85B8-7D4A9F9AD695}"/>
                </a:ext>
              </a:extLst>
            </p:cNvPr>
            <p:cNvSpPr/>
            <p:nvPr/>
          </p:nvSpPr>
          <p:spPr>
            <a:xfrm>
              <a:off x="6677025" y="4020591"/>
              <a:ext cx="99695" cy="19913"/>
            </a:xfrm>
            <a:custGeom>
              <a:avLst/>
              <a:gdLst/>
              <a:ahLst/>
              <a:cxnLst/>
              <a:rect l="l" t="t" r="r" b="b"/>
              <a:pathLst>
                <a:path w="99695" h="19913">
                  <a:moveTo>
                    <a:pt x="99695" y="19913"/>
                  </a:moveTo>
                  <a:lnTo>
                    <a:pt x="99644" y="19644"/>
                  </a:lnTo>
                  <a:lnTo>
                    <a:pt x="99481" y="19525"/>
                  </a:lnTo>
                  <a:lnTo>
                    <a:pt x="99695" y="19913"/>
                  </a:lnTo>
                  <a:close/>
                </a:path>
                <a:path w="99695" h="19913">
                  <a:moveTo>
                    <a:pt x="139" y="17130"/>
                  </a:moveTo>
                  <a:lnTo>
                    <a:pt x="0" y="19913"/>
                  </a:lnTo>
                  <a:lnTo>
                    <a:pt x="139" y="17130"/>
                  </a:lnTo>
                  <a:close/>
                </a:path>
                <a:path w="99695" h="19913">
                  <a:moveTo>
                    <a:pt x="169" y="16526"/>
                  </a:moveTo>
                  <a:lnTo>
                    <a:pt x="139" y="17130"/>
                  </a:lnTo>
                  <a:lnTo>
                    <a:pt x="10109" y="10398"/>
                  </a:lnTo>
                  <a:lnTo>
                    <a:pt x="22866" y="4744"/>
                  </a:lnTo>
                  <a:lnTo>
                    <a:pt x="36691" y="1404"/>
                  </a:lnTo>
                  <a:lnTo>
                    <a:pt x="48285" y="558"/>
                  </a:lnTo>
                  <a:lnTo>
                    <a:pt x="62790" y="1889"/>
                  </a:lnTo>
                  <a:lnTo>
                    <a:pt x="76415" y="5724"/>
                  </a:lnTo>
                  <a:lnTo>
                    <a:pt x="88921" y="11825"/>
                  </a:lnTo>
                  <a:lnTo>
                    <a:pt x="99481" y="19525"/>
                  </a:lnTo>
                  <a:lnTo>
                    <a:pt x="98648" y="18012"/>
                  </a:lnTo>
                  <a:lnTo>
                    <a:pt x="87253" y="10204"/>
                  </a:lnTo>
                  <a:lnTo>
                    <a:pt x="74550" y="4447"/>
                  </a:lnTo>
                  <a:lnTo>
                    <a:pt x="60777" y="977"/>
                  </a:lnTo>
                  <a:lnTo>
                    <a:pt x="48285" y="0"/>
                  </a:lnTo>
                  <a:lnTo>
                    <a:pt x="33739" y="1322"/>
                  </a:lnTo>
                  <a:lnTo>
                    <a:pt x="20082" y="5132"/>
                  </a:lnTo>
                  <a:lnTo>
                    <a:pt x="7546" y="11195"/>
                  </a:lnTo>
                  <a:lnTo>
                    <a:pt x="169" y="16526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49" name="object 662">
              <a:extLst>
                <a:ext uri="{FF2B5EF4-FFF2-40B4-BE49-F238E27FC236}">
                  <a16:creationId xmlns:a16="http://schemas.microsoft.com/office/drawing/2014/main" id="{6B4C5F1D-9918-4E38-ABA6-9F571545BF55}"/>
                </a:ext>
              </a:extLst>
            </p:cNvPr>
            <p:cNvSpPr/>
            <p:nvPr/>
          </p:nvSpPr>
          <p:spPr>
            <a:xfrm>
              <a:off x="6677186" y="4020299"/>
              <a:ext cx="99533" cy="20205"/>
            </a:xfrm>
            <a:custGeom>
              <a:avLst/>
              <a:gdLst/>
              <a:ahLst/>
              <a:cxnLst/>
              <a:rect l="l" t="t" r="r" b="b"/>
              <a:pathLst>
                <a:path w="99533" h="20205">
                  <a:moveTo>
                    <a:pt x="99533" y="20205"/>
                  </a:moveTo>
                  <a:lnTo>
                    <a:pt x="99392" y="19458"/>
                  </a:lnTo>
                  <a:lnTo>
                    <a:pt x="99213" y="19328"/>
                  </a:lnTo>
                  <a:lnTo>
                    <a:pt x="99533" y="20205"/>
                  </a:lnTo>
                  <a:close/>
                </a:path>
                <a:path w="99533" h="20205">
                  <a:moveTo>
                    <a:pt x="30" y="16383"/>
                  </a:moveTo>
                  <a:lnTo>
                    <a:pt x="0" y="16996"/>
                  </a:lnTo>
                  <a:lnTo>
                    <a:pt x="9344" y="10635"/>
                  </a:lnTo>
                  <a:lnTo>
                    <a:pt x="22081" y="4916"/>
                  </a:lnTo>
                  <a:lnTo>
                    <a:pt x="35896" y="1491"/>
                  </a:lnTo>
                  <a:lnTo>
                    <a:pt x="48124" y="558"/>
                  </a:lnTo>
                  <a:lnTo>
                    <a:pt x="62602" y="1882"/>
                  </a:lnTo>
                  <a:lnTo>
                    <a:pt x="76225" y="5698"/>
                  </a:lnTo>
                  <a:lnTo>
                    <a:pt x="88754" y="11769"/>
                  </a:lnTo>
                  <a:lnTo>
                    <a:pt x="99213" y="19328"/>
                  </a:lnTo>
                  <a:lnTo>
                    <a:pt x="98810" y="18228"/>
                  </a:lnTo>
                  <a:lnTo>
                    <a:pt x="87444" y="10381"/>
                  </a:lnTo>
                  <a:lnTo>
                    <a:pt x="74773" y="4574"/>
                  </a:lnTo>
                  <a:lnTo>
                    <a:pt x="61030" y="1042"/>
                  </a:lnTo>
                  <a:lnTo>
                    <a:pt x="48124" y="0"/>
                  </a:lnTo>
                  <a:lnTo>
                    <a:pt x="33577" y="1315"/>
                  </a:lnTo>
                  <a:lnTo>
                    <a:pt x="19908" y="5105"/>
                  </a:lnTo>
                  <a:lnTo>
                    <a:pt x="7347" y="11138"/>
                  </a:lnTo>
                  <a:lnTo>
                    <a:pt x="30" y="16383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50" name="object 663">
              <a:extLst>
                <a:ext uri="{FF2B5EF4-FFF2-40B4-BE49-F238E27FC236}">
                  <a16:creationId xmlns:a16="http://schemas.microsoft.com/office/drawing/2014/main" id="{22FF78EB-643E-4D53-ADF0-0444871FD4F3}"/>
                </a:ext>
              </a:extLst>
            </p:cNvPr>
            <p:cNvSpPr/>
            <p:nvPr/>
          </p:nvSpPr>
          <p:spPr>
            <a:xfrm>
              <a:off x="6677025" y="4019867"/>
              <a:ext cx="99695" cy="20637"/>
            </a:xfrm>
            <a:custGeom>
              <a:avLst/>
              <a:gdLst/>
              <a:ahLst/>
              <a:cxnLst/>
              <a:rect l="l" t="t" r="r" b="b"/>
              <a:pathLst>
                <a:path w="99695" h="20637">
                  <a:moveTo>
                    <a:pt x="35413" y="1594"/>
                  </a:moveTo>
                  <a:lnTo>
                    <a:pt x="48285" y="558"/>
                  </a:lnTo>
                  <a:lnTo>
                    <a:pt x="62798" y="1881"/>
                  </a:lnTo>
                  <a:lnTo>
                    <a:pt x="76440" y="5692"/>
                  </a:lnTo>
                  <a:lnTo>
                    <a:pt x="88976" y="11755"/>
                  </a:lnTo>
                  <a:lnTo>
                    <a:pt x="99443" y="19308"/>
                  </a:lnTo>
                  <a:lnTo>
                    <a:pt x="99695" y="20637"/>
                  </a:lnTo>
                  <a:lnTo>
                    <a:pt x="99262" y="18348"/>
                  </a:lnTo>
                  <a:lnTo>
                    <a:pt x="88236" y="10655"/>
                  </a:lnTo>
                  <a:lnTo>
                    <a:pt x="75604" y="4777"/>
                  </a:lnTo>
                  <a:lnTo>
                    <a:pt x="61895" y="1150"/>
                  </a:lnTo>
                  <a:lnTo>
                    <a:pt x="48285" y="0"/>
                  </a:lnTo>
                  <a:lnTo>
                    <a:pt x="33785" y="1307"/>
                  </a:lnTo>
                  <a:lnTo>
                    <a:pt x="20134" y="5076"/>
                  </a:lnTo>
                  <a:lnTo>
                    <a:pt x="7566" y="11078"/>
                  </a:lnTo>
                  <a:lnTo>
                    <a:pt x="217" y="16307"/>
                  </a:lnTo>
                  <a:lnTo>
                    <a:pt x="0" y="20637"/>
                  </a:lnTo>
                  <a:lnTo>
                    <a:pt x="183" y="16972"/>
                  </a:lnTo>
                  <a:lnTo>
                    <a:pt x="8961" y="10924"/>
                  </a:lnTo>
                  <a:lnTo>
                    <a:pt x="21651" y="5121"/>
                  </a:lnTo>
                  <a:lnTo>
                    <a:pt x="35413" y="1594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51" name="object 664">
              <a:extLst>
                <a:ext uri="{FF2B5EF4-FFF2-40B4-BE49-F238E27FC236}">
                  <a16:creationId xmlns:a16="http://schemas.microsoft.com/office/drawing/2014/main" id="{F0CB6487-8D28-45B8-AFCE-C7AD72D7CA97}"/>
                </a:ext>
              </a:extLst>
            </p:cNvPr>
            <p:cNvSpPr/>
            <p:nvPr/>
          </p:nvSpPr>
          <p:spPr>
            <a:xfrm>
              <a:off x="6677233" y="4019588"/>
              <a:ext cx="99486" cy="20916"/>
            </a:xfrm>
            <a:custGeom>
              <a:avLst/>
              <a:gdLst/>
              <a:ahLst/>
              <a:cxnLst/>
              <a:rect l="l" t="t" r="r" b="b"/>
              <a:pathLst>
                <a:path w="99486" h="20916">
                  <a:moveTo>
                    <a:pt x="34650" y="1551"/>
                  </a:moveTo>
                  <a:lnTo>
                    <a:pt x="48077" y="431"/>
                  </a:lnTo>
                  <a:lnTo>
                    <a:pt x="62569" y="1745"/>
                  </a:lnTo>
                  <a:lnTo>
                    <a:pt x="76206" y="5532"/>
                  </a:lnTo>
                  <a:lnTo>
                    <a:pt x="88756" y="11560"/>
                  </a:lnTo>
                  <a:lnTo>
                    <a:pt x="99120" y="18979"/>
                  </a:lnTo>
                  <a:lnTo>
                    <a:pt x="99486" y="20916"/>
                  </a:lnTo>
                  <a:lnTo>
                    <a:pt x="98975" y="18215"/>
                  </a:lnTo>
                  <a:lnTo>
                    <a:pt x="88532" y="10877"/>
                  </a:lnTo>
                  <a:lnTo>
                    <a:pt x="75924" y="4942"/>
                  </a:lnTo>
                  <a:lnTo>
                    <a:pt x="62240" y="1241"/>
                  </a:lnTo>
                  <a:lnTo>
                    <a:pt x="48077" y="0"/>
                  </a:lnTo>
                  <a:lnTo>
                    <a:pt x="33532" y="1303"/>
                  </a:lnTo>
                  <a:lnTo>
                    <a:pt x="19853" y="5061"/>
                  </a:lnTo>
                  <a:lnTo>
                    <a:pt x="7268" y="11046"/>
                  </a:lnTo>
                  <a:lnTo>
                    <a:pt x="207" y="16051"/>
                  </a:lnTo>
                  <a:lnTo>
                    <a:pt x="0" y="16763"/>
                  </a:lnTo>
                  <a:lnTo>
                    <a:pt x="8265" y="11013"/>
                  </a:lnTo>
                  <a:lnTo>
                    <a:pt x="20916" y="5153"/>
                  </a:lnTo>
                  <a:lnTo>
                    <a:pt x="34650" y="1551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52" name="object 665">
              <a:extLst>
                <a:ext uri="{FF2B5EF4-FFF2-40B4-BE49-F238E27FC236}">
                  <a16:creationId xmlns:a16="http://schemas.microsoft.com/office/drawing/2014/main" id="{754C1A6A-389B-4887-9801-1D300F11FFCA}"/>
                </a:ext>
              </a:extLst>
            </p:cNvPr>
            <p:cNvSpPr/>
            <p:nvPr/>
          </p:nvSpPr>
          <p:spPr>
            <a:xfrm>
              <a:off x="6677242" y="4019181"/>
              <a:ext cx="99477" cy="21323"/>
            </a:xfrm>
            <a:custGeom>
              <a:avLst/>
              <a:gdLst/>
              <a:ahLst/>
              <a:cxnLst/>
              <a:rect l="l" t="t" r="r" b="b"/>
              <a:pathLst>
                <a:path w="99477" h="21323">
                  <a:moveTo>
                    <a:pt x="444" y="15808"/>
                  </a:moveTo>
                  <a:lnTo>
                    <a:pt x="0" y="16983"/>
                  </a:lnTo>
                  <a:lnTo>
                    <a:pt x="90" y="16744"/>
                  </a:lnTo>
                  <a:lnTo>
                    <a:pt x="7777" y="11358"/>
                  </a:lnTo>
                  <a:lnTo>
                    <a:pt x="20402" y="5442"/>
                  </a:lnTo>
                  <a:lnTo>
                    <a:pt x="34105" y="1766"/>
                  </a:lnTo>
                  <a:lnTo>
                    <a:pt x="48067" y="558"/>
                  </a:lnTo>
                  <a:lnTo>
                    <a:pt x="62607" y="1868"/>
                  </a:lnTo>
                  <a:lnTo>
                    <a:pt x="76275" y="5644"/>
                  </a:lnTo>
                  <a:lnTo>
                    <a:pt x="88842" y="11655"/>
                  </a:lnTo>
                  <a:lnTo>
                    <a:pt x="99022" y="18915"/>
                  </a:lnTo>
                  <a:lnTo>
                    <a:pt x="99477" y="21323"/>
                  </a:lnTo>
                  <a:lnTo>
                    <a:pt x="98874" y="18133"/>
                  </a:lnTo>
                  <a:lnTo>
                    <a:pt x="89037" y="11143"/>
                  </a:lnTo>
                  <a:lnTo>
                    <a:pt x="76469" y="5134"/>
                  </a:lnTo>
                  <a:lnTo>
                    <a:pt x="62817" y="1343"/>
                  </a:lnTo>
                  <a:lnTo>
                    <a:pt x="48310" y="0"/>
                  </a:lnTo>
                  <a:lnTo>
                    <a:pt x="48067" y="0"/>
                  </a:lnTo>
                  <a:lnTo>
                    <a:pt x="33539" y="1299"/>
                  </a:lnTo>
                  <a:lnTo>
                    <a:pt x="19860" y="5044"/>
                  </a:lnTo>
                  <a:lnTo>
                    <a:pt x="7259" y="11008"/>
                  </a:lnTo>
                  <a:lnTo>
                    <a:pt x="444" y="15808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53" name="object 666">
              <a:extLst>
                <a:ext uri="{FF2B5EF4-FFF2-40B4-BE49-F238E27FC236}">
                  <a16:creationId xmlns:a16="http://schemas.microsoft.com/office/drawing/2014/main" id="{52FBA6FC-2258-4FC7-B9F8-4780AD9DF8AF}"/>
                </a:ext>
              </a:extLst>
            </p:cNvPr>
            <p:cNvSpPr/>
            <p:nvPr/>
          </p:nvSpPr>
          <p:spPr>
            <a:xfrm>
              <a:off x="6677630" y="4018737"/>
              <a:ext cx="99089" cy="21767"/>
            </a:xfrm>
            <a:custGeom>
              <a:avLst/>
              <a:gdLst/>
              <a:ahLst/>
              <a:cxnLst/>
              <a:rect l="l" t="t" r="r" b="b"/>
              <a:pathLst>
                <a:path w="99089" h="21767">
                  <a:moveTo>
                    <a:pt x="99089" y="21767"/>
                  </a:moveTo>
                  <a:lnTo>
                    <a:pt x="98522" y="18765"/>
                  </a:lnTo>
                  <a:lnTo>
                    <a:pt x="99089" y="21767"/>
                  </a:lnTo>
                  <a:close/>
                </a:path>
                <a:path w="99089" h="21767">
                  <a:moveTo>
                    <a:pt x="47521" y="558"/>
                  </a:moveTo>
                  <a:lnTo>
                    <a:pt x="62180" y="1861"/>
                  </a:lnTo>
                  <a:lnTo>
                    <a:pt x="75831" y="5617"/>
                  </a:lnTo>
                  <a:lnTo>
                    <a:pt x="88405" y="11599"/>
                  </a:lnTo>
                  <a:lnTo>
                    <a:pt x="98522" y="18765"/>
                  </a:lnTo>
                  <a:lnTo>
                    <a:pt x="98379" y="18009"/>
                  </a:lnTo>
                  <a:lnTo>
                    <a:pt x="89196" y="11416"/>
                  </a:lnTo>
                  <a:lnTo>
                    <a:pt x="76674" y="5338"/>
                  </a:lnTo>
                  <a:lnTo>
                    <a:pt x="63071" y="1459"/>
                  </a:lnTo>
                  <a:lnTo>
                    <a:pt x="48614" y="5"/>
                  </a:lnTo>
                  <a:lnTo>
                    <a:pt x="47680" y="0"/>
                  </a:lnTo>
                  <a:lnTo>
                    <a:pt x="33142" y="1291"/>
                  </a:lnTo>
                  <a:lnTo>
                    <a:pt x="19453" y="5017"/>
                  </a:lnTo>
                  <a:lnTo>
                    <a:pt x="6837" y="10951"/>
                  </a:lnTo>
                  <a:lnTo>
                    <a:pt x="343" y="15495"/>
                  </a:lnTo>
                  <a:lnTo>
                    <a:pt x="0" y="16403"/>
                  </a:lnTo>
                  <a:lnTo>
                    <a:pt x="6718" y="11645"/>
                  </a:lnTo>
                  <a:lnTo>
                    <a:pt x="19304" y="5656"/>
                  </a:lnTo>
                  <a:lnTo>
                    <a:pt x="32980" y="1885"/>
                  </a:lnTo>
                  <a:lnTo>
                    <a:pt x="47521" y="558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54" name="object 667">
              <a:extLst>
                <a:ext uri="{FF2B5EF4-FFF2-40B4-BE49-F238E27FC236}">
                  <a16:creationId xmlns:a16="http://schemas.microsoft.com/office/drawing/2014/main" id="{02771822-5C13-4D65-8C6B-38D2EFCA2F44}"/>
                </a:ext>
              </a:extLst>
            </p:cNvPr>
            <p:cNvSpPr/>
            <p:nvPr/>
          </p:nvSpPr>
          <p:spPr>
            <a:xfrm>
              <a:off x="6677808" y="4018457"/>
              <a:ext cx="98255" cy="18575"/>
            </a:xfrm>
            <a:custGeom>
              <a:avLst/>
              <a:gdLst/>
              <a:ahLst/>
              <a:cxnLst/>
              <a:rect l="l" t="t" r="r" b="b"/>
              <a:pathLst>
                <a:path w="98255" h="18575">
                  <a:moveTo>
                    <a:pt x="46838" y="561"/>
                  </a:moveTo>
                  <a:lnTo>
                    <a:pt x="61990" y="1854"/>
                  </a:lnTo>
                  <a:lnTo>
                    <a:pt x="75648" y="5590"/>
                  </a:lnTo>
                  <a:lnTo>
                    <a:pt x="88244" y="11542"/>
                  </a:lnTo>
                  <a:lnTo>
                    <a:pt x="98255" y="18575"/>
                  </a:lnTo>
                  <a:lnTo>
                    <a:pt x="98113" y="17821"/>
                  </a:lnTo>
                  <a:lnTo>
                    <a:pt x="89557" y="11636"/>
                  </a:lnTo>
                  <a:lnTo>
                    <a:pt x="77055" y="5505"/>
                  </a:lnTo>
                  <a:lnTo>
                    <a:pt x="63463" y="1557"/>
                  </a:lnTo>
                  <a:lnTo>
                    <a:pt x="49004" y="13"/>
                  </a:lnTo>
                  <a:lnTo>
                    <a:pt x="47502" y="0"/>
                  </a:lnTo>
                  <a:lnTo>
                    <a:pt x="32960" y="1287"/>
                  </a:lnTo>
                  <a:lnTo>
                    <a:pt x="19265" y="5000"/>
                  </a:lnTo>
                  <a:lnTo>
                    <a:pt x="6637" y="10916"/>
                  </a:lnTo>
                  <a:lnTo>
                    <a:pt x="345" y="15299"/>
                  </a:lnTo>
                  <a:lnTo>
                    <a:pt x="0" y="16212"/>
                  </a:lnTo>
                  <a:lnTo>
                    <a:pt x="6127" y="11843"/>
                  </a:lnTo>
                  <a:lnTo>
                    <a:pt x="18685" y="5804"/>
                  </a:lnTo>
                  <a:lnTo>
                    <a:pt x="32331" y="1969"/>
                  </a:lnTo>
                  <a:lnTo>
                    <a:pt x="46838" y="561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55" name="object 668">
              <a:extLst>
                <a:ext uri="{FF2B5EF4-FFF2-40B4-BE49-F238E27FC236}">
                  <a16:creationId xmlns:a16="http://schemas.microsoft.com/office/drawing/2014/main" id="{8FBD2202-4D03-4B3D-8404-06AC733FF87C}"/>
                </a:ext>
              </a:extLst>
            </p:cNvPr>
            <p:cNvSpPr/>
            <p:nvPr/>
          </p:nvSpPr>
          <p:spPr>
            <a:xfrm>
              <a:off x="6677242" y="4018013"/>
              <a:ext cx="99477" cy="22491"/>
            </a:xfrm>
            <a:custGeom>
              <a:avLst/>
              <a:gdLst/>
              <a:ahLst/>
              <a:cxnLst/>
              <a:rect l="l" t="t" r="r" b="b"/>
              <a:pathLst>
                <a:path w="99477" h="22491">
                  <a:moveTo>
                    <a:pt x="99477" y="22491"/>
                  </a:moveTo>
                  <a:lnTo>
                    <a:pt x="98574" y="17714"/>
                  </a:lnTo>
                  <a:lnTo>
                    <a:pt x="90605" y="11895"/>
                  </a:lnTo>
                  <a:lnTo>
                    <a:pt x="78150" y="5701"/>
                  </a:lnTo>
                  <a:lnTo>
                    <a:pt x="64609" y="1671"/>
                  </a:lnTo>
                  <a:lnTo>
                    <a:pt x="50204" y="27"/>
                  </a:lnTo>
                  <a:lnTo>
                    <a:pt x="48067" y="0"/>
                  </a:lnTo>
                  <a:lnTo>
                    <a:pt x="33518" y="1280"/>
                  </a:lnTo>
                  <a:lnTo>
                    <a:pt x="19814" y="4974"/>
                  </a:lnTo>
                  <a:lnTo>
                    <a:pt x="7175" y="10863"/>
                  </a:lnTo>
                  <a:lnTo>
                    <a:pt x="1188" y="15009"/>
                  </a:lnTo>
                  <a:lnTo>
                    <a:pt x="0" y="18151"/>
                  </a:lnTo>
                  <a:lnTo>
                    <a:pt x="824" y="15972"/>
                  </a:lnTo>
                  <a:lnTo>
                    <a:pt x="6190" y="12107"/>
                  </a:lnTo>
                  <a:lnTo>
                    <a:pt x="18701" y="6002"/>
                  </a:lnTo>
                  <a:lnTo>
                    <a:pt x="32294" y="2082"/>
                  </a:lnTo>
                  <a:lnTo>
                    <a:pt x="46745" y="569"/>
                  </a:lnTo>
                  <a:lnTo>
                    <a:pt x="48067" y="558"/>
                  </a:lnTo>
                  <a:lnTo>
                    <a:pt x="62586" y="1848"/>
                  </a:lnTo>
                  <a:lnTo>
                    <a:pt x="76261" y="5567"/>
                  </a:lnTo>
                  <a:lnTo>
                    <a:pt x="88869" y="11495"/>
                  </a:lnTo>
                  <a:lnTo>
                    <a:pt x="98697" y="18367"/>
                  </a:lnTo>
                  <a:lnTo>
                    <a:pt x="99477" y="22491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56" name="object 669">
              <a:extLst>
                <a:ext uri="{FF2B5EF4-FFF2-40B4-BE49-F238E27FC236}">
                  <a16:creationId xmlns:a16="http://schemas.microsoft.com/office/drawing/2014/main" id="{FD6AD29C-7CFB-4C4A-AFA4-5A5221D77356}"/>
                </a:ext>
              </a:extLst>
            </p:cNvPr>
            <p:cNvSpPr/>
            <p:nvPr/>
          </p:nvSpPr>
          <p:spPr>
            <a:xfrm>
              <a:off x="6677242" y="4017733"/>
              <a:ext cx="98597" cy="18430"/>
            </a:xfrm>
            <a:custGeom>
              <a:avLst/>
              <a:gdLst/>
              <a:ahLst/>
              <a:cxnLst/>
              <a:rect l="l" t="t" r="r" b="b"/>
              <a:pathLst>
                <a:path w="98597" h="18430">
                  <a:moveTo>
                    <a:pt x="1071" y="15597"/>
                  </a:moveTo>
                  <a:lnTo>
                    <a:pt x="0" y="18430"/>
                  </a:lnTo>
                  <a:lnTo>
                    <a:pt x="1071" y="15597"/>
                  </a:lnTo>
                  <a:close/>
                </a:path>
                <a:path w="98597" h="18430">
                  <a:moveTo>
                    <a:pt x="1415" y="14687"/>
                  </a:moveTo>
                  <a:lnTo>
                    <a:pt x="1071" y="15597"/>
                  </a:lnTo>
                  <a:lnTo>
                    <a:pt x="5665" y="12251"/>
                  </a:lnTo>
                  <a:lnTo>
                    <a:pt x="18138" y="6072"/>
                  </a:lnTo>
                  <a:lnTo>
                    <a:pt x="31705" y="2065"/>
                  </a:lnTo>
                  <a:lnTo>
                    <a:pt x="46145" y="453"/>
                  </a:lnTo>
                  <a:lnTo>
                    <a:pt x="48067" y="431"/>
                  </a:lnTo>
                  <a:lnTo>
                    <a:pt x="62566" y="1718"/>
                  </a:lnTo>
                  <a:lnTo>
                    <a:pt x="76237" y="5428"/>
                  </a:lnTo>
                  <a:lnTo>
                    <a:pt x="88855" y="11339"/>
                  </a:lnTo>
                  <a:lnTo>
                    <a:pt x="98597" y="18116"/>
                  </a:lnTo>
                  <a:lnTo>
                    <a:pt x="98464" y="17415"/>
                  </a:lnTo>
                  <a:lnTo>
                    <a:pt x="91202" y="12050"/>
                  </a:lnTo>
                  <a:lnTo>
                    <a:pt x="78787" y="5776"/>
                  </a:lnTo>
                  <a:lnTo>
                    <a:pt x="65279" y="1651"/>
                  </a:lnTo>
                  <a:lnTo>
                    <a:pt x="51753" y="0"/>
                  </a:lnTo>
                  <a:lnTo>
                    <a:pt x="46335" y="0"/>
                  </a:lnTo>
                  <a:lnTo>
                    <a:pt x="33540" y="1126"/>
                  </a:lnTo>
                  <a:lnTo>
                    <a:pt x="19845" y="4814"/>
                  </a:lnTo>
                  <a:lnTo>
                    <a:pt x="7203" y="10693"/>
                  </a:lnTo>
                  <a:lnTo>
                    <a:pt x="1415" y="14687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57" name="object 670">
              <a:extLst>
                <a:ext uri="{FF2B5EF4-FFF2-40B4-BE49-F238E27FC236}">
                  <a16:creationId xmlns:a16="http://schemas.microsoft.com/office/drawing/2014/main" id="{10567629-4AAF-4D57-A1F9-E973E7A4452F}"/>
                </a:ext>
              </a:extLst>
            </p:cNvPr>
            <p:cNvSpPr/>
            <p:nvPr/>
          </p:nvSpPr>
          <p:spPr>
            <a:xfrm>
              <a:off x="6678535" y="4017733"/>
              <a:ext cx="98184" cy="22771"/>
            </a:xfrm>
            <a:custGeom>
              <a:avLst/>
              <a:gdLst/>
              <a:ahLst/>
              <a:cxnLst/>
              <a:rect l="l" t="t" r="r" b="b"/>
              <a:pathLst>
                <a:path w="98184" h="22771">
                  <a:moveTo>
                    <a:pt x="98184" y="22771"/>
                  </a:moveTo>
                  <a:lnTo>
                    <a:pt x="97198" y="17556"/>
                  </a:lnTo>
                  <a:lnTo>
                    <a:pt x="98184" y="22771"/>
                  </a:lnTo>
                  <a:close/>
                </a:path>
                <a:path w="98184" h="22771">
                  <a:moveTo>
                    <a:pt x="44280" y="189"/>
                  </a:moveTo>
                  <a:lnTo>
                    <a:pt x="46774" y="152"/>
                  </a:lnTo>
                  <a:lnTo>
                    <a:pt x="61313" y="1427"/>
                  </a:lnTo>
                  <a:lnTo>
                    <a:pt x="75015" y="5109"/>
                  </a:lnTo>
                  <a:lnTo>
                    <a:pt x="87661" y="10979"/>
                  </a:lnTo>
                  <a:lnTo>
                    <a:pt x="97198" y="17556"/>
                  </a:lnTo>
                  <a:lnTo>
                    <a:pt x="97091" y="16988"/>
                  </a:lnTo>
                  <a:lnTo>
                    <a:pt x="90282" y="11936"/>
                  </a:lnTo>
                  <a:lnTo>
                    <a:pt x="77893" y="5633"/>
                  </a:lnTo>
                  <a:lnTo>
                    <a:pt x="64410" y="1464"/>
                  </a:lnTo>
                  <a:lnTo>
                    <a:pt x="52855" y="0"/>
                  </a:lnTo>
                  <a:lnTo>
                    <a:pt x="41959" y="0"/>
                  </a:lnTo>
                  <a:lnTo>
                    <a:pt x="32212" y="848"/>
                  </a:lnTo>
                  <a:lnTo>
                    <a:pt x="18487" y="4506"/>
                  </a:lnTo>
                  <a:lnTo>
                    <a:pt x="5813" y="10341"/>
                  </a:lnTo>
                  <a:lnTo>
                    <a:pt x="356" y="14071"/>
                  </a:lnTo>
                  <a:lnTo>
                    <a:pt x="0" y="15013"/>
                  </a:lnTo>
                  <a:lnTo>
                    <a:pt x="3893" y="12163"/>
                  </a:lnTo>
                  <a:lnTo>
                    <a:pt x="16341" y="5948"/>
                  </a:lnTo>
                  <a:lnTo>
                    <a:pt x="29877" y="1884"/>
                  </a:lnTo>
                  <a:lnTo>
                    <a:pt x="44280" y="189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58" name="object 671">
              <a:extLst>
                <a:ext uri="{FF2B5EF4-FFF2-40B4-BE49-F238E27FC236}">
                  <a16:creationId xmlns:a16="http://schemas.microsoft.com/office/drawing/2014/main" id="{19D3A340-6378-4DB7-A13A-29909380B73E}"/>
                </a:ext>
              </a:extLst>
            </p:cNvPr>
            <p:cNvSpPr/>
            <p:nvPr/>
          </p:nvSpPr>
          <p:spPr>
            <a:xfrm>
              <a:off x="6677242" y="4017733"/>
              <a:ext cx="99477" cy="22771"/>
            </a:xfrm>
            <a:custGeom>
              <a:avLst/>
              <a:gdLst/>
              <a:ahLst/>
              <a:cxnLst/>
              <a:rect l="l" t="t" r="r" b="b"/>
              <a:pathLst>
                <a:path w="99477" h="22771">
                  <a:moveTo>
                    <a:pt x="0" y="18430"/>
                  </a:moveTo>
                  <a:lnTo>
                    <a:pt x="1586" y="14236"/>
                  </a:lnTo>
                  <a:lnTo>
                    <a:pt x="4543" y="12047"/>
                  </a:lnTo>
                  <a:lnTo>
                    <a:pt x="16950" y="5749"/>
                  </a:lnTo>
                  <a:lnTo>
                    <a:pt x="30451" y="1584"/>
                  </a:lnTo>
                  <a:lnTo>
                    <a:pt x="43007" y="0"/>
                  </a:lnTo>
                  <a:lnTo>
                    <a:pt x="38279" y="0"/>
                  </a:lnTo>
                  <a:lnTo>
                    <a:pt x="33523" y="413"/>
                  </a:lnTo>
                  <a:lnTo>
                    <a:pt x="19803" y="4063"/>
                  </a:lnTo>
                  <a:lnTo>
                    <a:pt x="7121" y="9883"/>
                  </a:lnTo>
                  <a:lnTo>
                    <a:pt x="1885" y="13446"/>
                  </a:lnTo>
                  <a:lnTo>
                    <a:pt x="0" y="18430"/>
                  </a:lnTo>
                  <a:close/>
                </a:path>
                <a:path w="99477" h="22771">
                  <a:moveTo>
                    <a:pt x="99477" y="22771"/>
                  </a:moveTo>
                  <a:lnTo>
                    <a:pt x="98279" y="16434"/>
                  </a:lnTo>
                  <a:lnTo>
                    <a:pt x="92133" y="11826"/>
                  </a:lnTo>
                  <a:lnTo>
                    <a:pt x="79786" y="5444"/>
                  </a:lnTo>
                  <a:lnTo>
                    <a:pt x="66356" y="1178"/>
                  </a:lnTo>
                  <a:lnTo>
                    <a:pt x="57646" y="0"/>
                  </a:lnTo>
                  <a:lnTo>
                    <a:pt x="51390" y="0"/>
                  </a:lnTo>
                  <a:lnTo>
                    <a:pt x="62570" y="982"/>
                  </a:lnTo>
                  <a:lnTo>
                    <a:pt x="76252" y="4661"/>
                  </a:lnTo>
                  <a:lnTo>
                    <a:pt x="88893" y="10527"/>
                  </a:lnTo>
                  <a:lnTo>
                    <a:pt x="98399" y="17069"/>
                  </a:lnTo>
                  <a:lnTo>
                    <a:pt x="99477" y="22771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59" name="object 672">
              <a:extLst>
                <a:ext uri="{FF2B5EF4-FFF2-40B4-BE49-F238E27FC236}">
                  <a16:creationId xmlns:a16="http://schemas.microsoft.com/office/drawing/2014/main" id="{FE93AF53-E951-4102-9CA3-81E3C265D6C7}"/>
                </a:ext>
              </a:extLst>
            </p:cNvPr>
            <p:cNvSpPr/>
            <p:nvPr/>
          </p:nvSpPr>
          <p:spPr>
            <a:xfrm>
              <a:off x="6677242" y="4017733"/>
              <a:ext cx="99477" cy="22771"/>
            </a:xfrm>
            <a:custGeom>
              <a:avLst/>
              <a:gdLst/>
              <a:ahLst/>
              <a:cxnLst/>
              <a:rect l="l" t="t" r="r" b="b"/>
              <a:pathLst>
                <a:path w="99477" h="22771">
                  <a:moveTo>
                    <a:pt x="59811" y="0"/>
                  </a:moveTo>
                  <a:lnTo>
                    <a:pt x="56344" y="0"/>
                  </a:lnTo>
                  <a:lnTo>
                    <a:pt x="62591" y="547"/>
                  </a:lnTo>
                  <a:lnTo>
                    <a:pt x="76284" y="4215"/>
                  </a:lnTo>
                  <a:lnTo>
                    <a:pt x="88944" y="10061"/>
                  </a:lnTo>
                  <a:lnTo>
                    <a:pt x="98282" y="16452"/>
                  </a:lnTo>
                  <a:lnTo>
                    <a:pt x="98171" y="15862"/>
                  </a:lnTo>
                  <a:lnTo>
                    <a:pt x="92707" y="11744"/>
                  </a:lnTo>
                  <a:lnTo>
                    <a:pt x="80380" y="5327"/>
                  </a:lnTo>
                  <a:lnTo>
                    <a:pt x="66958" y="1006"/>
                  </a:lnTo>
                  <a:lnTo>
                    <a:pt x="59811" y="0"/>
                  </a:lnTo>
                  <a:close/>
                </a:path>
                <a:path w="99477" h="22771">
                  <a:moveTo>
                    <a:pt x="99477" y="22771"/>
                  </a:moveTo>
                  <a:lnTo>
                    <a:pt x="98282" y="16452"/>
                  </a:lnTo>
                  <a:lnTo>
                    <a:pt x="99477" y="22771"/>
                  </a:lnTo>
                  <a:close/>
                </a:path>
                <a:path w="99477" h="22771">
                  <a:moveTo>
                    <a:pt x="0" y="18430"/>
                  </a:moveTo>
                  <a:lnTo>
                    <a:pt x="1827" y="13598"/>
                  </a:lnTo>
                  <a:lnTo>
                    <a:pt x="4109" y="11889"/>
                  </a:lnTo>
                  <a:lnTo>
                    <a:pt x="16472" y="5519"/>
                  </a:lnTo>
                  <a:lnTo>
                    <a:pt x="29931" y="1270"/>
                  </a:lnTo>
                  <a:lnTo>
                    <a:pt x="39478" y="0"/>
                  </a:lnTo>
                  <a:lnTo>
                    <a:pt x="33546" y="125"/>
                  </a:lnTo>
                  <a:lnTo>
                    <a:pt x="19826" y="3753"/>
                  </a:lnTo>
                  <a:lnTo>
                    <a:pt x="7135" y="9542"/>
                  </a:lnTo>
                  <a:lnTo>
                    <a:pt x="2065" y="12969"/>
                  </a:lnTo>
                  <a:lnTo>
                    <a:pt x="0" y="18430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60" name="object 673">
              <a:extLst>
                <a:ext uri="{FF2B5EF4-FFF2-40B4-BE49-F238E27FC236}">
                  <a16:creationId xmlns:a16="http://schemas.microsoft.com/office/drawing/2014/main" id="{55DFB789-D4D5-4E39-AC07-DAD58B68919E}"/>
                </a:ext>
              </a:extLst>
            </p:cNvPr>
            <p:cNvSpPr/>
            <p:nvPr/>
          </p:nvSpPr>
          <p:spPr>
            <a:xfrm>
              <a:off x="6677242" y="4017733"/>
              <a:ext cx="99477" cy="22771"/>
            </a:xfrm>
            <a:custGeom>
              <a:avLst/>
              <a:gdLst/>
              <a:ahLst/>
              <a:cxnLst/>
              <a:rect l="l" t="t" r="r" b="b"/>
              <a:pathLst>
                <a:path w="99477" h="22771">
                  <a:moveTo>
                    <a:pt x="99477" y="22771"/>
                  </a:moveTo>
                  <a:lnTo>
                    <a:pt x="98073" y="15347"/>
                  </a:lnTo>
                  <a:lnTo>
                    <a:pt x="93131" y="11581"/>
                  </a:lnTo>
                  <a:lnTo>
                    <a:pt x="80851" y="5092"/>
                  </a:lnTo>
                  <a:lnTo>
                    <a:pt x="67475" y="688"/>
                  </a:lnTo>
                  <a:lnTo>
                    <a:pt x="62816" y="0"/>
                  </a:lnTo>
                  <a:lnTo>
                    <a:pt x="59467" y="0"/>
                  </a:lnTo>
                  <a:lnTo>
                    <a:pt x="62594" y="271"/>
                  </a:lnTo>
                  <a:lnTo>
                    <a:pt x="76300" y="3916"/>
                  </a:lnTo>
                  <a:lnTo>
                    <a:pt x="88971" y="9730"/>
                  </a:lnTo>
                  <a:lnTo>
                    <a:pt x="98198" y="16007"/>
                  </a:lnTo>
                  <a:lnTo>
                    <a:pt x="99477" y="22771"/>
                  </a:lnTo>
                  <a:close/>
                </a:path>
                <a:path w="99477" h="22771">
                  <a:moveTo>
                    <a:pt x="0" y="18430"/>
                  </a:moveTo>
                  <a:lnTo>
                    <a:pt x="2080" y="12931"/>
                  </a:lnTo>
                  <a:lnTo>
                    <a:pt x="3575" y="11807"/>
                  </a:lnTo>
                  <a:lnTo>
                    <a:pt x="15917" y="5405"/>
                  </a:lnTo>
                  <a:lnTo>
                    <a:pt x="29360" y="1106"/>
                  </a:lnTo>
                  <a:lnTo>
                    <a:pt x="37349" y="0"/>
                  </a:lnTo>
                  <a:lnTo>
                    <a:pt x="32293" y="0"/>
                  </a:lnTo>
                  <a:lnTo>
                    <a:pt x="19779" y="3296"/>
                  </a:lnTo>
                  <a:lnTo>
                    <a:pt x="7073" y="9070"/>
                  </a:lnTo>
                  <a:lnTo>
                    <a:pt x="2334" y="12259"/>
                  </a:lnTo>
                  <a:lnTo>
                    <a:pt x="0" y="18430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61" name="object 674">
              <a:extLst>
                <a:ext uri="{FF2B5EF4-FFF2-40B4-BE49-F238E27FC236}">
                  <a16:creationId xmlns:a16="http://schemas.microsoft.com/office/drawing/2014/main" id="{CC70C104-50B1-4E44-8D16-BE5CCA761B78}"/>
                </a:ext>
              </a:extLst>
            </p:cNvPr>
            <p:cNvSpPr/>
            <p:nvPr/>
          </p:nvSpPr>
          <p:spPr>
            <a:xfrm>
              <a:off x="6677242" y="4017733"/>
              <a:ext cx="99477" cy="22771"/>
            </a:xfrm>
            <a:custGeom>
              <a:avLst/>
              <a:gdLst/>
              <a:ahLst/>
              <a:cxnLst/>
              <a:rect l="l" t="t" r="r" b="b"/>
              <a:pathLst>
                <a:path w="99477" h="22771">
                  <a:moveTo>
                    <a:pt x="99477" y="22771"/>
                  </a:moveTo>
                  <a:lnTo>
                    <a:pt x="97948" y="14685"/>
                  </a:lnTo>
                  <a:lnTo>
                    <a:pt x="93723" y="11436"/>
                  </a:lnTo>
                  <a:lnTo>
                    <a:pt x="81480" y="4889"/>
                  </a:lnTo>
                  <a:lnTo>
                    <a:pt x="68135" y="409"/>
                  </a:lnTo>
                  <a:lnTo>
                    <a:pt x="65492" y="0"/>
                  </a:lnTo>
                  <a:lnTo>
                    <a:pt x="63218" y="0"/>
                  </a:lnTo>
                  <a:lnTo>
                    <a:pt x="76321" y="3473"/>
                  </a:lnTo>
                  <a:lnTo>
                    <a:pt x="89008" y="9273"/>
                  </a:lnTo>
                  <a:lnTo>
                    <a:pt x="98087" y="15421"/>
                  </a:lnTo>
                  <a:lnTo>
                    <a:pt x="99477" y="22771"/>
                  </a:lnTo>
                  <a:close/>
                </a:path>
                <a:path w="99477" h="22771">
                  <a:moveTo>
                    <a:pt x="0" y="18430"/>
                  </a:moveTo>
                  <a:lnTo>
                    <a:pt x="2353" y="12208"/>
                  </a:lnTo>
                  <a:lnTo>
                    <a:pt x="15309" y="5227"/>
                  </a:lnTo>
                  <a:lnTo>
                    <a:pt x="28700" y="830"/>
                  </a:lnTo>
                  <a:lnTo>
                    <a:pt x="34344" y="0"/>
                  </a:lnTo>
                  <a:lnTo>
                    <a:pt x="30682" y="0"/>
                  </a:lnTo>
                  <a:lnTo>
                    <a:pt x="19813" y="2847"/>
                  </a:lnTo>
                  <a:lnTo>
                    <a:pt x="7095" y="8588"/>
                  </a:lnTo>
                  <a:lnTo>
                    <a:pt x="2582" y="11602"/>
                  </a:lnTo>
                  <a:lnTo>
                    <a:pt x="0" y="18430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62" name="object 675">
              <a:extLst>
                <a:ext uri="{FF2B5EF4-FFF2-40B4-BE49-F238E27FC236}">
                  <a16:creationId xmlns:a16="http://schemas.microsoft.com/office/drawing/2014/main" id="{298D29B1-4107-4E2B-86AD-40F50C535380}"/>
                </a:ext>
              </a:extLst>
            </p:cNvPr>
            <p:cNvSpPr/>
            <p:nvPr/>
          </p:nvSpPr>
          <p:spPr>
            <a:xfrm>
              <a:off x="6677242" y="4017733"/>
              <a:ext cx="97997" cy="18430"/>
            </a:xfrm>
            <a:custGeom>
              <a:avLst/>
              <a:gdLst/>
              <a:ahLst/>
              <a:cxnLst/>
              <a:rect l="l" t="t" r="r" b="b"/>
              <a:pathLst>
                <a:path w="97997" h="18430">
                  <a:moveTo>
                    <a:pt x="32439" y="0"/>
                  </a:moveTo>
                  <a:lnTo>
                    <a:pt x="29498" y="0"/>
                  </a:lnTo>
                  <a:lnTo>
                    <a:pt x="19744" y="2544"/>
                  </a:lnTo>
                  <a:lnTo>
                    <a:pt x="7011" y="8273"/>
                  </a:lnTo>
                  <a:lnTo>
                    <a:pt x="2775" y="11093"/>
                  </a:lnTo>
                  <a:lnTo>
                    <a:pt x="0" y="18430"/>
                  </a:lnTo>
                  <a:lnTo>
                    <a:pt x="2586" y="11592"/>
                  </a:lnTo>
                  <a:lnTo>
                    <a:pt x="14889" y="5063"/>
                  </a:lnTo>
                  <a:lnTo>
                    <a:pt x="28273" y="628"/>
                  </a:lnTo>
                  <a:lnTo>
                    <a:pt x="32439" y="0"/>
                  </a:lnTo>
                  <a:close/>
                </a:path>
                <a:path w="97997" h="18430">
                  <a:moveTo>
                    <a:pt x="68703" y="250"/>
                  </a:moveTo>
                  <a:lnTo>
                    <a:pt x="67151" y="0"/>
                  </a:lnTo>
                  <a:lnTo>
                    <a:pt x="64304" y="0"/>
                  </a:lnTo>
                  <a:lnTo>
                    <a:pt x="76298" y="3154"/>
                  </a:lnTo>
                  <a:lnTo>
                    <a:pt x="89005" y="8912"/>
                  </a:lnTo>
                  <a:lnTo>
                    <a:pt x="97997" y="14941"/>
                  </a:lnTo>
                  <a:lnTo>
                    <a:pt x="97858" y="14207"/>
                  </a:lnTo>
                  <a:lnTo>
                    <a:pt x="94234" y="11403"/>
                  </a:lnTo>
                  <a:lnTo>
                    <a:pt x="82015" y="4802"/>
                  </a:lnTo>
                  <a:lnTo>
                    <a:pt x="68703" y="250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63" name="object 676">
              <a:extLst>
                <a:ext uri="{FF2B5EF4-FFF2-40B4-BE49-F238E27FC236}">
                  <a16:creationId xmlns:a16="http://schemas.microsoft.com/office/drawing/2014/main" id="{39E450E7-A267-45B9-B6C7-D41A544045C9}"/>
                </a:ext>
              </a:extLst>
            </p:cNvPr>
            <p:cNvSpPr/>
            <p:nvPr/>
          </p:nvSpPr>
          <p:spPr>
            <a:xfrm>
              <a:off x="6680025" y="4017733"/>
              <a:ext cx="96694" cy="22771"/>
            </a:xfrm>
            <a:custGeom>
              <a:avLst/>
              <a:gdLst/>
              <a:ahLst/>
              <a:cxnLst/>
              <a:rect l="l" t="t" r="r" b="b"/>
              <a:pathLst>
                <a:path w="96694" h="22771">
                  <a:moveTo>
                    <a:pt x="96694" y="22771"/>
                  </a:moveTo>
                  <a:lnTo>
                    <a:pt x="94963" y="13617"/>
                  </a:lnTo>
                  <a:lnTo>
                    <a:pt x="91944" y="11256"/>
                  </a:lnTo>
                  <a:lnTo>
                    <a:pt x="79767" y="4591"/>
                  </a:lnTo>
                  <a:lnTo>
                    <a:pt x="66588" y="0"/>
                  </a:lnTo>
                  <a:lnTo>
                    <a:pt x="63157" y="0"/>
                  </a:lnTo>
                  <a:lnTo>
                    <a:pt x="73567" y="2732"/>
                  </a:lnTo>
                  <a:lnTo>
                    <a:pt x="86278" y="8486"/>
                  </a:lnTo>
                  <a:lnTo>
                    <a:pt x="95112" y="14405"/>
                  </a:lnTo>
                  <a:lnTo>
                    <a:pt x="96694" y="22771"/>
                  </a:lnTo>
                  <a:close/>
                </a:path>
                <a:path w="96694" h="22771">
                  <a:moveTo>
                    <a:pt x="27138" y="0"/>
                  </a:moveTo>
                  <a:lnTo>
                    <a:pt x="25100" y="0"/>
                  </a:lnTo>
                  <a:lnTo>
                    <a:pt x="16989" y="2110"/>
                  </a:lnTo>
                  <a:lnTo>
                    <a:pt x="4246" y="7820"/>
                  </a:lnTo>
                  <a:lnTo>
                    <a:pt x="222" y="10485"/>
                  </a:lnTo>
                  <a:lnTo>
                    <a:pt x="0" y="11073"/>
                  </a:lnTo>
                  <a:lnTo>
                    <a:pt x="11487" y="4894"/>
                  </a:lnTo>
                  <a:lnTo>
                    <a:pt x="24825" y="367"/>
                  </a:lnTo>
                  <a:lnTo>
                    <a:pt x="27138" y="0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64" name="object 677">
              <a:extLst>
                <a:ext uri="{FF2B5EF4-FFF2-40B4-BE49-F238E27FC236}">
                  <a16:creationId xmlns:a16="http://schemas.microsoft.com/office/drawing/2014/main" id="{EA8AA292-EB4F-4E29-B1BB-4EC7DA648008}"/>
                </a:ext>
              </a:extLst>
            </p:cNvPr>
            <p:cNvSpPr/>
            <p:nvPr/>
          </p:nvSpPr>
          <p:spPr>
            <a:xfrm>
              <a:off x="6680256" y="4017733"/>
              <a:ext cx="96463" cy="22771"/>
            </a:xfrm>
            <a:custGeom>
              <a:avLst/>
              <a:gdLst/>
              <a:ahLst/>
              <a:cxnLst/>
              <a:rect l="l" t="t" r="r" b="b"/>
              <a:pathLst>
                <a:path w="96463" h="22771">
                  <a:moveTo>
                    <a:pt x="96463" y="22771"/>
                  </a:moveTo>
                  <a:lnTo>
                    <a:pt x="94609" y="12966"/>
                  </a:lnTo>
                  <a:lnTo>
                    <a:pt x="92257" y="11111"/>
                  </a:lnTo>
                  <a:lnTo>
                    <a:pt x="80120" y="4387"/>
                  </a:lnTo>
                  <a:lnTo>
                    <a:pt x="67769" y="0"/>
                  </a:lnTo>
                  <a:lnTo>
                    <a:pt x="64695" y="0"/>
                  </a:lnTo>
                  <a:lnTo>
                    <a:pt x="73295" y="2245"/>
                  </a:lnTo>
                  <a:lnTo>
                    <a:pt x="86016" y="7967"/>
                  </a:lnTo>
                  <a:lnTo>
                    <a:pt x="94764" y="13782"/>
                  </a:lnTo>
                  <a:lnTo>
                    <a:pt x="96463" y="22771"/>
                  </a:lnTo>
                  <a:close/>
                </a:path>
                <a:path w="96463" h="22771">
                  <a:moveTo>
                    <a:pt x="24254" y="0"/>
                  </a:moveTo>
                  <a:lnTo>
                    <a:pt x="23132" y="0"/>
                  </a:lnTo>
                  <a:lnTo>
                    <a:pt x="16729" y="1657"/>
                  </a:lnTo>
                  <a:lnTo>
                    <a:pt x="3977" y="7345"/>
                  </a:lnTo>
                  <a:lnTo>
                    <a:pt x="249" y="9802"/>
                  </a:lnTo>
                  <a:lnTo>
                    <a:pt x="0" y="10462"/>
                  </a:lnTo>
                  <a:lnTo>
                    <a:pt x="10690" y="4640"/>
                  </a:lnTo>
                  <a:lnTo>
                    <a:pt x="23997" y="42"/>
                  </a:lnTo>
                  <a:lnTo>
                    <a:pt x="24254" y="0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65" name="object 678">
              <a:extLst>
                <a:ext uri="{FF2B5EF4-FFF2-40B4-BE49-F238E27FC236}">
                  <a16:creationId xmlns:a16="http://schemas.microsoft.com/office/drawing/2014/main" id="{AC868337-ADCF-4EC0-9317-3E994596F5C6}"/>
                </a:ext>
              </a:extLst>
            </p:cNvPr>
            <p:cNvSpPr/>
            <p:nvPr/>
          </p:nvSpPr>
          <p:spPr>
            <a:xfrm>
              <a:off x="6677242" y="4017733"/>
              <a:ext cx="97696" cy="18430"/>
            </a:xfrm>
            <a:custGeom>
              <a:avLst/>
              <a:gdLst/>
              <a:ahLst/>
              <a:cxnLst/>
              <a:rect l="l" t="t" r="r" b="b"/>
              <a:pathLst>
                <a:path w="97696" h="18430">
                  <a:moveTo>
                    <a:pt x="19745" y="1345"/>
                  </a:moveTo>
                  <a:lnTo>
                    <a:pt x="6977" y="7010"/>
                  </a:lnTo>
                  <a:lnTo>
                    <a:pt x="3444" y="9324"/>
                  </a:lnTo>
                  <a:lnTo>
                    <a:pt x="0" y="18430"/>
                  </a:lnTo>
                  <a:lnTo>
                    <a:pt x="3161" y="10071"/>
                  </a:lnTo>
                  <a:lnTo>
                    <a:pt x="13234" y="4535"/>
                  </a:lnTo>
                  <a:lnTo>
                    <a:pt x="26149" y="0"/>
                  </a:lnTo>
                  <a:lnTo>
                    <a:pt x="24966" y="0"/>
                  </a:lnTo>
                  <a:lnTo>
                    <a:pt x="19745" y="1345"/>
                  </a:lnTo>
                  <a:close/>
                </a:path>
                <a:path w="97696" h="18430">
                  <a:moveTo>
                    <a:pt x="71752" y="0"/>
                  </a:moveTo>
                  <a:lnTo>
                    <a:pt x="68869" y="0"/>
                  </a:lnTo>
                  <a:lnTo>
                    <a:pt x="76307" y="1933"/>
                  </a:lnTo>
                  <a:lnTo>
                    <a:pt x="89044" y="7631"/>
                  </a:lnTo>
                  <a:lnTo>
                    <a:pt x="97696" y="13348"/>
                  </a:lnTo>
                  <a:lnTo>
                    <a:pt x="97531" y="12478"/>
                  </a:lnTo>
                  <a:lnTo>
                    <a:pt x="95716" y="11037"/>
                  </a:lnTo>
                  <a:lnTo>
                    <a:pt x="83604" y="4268"/>
                  </a:lnTo>
                  <a:lnTo>
                    <a:pt x="71752" y="0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66" name="object 679">
              <a:extLst>
                <a:ext uri="{FF2B5EF4-FFF2-40B4-BE49-F238E27FC236}">
                  <a16:creationId xmlns:a16="http://schemas.microsoft.com/office/drawing/2014/main" id="{5B750742-7242-44FF-82A4-1675DE85344F}"/>
                </a:ext>
              </a:extLst>
            </p:cNvPr>
            <p:cNvSpPr/>
            <p:nvPr/>
          </p:nvSpPr>
          <p:spPr>
            <a:xfrm>
              <a:off x="6680619" y="4017733"/>
              <a:ext cx="94210" cy="12773"/>
            </a:xfrm>
            <a:custGeom>
              <a:avLst/>
              <a:gdLst/>
              <a:ahLst/>
              <a:cxnLst/>
              <a:rect l="l" t="t" r="r" b="b"/>
              <a:pathLst>
                <a:path w="94210" h="12773">
                  <a:moveTo>
                    <a:pt x="16344" y="910"/>
                  </a:moveTo>
                  <a:lnTo>
                    <a:pt x="3560" y="6545"/>
                  </a:lnTo>
                  <a:lnTo>
                    <a:pt x="321" y="8653"/>
                  </a:lnTo>
                  <a:lnTo>
                    <a:pt x="0" y="9503"/>
                  </a:lnTo>
                  <a:lnTo>
                    <a:pt x="9242" y="4363"/>
                  </a:lnTo>
                  <a:lnTo>
                    <a:pt x="21433" y="0"/>
                  </a:lnTo>
                  <a:lnTo>
                    <a:pt x="19903" y="0"/>
                  </a:lnTo>
                  <a:lnTo>
                    <a:pt x="16344" y="910"/>
                  </a:lnTo>
                  <a:close/>
                </a:path>
                <a:path w="94210" h="12773">
                  <a:moveTo>
                    <a:pt x="69663" y="0"/>
                  </a:moveTo>
                  <a:lnTo>
                    <a:pt x="67148" y="0"/>
                  </a:lnTo>
                  <a:lnTo>
                    <a:pt x="72981" y="1508"/>
                  </a:lnTo>
                  <a:lnTo>
                    <a:pt x="85727" y="7187"/>
                  </a:lnTo>
                  <a:lnTo>
                    <a:pt x="94210" y="12773"/>
                  </a:lnTo>
                  <a:lnTo>
                    <a:pt x="94031" y="11825"/>
                  </a:lnTo>
                  <a:lnTo>
                    <a:pt x="92876" y="10901"/>
                  </a:lnTo>
                  <a:lnTo>
                    <a:pt x="80801" y="4080"/>
                  </a:lnTo>
                  <a:lnTo>
                    <a:pt x="69663" y="0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67" name="object 680">
              <a:extLst>
                <a:ext uri="{FF2B5EF4-FFF2-40B4-BE49-F238E27FC236}">
                  <a16:creationId xmlns:a16="http://schemas.microsoft.com/office/drawing/2014/main" id="{B8FDBCE2-707C-4CB5-9DDC-EEAE01E2A736}"/>
                </a:ext>
              </a:extLst>
            </p:cNvPr>
            <p:cNvSpPr/>
            <p:nvPr/>
          </p:nvSpPr>
          <p:spPr>
            <a:xfrm>
              <a:off x="6677242" y="4017733"/>
              <a:ext cx="99477" cy="22771"/>
            </a:xfrm>
            <a:custGeom>
              <a:avLst/>
              <a:gdLst/>
              <a:ahLst/>
              <a:cxnLst/>
              <a:rect l="l" t="t" r="r" b="b"/>
              <a:pathLst>
                <a:path w="99477" h="22771">
                  <a:moveTo>
                    <a:pt x="99477" y="22771"/>
                  </a:moveTo>
                  <a:lnTo>
                    <a:pt x="97307" y="11293"/>
                  </a:lnTo>
                  <a:lnTo>
                    <a:pt x="96771" y="10862"/>
                  </a:lnTo>
                  <a:lnTo>
                    <a:pt x="84719" y="3995"/>
                  </a:lnTo>
                  <a:lnTo>
                    <a:pt x="73964" y="0"/>
                  </a:lnTo>
                  <a:lnTo>
                    <a:pt x="72190" y="0"/>
                  </a:lnTo>
                  <a:lnTo>
                    <a:pt x="76306" y="1062"/>
                  </a:lnTo>
                  <a:lnTo>
                    <a:pt x="89061" y="6723"/>
                  </a:lnTo>
                  <a:lnTo>
                    <a:pt x="97486" y="12238"/>
                  </a:lnTo>
                  <a:lnTo>
                    <a:pt x="99477" y="22771"/>
                  </a:lnTo>
                  <a:close/>
                </a:path>
                <a:path w="99477" h="22771">
                  <a:moveTo>
                    <a:pt x="19708" y="617"/>
                  </a:moveTo>
                  <a:lnTo>
                    <a:pt x="6911" y="6236"/>
                  </a:lnTo>
                  <a:lnTo>
                    <a:pt x="3865" y="8210"/>
                  </a:lnTo>
                  <a:lnTo>
                    <a:pt x="0" y="18430"/>
                  </a:lnTo>
                  <a:lnTo>
                    <a:pt x="3588" y="8944"/>
                  </a:lnTo>
                  <a:lnTo>
                    <a:pt x="12087" y="4154"/>
                  </a:lnTo>
                  <a:lnTo>
                    <a:pt x="23476" y="0"/>
                  </a:lnTo>
                  <a:lnTo>
                    <a:pt x="22130" y="0"/>
                  </a:lnTo>
                  <a:lnTo>
                    <a:pt x="19708" y="617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68" name="object 681">
              <a:extLst>
                <a:ext uri="{FF2B5EF4-FFF2-40B4-BE49-F238E27FC236}">
                  <a16:creationId xmlns:a16="http://schemas.microsoft.com/office/drawing/2014/main" id="{C4F5A21C-E70B-4BA7-83D8-5CCDEE6C3A6D}"/>
                </a:ext>
              </a:extLst>
            </p:cNvPr>
            <p:cNvSpPr/>
            <p:nvPr/>
          </p:nvSpPr>
          <p:spPr>
            <a:xfrm>
              <a:off x="6677242" y="4017733"/>
              <a:ext cx="97392" cy="18430"/>
            </a:xfrm>
            <a:custGeom>
              <a:avLst/>
              <a:gdLst/>
              <a:ahLst/>
              <a:cxnLst/>
              <a:rect l="l" t="t" r="r" b="b"/>
              <a:pathLst>
                <a:path w="97392" h="18430">
                  <a:moveTo>
                    <a:pt x="97392" y="11743"/>
                  </a:moveTo>
                  <a:lnTo>
                    <a:pt x="97187" y="10659"/>
                  </a:lnTo>
                  <a:lnTo>
                    <a:pt x="85235" y="3770"/>
                  </a:lnTo>
                  <a:lnTo>
                    <a:pt x="75259" y="0"/>
                  </a:lnTo>
                  <a:lnTo>
                    <a:pt x="73476" y="0"/>
                  </a:lnTo>
                  <a:lnTo>
                    <a:pt x="76379" y="743"/>
                  </a:lnTo>
                  <a:lnTo>
                    <a:pt x="89151" y="6376"/>
                  </a:lnTo>
                  <a:lnTo>
                    <a:pt x="97392" y="11743"/>
                  </a:lnTo>
                  <a:close/>
                </a:path>
                <a:path w="97392" h="18430">
                  <a:moveTo>
                    <a:pt x="19713" y="149"/>
                  </a:moveTo>
                  <a:lnTo>
                    <a:pt x="6909" y="5743"/>
                  </a:lnTo>
                  <a:lnTo>
                    <a:pt x="4118" y="7541"/>
                  </a:lnTo>
                  <a:lnTo>
                    <a:pt x="0" y="18430"/>
                  </a:lnTo>
                  <a:lnTo>
                    <a:pt x="3764" y="8478"/>
                  </a:lnTo>
                  <a:lnTo>
                    <a:pt x="11597" y="4033"/>
                  </a:lnTo>
                  <a:lnTo>
                    <a:pt x="22521" y="0"/>
                  </a:lnTo>
                  <a:lnTo>
                    <a:pt x="20303" y="0"/>
                  </a:lnTo>
                  <a:lnTo>
                    <a:pt x="19713" y="149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69" name="object 682">
              <a:extLst>
                <a:ext uri="{FF2B5EF4-FFF2-40B4-BE49-F238E27FC236}">
                  <a16:creationId xmlns:a16="http://schemas.microsoft.com/office/drawing/2014/main" id="{43E4BA1E-285A-4F64-80C2-2DF767A8C0A0}"/>
                </a:ext>
              </a:extLst>
            </p:cNvPr>
            <p:cNvSpPr/>
            <p:nvPr/>
          </p:nvSpPr>
          <p:spPr>
            <a:xfrm>
              <a:off x="6681221" y="4017733"/>
              <a:ext cx="95498" cy="22771"/>
            </a:xfrm>
            <a:custGeom>
              <a:avLst/>
              <a:gdLst/>
              <a:ahLst/>
              <a:cxnLst/>
              <a:rect l="l" t="t" r="r" b="b"/>
              <a:pathLst>
                <a:path w="95498" h="22771">
                  <a:moveTo>
                    <a:pt x="93119" y="10184"/>
                  </a:moveTo>
                  <a:lnTo>
                    <a:pt x="81843" y="3600"/>
                  </a:lnTo>
                  <a:lnTo>
                    <a:pt x="72505" y="0"/>
                  </a:lnTo>
                  <a:lnTo>
                    <a:pt x="71061" y="0"/>
                  </a:lnTo>
                  <a:lnTo>
                    <a:pt x="72370" y="334"/>
                  </a:lnTo>
                  <a:lnTo>
                    <a:pt x="85153" y="5948"/>
                  </a:lnTo>
                  <a:lnTo>
                    <a:pt x="93317" y="11233"/>
                  </a:lnTo>
                  <a:lnTo>
                    <a:pt x="95498" y="22771"/>
                  </a:lnTo>
                  <a:lnTo>
                    <a:pt x="93119" y="10184"/>
                  </a:lnTo>
                  <a:close/>
                </a:path>
                <a:path w="95498" h="22771">
                  <a:moveTo>
                    <a:pt x="7011" y="3884"/>
                  </a:moveTo>
                  <a:lnTo>
                    <a:pt x="17337" y="0"/>
                  </a:lnTo>
                  <a:lnTo>
                    <a:pt x="15074" y="0"/>
                  </a:lnTo>
                  <a:lnTo>
                    <a:pt x="2941" y="5279"/>
                  </a:lnTo>
                  <a:lnTo>
                    <a:pt x="373" y="6924"/>
                  </a:lnTo>
                  <a:lnTo>
                    <a:pt x="0" y="7911"/>
                  </a:lnTo>
                  <a:lnTo>
                    <a:pt x="7011" y="3884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70" name="object 683">
              <a:extLst>
                <a:ext uri="{FF2B5EF4-FFF2-40B4-BE49-F238E27FC236}">
                  <a16:creationId xmlns:a16="http://schemas.microsoft.com/office/drawing/2014/main" id="{87E73E51-5461-4D7D-86C0-64C954848392}"/>
                </a:ext>
              </a:extLst>
            </p:cNvPr>
            <p:cNvSpPr/>
            <p:nvPr/>
          </p:nvSpPr>
          <p:spPr>
            <a:xfrm>
              <a:off x="6681381" y="4017733"/>
              <a:ext cx="95338" cy="22771"/>
            </a:xfrm>
            <a:custGeom>
              <a:avLst/>
              <a:gdLst/>
              <a:ahLst/>
              <a:cxnLst/>
              <a:rect l="l" t="t" r="r" b="b"/>
              <a:pathLst>
                <a:path w="95338" h="22771">
                  <a:moveTo>
                    <a:pt x="92879" y="9761"/>
                  </a:moveTo>
                  <a:lnTo>
                    <a:pt x="82227" y="3503"/>
                  </a:lnTo>
                  <a:lnTo>
                    <a:pt x="73239" y="0"/>
                  </a:lnTo>
                  <a:lnTo>
                    <a:pt x="72274" y="24"/>
                  </a:lnTo>
                  <a:lnTo>
                    <a:pt x="85079" y="5617"/>
                  </a:lnTo>
                  <a:lnTo>
                    <a:pt x="93068" y="10762"/>
                  </a:lnTo>
                  <a:lnTo>
                    <a:pt x="95338" y="22771"/>
                  </a:lnTo>
                  <a:lnTo>
                    <a:pt x="92879" y="9761"/>
                  </a:lnTo>
                  <a:close/>
                </a:path>
                <a:path w="95338" h="22771">
                  <a:moveTo>
                    <a:pt x="6418" y="3771"/>
                  </a:moveTo>
                  <a:lnTo>
                    <a:pt x="16313" y="0"/>
                  </a:lnTo>
                  <a:lnTo>
                    <a:pt x="14188" y="0"/>
                  </a:lnTo>
                  <a:lnTo>
                    <a:pt x="2757" y="4945"/>
                  </a:lnTo>
                  <a:lnTo>
                    <a:pt x="392" y="6452"/>
                  </a:lnTo>
                  <a:lnTo>
                    <a:pt x="0" y="7489"/>
                  </a:lnTo>
                  <a:lnTo>
                    <a:pt x="6418" y="3771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71" name="object 684">
              <a:extLst>
                <a:ext uri="{FF2B5EF4-FFF2-40B4-BE49-F238E27FC236}">
                  <a16:creationId xmlns:a16="http://schemas.microsoft.com/office/drawing/2014/main" id="{BE3D8886-E077-4F4A-8EBC-D2431585C3A6}"/>
                </a:ext>
              </a:extLst>
            </p:cNvPr>
            <p:cNvSpPr/>
            <p:nvPr/>
          </p:nvSpPr>
          <p:spPr>
            <a:xfrm>
              <a:off x="6677242" y="4017733"/>
              <a:ext cx="99477" cy="22771"/>
            </a:xfrm>
            <a:custGeom>
              <a:avLst/>
              <a:gdLst/>
              <a:ahLst/>
              <a:cxnLst/>
              <a:rect l="l" t="t" r="r" b="b"/>
              <a:pathLst>
                <a:path w="99477" h="22771">
                  <a:moveTo>
                    <a:pt x="89174" y="5129"/>
                  </a:moveTo>
                  <a:lnTo>
                    <a:pt x="97102" y="10209"/>
                  </a:lnTo>
                  <a:lnTo>
                    <a:pt x="96929" y="9293"/>
                  </a:lnTo>
                  <a:lnTo>
                    <a:pt x="86842" y="3293"/>
                  </a:lnTo>
                  <a:lnTo>
                    <a:pt x="78533" y="0"/>
                  </a:lnTo>
                  <a:lnTo>
                    <a:pt x="77385" y="0"/>
                  </a:lnTo>
                  <a:lnTo>
                    <a:pt x="89174" y="5129"/>
                  </a:lnTo>
                  <a:close/>
                </a:path>
                <a:path w="99477" h="22771">
                  <a:moveTo>
                    <a:pt x="99477" y="22771"/>
                  </a:moveTo>
                  <a:lnTo>
                    <a:pt x="97102" y="10209"/>
                  </a:lnTo>
                  <a:lnTo>
                    <a:pt x="99477" y="22771"/>
                  </a:lnTo>
                  <a:close/>
                </a:path>
                <a:path w="99477" h="22771">
                  <a:moveTo>
                    <a:pt x="9912" y="3568"/>
                  </a:moveTo>
                  <a:lnTo>
                    <a:pt x="19119" y="0"/>
                  </a:lnTo>
                  <a:lnTo>
                    <a:pt x="17435" y="0"/>
                  </a:lnTo>
                  <a:lnTo>
                    <a:pt x="6831" y="4500"/>
                  </a:lnTo>
                  <a:lnTo>
                    <a:pt x="4776" y="5803"/>
                  </a:lnTo>
                  <a:lnTo>
                    <a:pt x="0" y="18430"/>
                  </a:lnTo>
                  <a:lnTo>
                    <a:pt x="4400" y="6797"/>
                  </a:lnTo>
                  <a:lnTo>
                    <a:pt x="9912" y="3568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72" name="object 685">
              <a:extLst>
                <a:ext uri="{FF2B5EF4-FFF2-40B4-BE49-F238E27FC236}">
                  <a16:creationId xmlns:a16="http://schemas.microsoft.com/office/drawing/2014/main" id="{16C64921-F3EB-41CD-9DD4-5BCFF7780E17}"/>
                </a:ext>
              </a:extLst>
            </p:cNvPr>
            <p:cNvSpPr/>
            <p:nvPr/>
          </p:nvSpPr>
          <p:spPr>
            <a:xfrm>
              <a:off x="6677242" y="4017733"/>
              <a:ext cx="99477" cy="22771"/>
            </a:xfrm>
            <a:custGeom>
              <a:avLst/>
              <a:gdLst/>
              <a:ahLst/>
              <a:cxnLst/>
              <a:rect l="l" t="t" r="r" b="b"/>
              <a:pathLst>
                <a:path w="99477" h="22771">
                  <a:moveTo>
                    <a:pt x="4970" y="5290"/>
                  </a:moveTo>
                  <a:lnTo>
                    <a:pt x="0" y="18430"/>
                  </a:lnTo>
                  <a:lnTo>
                    <a:pt x="4614" y="6230"/>
                  </a:lnTo>
                  <a:lnTo>
                    <a:pt x="9288" y="3457"/>
                  </a:lnTo>
                  <a:lnTo>
                    <a:pt x="4970" y="5290"/>
                  </a:lnTo>
                  <a:close/>
                </a:path>
                <a:path w="99477" h="22771">
                  <a:moveTo>
                    <a:pt x="17435" y="0"/>
                  </a:moveTo>
                  <a:lnTo>
                    <a:pt x="9288" y="3457"/>
                  </a:lnTo>
                  <a:lnTo>
                    <a:pt x="10268" y="3041"/>
                  </a:lnTo>
                  <a:lnTo>
                    <a:pt x="17976" y="0"/>
                  </a:lnTo>
                  <a:lnTo>
                    <a:pt x="17435" y="0"/>
                  </a:lnTo>
                  <a:close/>
                </a:path>
                <a:path w="99477" h="22771">
                  <a:moveTo>
                    <a:pt x="89231" y="4669"/>
                  </a:moveTo>
                  <a:lnTo>
                    <a:pt x="96990" y="9618"/>
                  </a:lnTo>
                  <a:lnTo>
                    <a:pt x="96824" y="8737"/>
                  </a:lnTo>
                  <a:lnTo>
                    <a:pt x="87476" y="3116"/>
                  </a:lnTo>
                  <a:lnTo>
                    <a:pt x="79744" y="0"/>
                  </a:lnTo>
                  <a:lnTo>
                    <a:pt x="78453" y="0"/>
                  </a:lnTo>
                  <a:lnTo>
                    <a:pt x="89231" y="4669"/>
                  </a:lnTo>
                  <a:close/>
                </a:path>
                <a:path w="99477" h="22771">
                  <a:moveTo>
                    <a:pt x="99477" y="22771"/>
                  </a:moveTo>
                  <a:lnTo>
                    <a:pt x="96990" y="9618"/>
                  </a:lnTo>
                  <a:lnTo>
                    <a:pt x="99477" y="22771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73" name="object 686">
              <a:extLst>
                <a:ext uri="{FF2B5EF4-FFF2-40B4-BE49-F238E27FC236}">
                  <a16:creationId xmlns:a16="http://schemas.microsoft.com/office/drawing/2014/main" id="{FD5A8993-56A5-4EE2-8F12-9C7C07089D46}"/>
                </a:ext>
              </a:extLst>
            </p:cNvPr>
            <p:cNvSpPr/>
            <p:nvPr/>
          </p:nvSpPr>
          <p:spPr>
            <a:xfrm>
              <a:off x="6682066" y="4017733"/>
              <a:ext cx="94653" cy="22771"/>
            </a:xfrm>
            <a:custGeom>
              <a:avLst/>
              <a:gdLst/>
              <a:ahLst/>
              <a:cxnLst/>
              <a:rect l="l" t="t" r="r" b="b"/>
              <a:pathLst>
                <a:path w="94653" h="22771">
                  <a:moveTo>
                    <a:pt x="91928" y="8355"/>
                  </a:moveTo>
                  <a:lnTo>
                    <a:pt x="83175" y="3050"/>
                  </a:lnTo>
                  <a:lnTo>
                    <a:pt x="75704" y="0"/>
                  </a:lnTo>
                  <a:lnTo>
                    <a:pt x="74390" y="0"/>
                  </a:lnTo>
                  <a:lnTo>
                    <a:pt x="84413" y="4312"/>
                  </a:lnTo>
                  <a:lnTo>
                    <a:pt x="92081" y="9167"/>
                  </a:lnTo>
                  <a:lnTo>
                    <a:pt x="94653" y="22771"/>
                  </a:lnTo>
                  <a:lnTo>
                    <a:pt x="91928" y="8355"/>
                  </a:lnTo>
                  <a:close/>
                </a:path>
                <a:path w="94653" h="22771">
                  <a:moveTo>
                    <a:pt x="146" y="5290"/>
                  </a:moveTo>
                  <a:lnTo>
                    <a:pt x="0" y="5677"/>
                  </a:lnTo>
                  <a:lnTo>
                    <a:pt x="1882" y="4553"/>
                  </a:lnTo>
                  <a:lnTo>
                    <a:pt x="12611" y="0"/>
                  </a:lnTo>
                  <a:lnTo>
                    <a:pt x="146" y="5290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74" name="object 687">
              <a:extLst>
                <a:ext uri="{FF2B5EF4-FFF2-40B4-BE49-F238E27FC236}">
                  <a16:creationId xmlns:a16="http://schemas.microsoft.com/office/drawing/2014/main" id="{E37C05C8-9EEA-4A72-8C96-45A00818C9ED}"/>
                </a:ext>
              </a:extLst>
            </p:cNvPr>
            <p:cNvSpPr/>
            <p:nvPr/>
          </p:nvSpPr>
          <p:spPr>
            <a:xfrm>
              <a:off x="6757451" y="4017733"/>
              <a:ext cx="16598" cy="8649"/>
            </a:xfrm>
            <a:custGeom>
              <a:avLst/>
              <a:gdLst/>
              <a:ahLst/>
              <a:cxnLst/>
              <a:rect l="l" t="t" r="r" b="b"/>
              <a:pathLst>
                <a:path w="16598" h="8649">
                  <a:moveTo>
                    <a:pt x="16195" y="7706"/>
                  </a:moveTo>
                  <a:lnTo>
                    <a:pt x="8271" y="2849"/>
                  </a:lnTo>
                  <a:lnTo>
                    <a:pt x="1396" y="0"/>
                  </a:lnTo>
                  <a:lnTo>
                    <a:pt x="0" y="0"/>
                  </a:lnTo>
                  <a:lnTo>
                    <a:pt x="9065" y="3891"/>
                  </a:lnTo>
                  <a:lnTo>
                    <a:pt x="16598" y="8649"/>
                  </a:lnTo>
                  <a:lnTo>
                    <a:pt x="16457" y="7901"/>
                  </a:lnTo>
                  <a:lnTo>
                    <a:pt x="16195" y="7706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75" name="object 688">
              <a:extLst>
                <a:ext uri="{FF2B5EF4-FFF2-40B4-BE49-F238E27FC236}">
                  <a16:creationId xmlns:a16="http://schemas.microsoft.com/office/drawing/2014/main" id="{5F984EE5-B4C9-4B41-B74A-1C9220EC8F89}"/>
                </a:ext>
              </a:extLst>
            </p:cNvPr>
            <p:cNvSpPr/>
            <p:nvPr/>
          </p:nvSpPr>
          <p:spPr>
            <a:xfrm>
              <a:off x="6758540" y="4017733"/>
              <a:ext cx="18179" cy="22771"/>
            </a:xfrm>
            <a:custGeom>
              <a:avLst/>
              <a:gdLst/>
              <a:ahLst/>
              <a:cxnLst/>
              <a:rect l="l" t="t" r="r" b="b"/>
              <a:pathLst>
                <a:path w="18179" h="22771">
                  <a:moveTo>
                    <a:pt x="18179" y="22771"/>
                  </a:moveTo>
                  <a:lnTo>
                    <a:pt x="15398" y="8060"/>
                  </a:lnTo>
                  <a:lnTo>
                    <a:pt x="18179" y="22771"/>
                  </a:lnTo>
                  <a:close/>
                </a:path>
                <a:path w="18179" h="22771">
                  <a:moveTo>
                    <a:pt x="12093" y="5460"/>
                  </a:moveTo>
                  <a:lnTo>
                    <a:pt x="7707" y="2756"/>
                  </a:lnTo>
                  <a:lnTo>
                    <a:pt x="1128" y="0"/>
                  </a:lnTo>
                  <a:lnTo>
                    <a:pt x="0" y="0"/>
                  </a:lnTo>
                  <a:lnTo>
                    <a:pt x="7976" y="3403"/>
                  </a:lnTo>
                  <a:lnTo>
                    <a:pt x="15398" y="8060"/>
                  </a:lnTo>
                  <a:lnTo>
                    <a:pt x="15368" y="7901"/>
                  </a:lnTo>
                  <a:lnTo>
                    <a:pt x="12093" y="5460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76" name="object 689">
              <a:extLst>
                <a:ext uri="{FF2B5EF4-FFF2-40B4-BE49-F238E27FC236}">
                  <a16:creationId xmlns:a16="http://schemas.microsoft.com/office/drawing/2014/main" id="{8FEDA628-881F-4345-960D-CBFD8508B4D0}"/>
                </a:ext>
              </a:extLst>
            </p:cNvPr>
            <p:cNvSpPr/>
            <p:nvPr/>
          </p:nvSpPr>
          <p:spPr>
            <a:xfrm>
              <a:off x="6759211" y="4017733"/>
              <a:ext cx="14697" cy="7901"/>
            </a:xfrm>
            <a:custGeom>
              <a:avLst/>
              <a:gdLst/>
              <a:ahLst/>
              <a:cxnLst/>
              <a:rect l="l" t="t" r="r" b="b"/>
              <a:pathLst>
                <a:path w="14697" h="7901">
                  <a:moveTo>
                    <a:pt x="7495" y="2534"/>
                  </a:moveTo>
                  <a:lnTo>
                    <a:pt x="1635" y="41"/>
                  </a:lnTo>
                  <a:lnTo>
                    <a:pt x="0" y="0"/>
                  </a:lnTo>
                  <a:lnTo>
                    <a:pt x="7288" y="3103"/>
                  </a:lnTo>
                  <a:lnTo>
                    <a:pt x="13323" y="6877"/>
                  </a:lnTo>
                  <a:lnTo>
                    <a:pt x="14697" y="7901"/>
                  </a:lnTo>
                  <a:lnTo>
                    <a:pt x="7495" y="2534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77" name="object 690">
              <a:extLst>
                <a:ext uri="{FF2B5EF4-FFF2-40B4-BE49-F238E27FC236}">
                  <a16:creationId xmlns:a16="http://schemas.microsoft.com/office/drawing/2014/main" id="{EF581846-18E6-45E3-B569-BA38F2CBEA45}"/>
                </a:ext>
              </a:extLst>
            </p:cNvPr>
            <p:cNvSpPr/>
            <p:nvPr/>
          </p:nvSpPr>
          <p:spPr>
            <a:xfrm>
              <a:off x="6760336" y="4017733"/>
              <a:ext cx="13572" cy="7901"/>
            </a:xfrm>
            <a:custGeom>
              <a:avLst/>
              <a:gdLst/>
              <a:ahLst/>
              <a:cxnLst/>
              <a:rect l="l" t="t" r="r" b="b"/>
              <a:pathLst>
                <a:path w="13572" h="7901">
                  <a:moveTo>
                    <a:pt x="50" y="4"/>
                  </a:moveTo>
                  <a:lnTo>
                    <a:pt x="0" y="0"/>
                  </a:lnTo>
                </a:path>
                <a:path w="13572" h="7901">
                  <a:moveTo>
                    <a:pt x="5023" y="1530"/>
                  </a:moveTo>
                  <a:lnTo>
                    <a:pt x="1819" y="146"/>
                  </a:lnTo>
                  <a:lnTo>
                    <a:pt x="50" y="4"/>
                  </a:lnTo>
                  <a:lnTo>
                    <a:pt x="6194" y="2602"/>
                  </a:lnTo>
                  <a:lnTo>
                    <a:pt x="7801" y="3601"/>
                  </a:lnTo>
                  <a:lnTo>
                    <a:pt x="13572" y="7901"/>
                  </a:lnTo>
                  <a:lnTo>
                    <a:pt x="5023" y="1530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78" name="object 691">
              <a:extLst>
                <a:ext uri="{FF2B5EF4-FFF2-40B4-BE49-F238E27FC236}">
                  <a16:creationId xmlns:a16="http://schemas.microsoft.com/office/drawing/2014/main" id="{4DED724E-29CA-454D-A507-F858ACA24921}"/>
                </a:ext>
              </a:extLst>
            </p:cNvPr>
            <p:cNvSpPr/>
            <p:nvPr/>
          </p:nvSpPr>
          <p:spPr>
            <a:xfrm>
              <a:off x="6760336" y="4017733"/>
              <a:ext cx="13572" cy="7901"/>
            </a:xfrm>
            <a:custGeom>
              <a:avLst/>
              <a:gdLst/>
              <a:ahLst/>
              <a:cxnLst/>
              <a:rect l="l" t="t" r="r" b="b"/>
              <a:pathLst>
                <a:path w="13572" h="7901">
                  <a:moveTo>
                    <a:pt x="0" y="0"/>
                  </a:moveTo>
                  <a:lnTo>
                    <a:pt x="988" y="79"/>
                  </a:lnTo>
                  <a:lnTo>
                    <a:pt x="5783" y="2096"/>
                  </a:lnTo>
                  <a:lnTo>
                    <a:pt x="13572" y="7901"/>
                  </a:lnTo>
                  <a:lnTo>
                    <a:pt x="4072" y="821"/>
                  </a:lnTo>
                  <a:lnTo>
                    <a:pt x="2686" y="2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79" name="object 692">
              <a:extLst>
                <a:ext uri="{FF2B5EF4-FFF2-40B4-BE49-F238E27FC236}">
                  <a16:creationId xmlns:a16="http://schemas.microsoft.com/office/drawing/2014/main" id="{4A44D69E-3050-40C0-BC02-AE207A7DF416}"/>
                </a:ext>
              </a:extLst>
            </p:cNvPr>
            <p:cNvSpPr/>
            <p:nvPr/>
          </p:nvSpPr>
          <p:spPr>
            <a:xfrm>
              <a:off x="6760336" y="4017733"/>
              <a:ext cx="13572" cy="7901"/>
            </a:xfrm>
            <a:custGeom>
              <a:avLst/>
              <a:gdLst/>
              <a:ahLst/>
              <a:cxnLst/>
              <a:rect l="l" t="t" r="r" b="b"/>
              <a:pathLst>
                <a:path w="13572" h="7901">
                  <a:moveTo>
                    <a:pt x="3329" y="268"/>
                  </a:moveTo>
                  <a:lnTo>
                    <a:pt x="0" y="0"/>
                  </a:lnTo>
                  <a:lnTo>
                    <a:pt x="2325" y="187"/>
                  </a:lnTo>
                  <a:lnTo>
                    <a:pt x="4376" y="1048"/>
                  </a:lnTo>
                  <a:lnTo>
                    <a:pt x="13572" y="7901"/>
                  </a:lnTo>
                  <a:lnTo>
                    <a:pt x="3329" y="268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80" name="object 693">
              <a:extLst>
                <a:ext uri="{FF2B5EF4-FFF2-40B4-BE49-F238E27FC236}">
                  <a16:creationId xmlns:a16="http://schemas.microsoft.com/office/drawing/2014/main" id="{06D403BF-C3B9-49B2-8E59-BC330CFE11F7}"/>
                </a:ext>
              </a:extLst>
            </p:cNvPr>
            <p:cNvSpPr/>
            <p:nvPr/>
          </p:nvSpPr>
          <p:spPr>
            <a:xfrm>
              <a:off x="6677025" y="4017733"/>
              <a:ext cx="99695" cy="69634"/>
            </a:xfrm>
            <a:custGeom>
              <a:avLst/>
              <a:gdLst/>
              <a:ahLst/>
              <a:cxnLst/>
              <a:rect l="l" t="t" r="r" b="b"/>
              <a:pathLst>
                <a:path w="99695" h="69634">
                  <a:moveTo>
                    <a:pt x="86641" y="268"/>
                  </a:moveTo>
                  <a:lnTo>
                    <a:pt x="96884" y="7901"/>
                  </a:lnTo>
                  <a:lnTo>
                    <a:pt x="99695" y="22771"/>
                  </a:lnTo>
                  <a:lnTo>
                    <a:pt x="99695" y="46850"/>
                  </a:lnTo>
                  <a:lnTo>
                    <a:pt x="99554" y="50645"/>
                  </a:lnTo>
                  <a:lnTo>
                    <a:pt x="95128" y="64172"/>
                  </a:lnTo>
                  <a:lnTo>
                    <a:pt x="82880" y="69634"/>
                  </a:lnTo>
                  <a:lnTo>
                    <a:pt x="18199" y="69634"/>
                  </a:lnTo>
                  <a:lnTo>
                    <a:pt x="13694" y="69140"/>
                  </a:lnTo>
                  <a:lnTo>
                    <a:pt x="3326" y="61274"/>
                  </a:lnTo>
                  <a:lnTo>
                    <a:pt x="0" y="46850"/>
                  </a:lnTo>
                  <a:lnTo>
                    <a:pt x="0" y="22771"/>
                  </a:lnTo>
                  <a:lnTo>
                    <a:pt x="217" y="18430"/>
                  </a:lnTo>
                  <a:lnTo>
                    <a:pt x="5187" y="5290"/>
                  </a:lnTo>
                  <a:lnTo>
                    <a:pt x="17652" y="0"/>
                  </a:lnTo>
                  <a:lnTo>
                    <a:pt x="83311" y="0"/>
                  </a:lnTo>
                  <a:lnTo>
                    <a:pt x="86641" y="268"/>
                  </a:lnTo>
                  <a:close/>
                </a:path>
                <a:path w="99695" h="69634">
                  <a:moveTo>
                    <a:pt x="86641" y="268"/>
                  </a:moveTo>
                  <a:lnTo>
                    <a:pt x="96884" y="7901"/>
                  </a:lnTo>
                  <a:lnTo>
                    <a:pt x="99695" y="22771"/>
                  </a:lnTo>
                  <a:lnTo>
                    <a:pt x="99695" y="46850"/>
                  </a:lnTo>
                  <a:lnTo>
                    <a:pt x="99554" y="50645"/>
                  </a:lnTo>
                  <a:lnTo>
                    <a:pt x="95128" y="64172"/>
                  </a:lnTo>
                  <a:lnTo>
                    <a:pt x="82880" y="69634"/>
                  </a:lnTo>
                  <a:lnTo>
                    <a:pt x="18199" y="69634"/>
                  </a:lnTo>
                  <a:lnTo>
                    <a:pt x="13694" y="69140"/>
                  </a:lnTo>
                  <a:lnTo>
                    <a:pt x="3326" y="61274"/>
                  </a:lnTo>
                  <a:lnTo>
                    <a:pt x="0" y="46850"/>
                  </a:lnTo>
                  <a:lnTo>
                    <a:pt x="0" y="22771"/>
                  </a:lnTo>
                  <a:lnTo>
                    <a:pt x="217" y="18430"/>
                  </a:lnTo>
                  <a:lnTo>
                    <a:pt x="5187" y="5290"/>
                  </a:lnTo>
                  <a:lnTo>
                    <a:pt x="17652" y="0"/>
                  </a:lnTo>
                  <a:lnTo>
                    <a:pt x="83311" y="0"/>
                  </a:lnTo>
                  <a:lnTo>
                    <a:pt x="86641" y="268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81" name="object 694">
              <a:extLst>
                <a:ext uri="{FF2B5EF4-FFF2-40B4-BE49-F238E27FC236}">
                  <a16:creationId xmlns:a16="http://schemas.microsoft.com/office/drawing/2014/main" id="{8DD4FF46-074D-42DC-B070-E7699E85821A}"/>
                </a:ext>
              </a:extLst>
            </p:cNvPr>
            <p:cNvSpPr/>
            <p:nvPr/>
          </p:nvSpPr>
          <p:spPr>
            <a:xfrm>
              <a:off x="6677025" y="4017733"/>
              <a:ext cx="99695" cy="69634"/>
            </a:xfrm>
            <a:custGeom>
              <a:avLst/>
              <a:gdLst/>
              <a:ahLst/>
              <a:cxnLst/>
              <a:rect l="l" t="t" r="r" b="b"/>
              <a:pathLst>
                <a:path w="99695" h="69634">
                  <a:moveTo>
                    <a:pt x="86641" y="268"/>
                  </a:moveTo>
                  <a:lnTo>
                    <a:pt x="96884" y="7901"/>
                  </a:lnTo>
                  <a:lnTo>
                    <a:pt x="99695" y="22771"/>
                  </a:lnTo>
                  <a:lnTo>
                    <a:pt x="99695" y="46850"/>
                  </a:lnTo>
                  <a:lnTo>
                    <a:pt x="99554" y="50645"/>
                  </a:lnTo>
                  <a:lnTo>
                    <a:pt x="95128" y="64172"/>
                  </a:lnTo>
                  <a:lnTo>
                    <a:pt x="82880" y="69634"/>
                  </a:lnTo>
                  <a:lnTo>
                    <a:pt x="18199" y="69634"/>
                  </a:lnTo>
                  <a:lnTo>
                    <a:pt x="13694" y="69140"/>
                  </a:lnTo>
                  <a:lnTo>
                    <a:pt x="3326" y="61274"/>
                  </a:lnTo>
                  <a:lnTo>
                    <a:pt x="0" y="46850"/>
                  </a:lnTo>
                  <a:lnTo>
                    <a:pt x="0" y="22771"/>
                  </a:lnTo>
                  <a:lnTo>
                    <a:pt x="217" y="18430"/>
                  </a:lnTo>
                  <a:lnTo>
                    <a:pt x="5187" y="5290"/>
                  </a:lnTo>
                  <a:lnTo>
                    <a:pt x="17652" y="0"/>
                  </a:lnTo>
                  <a:lnTo>
                    <a:pt x="83311" y="0"/>
                  </a:lnTo>
                  <a:lnTo>
                    <a:pt x="86641" y="268"/>
                  </a:lnTo>
                  <a:close/>
                </a:path>
                <a:path w="99695" h="69634">
                  <a:moveTo>
                    <a:pt x="86641" y="268"/>
                  </a:moveTo>
                  <a:lnTo>
                    <a:pt x="96884" y="7901"/>
                  </a:lnTo>
                  <a:lnTo>
                    <a:pt x="99695" y="22771"/>
                  </a:lnTo>
                  <a:lnTo>
                    <a:pt x="99695" y="46850"/>
                  </a:lnTo>
                  <a:lnTo>
                    <a:pt x="99554" y="50645"/>
                  </a:lnTo>
                  <a:lnTo>
                    <a:pt x="95128" y="64172"/>
                  </a:lnTo>
                  <a:lnTo>
                    <a:pt x="82880" y="69634"/>
                  </a:lnTo>
                  <a:lnTo>
                    <a:pt x="18199" y="69634"/>
                  </a:lnTo>
                  <a:lnTo>
                    <a:pt x="13694" y="69140"/>
                  </a:lnTo>
                  <a:lnTo>
                    <a:pt x="3326" y="61274"/>
                  </a:lnTo>
                  <a:lnTo>
                    <a:pt x="0" y="46850"/>
                  </a:lnTo>
                  <a:lnTo>
                    <a:pt x="0" y="22771"/>
                  </a:lnTo>
                  <a:lnTo>
                    <a:pt x="217" y="18430"/>
                  </a:lnTo>
                  <a:lnTo>
                    <a:pt x="5187" y="5290"/>
                  </a:lnTo>
                  <a:lnTo>
                    <a:pt x="17652" y="0"/>
                  </a:lnTo>
                  <a:lnTo>
                    <a:pt x="83311" y="0"/>
                  </a:lnTo>
                  <a:lnTo>
                    <a:pt x="86641" y="268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82" name="object 695">
              <a:extLst>
                <a:ext uri="{FF2B5EF4-FFF2-40B4-BE49-F238E27FC236}">
                  <a16:creationId xmlns:a16="http://schemas.microsoft.com/office/drawing/2014/main" id="{A32E6AB5-0FE8-4437-8E28-2B33FEA2C648}"/>
                </a:ext>
              </a:extLst>
            </p:cNvPr>
            <p:cNvSpPr/>
            <p:nvPr/>
          </p:nvSpPr>
          <p:spPr>
            <a:xfrm>
              <a:off x="6677025" y="4017733"/>
              <a:ext cx="99695" cy="69634"/>
            </a:xfrm>
            <a:custGeom>
              <a:avLst/>
              <a:gdLst/>
              <a:ahLst/>
              <a:cxnLst/>
              <a:rect l="l" t="t" r="r" b="b"/>
              <a:pathLst>
                <a:path w="99695" h="69634">
                  <a:moveTo>
                    <a:pt x="86641" y="268"/>
                  </a:moveTo>
                  <a:lnTo>
                    <a:pt x="96884" y="7901"/>
                  </a:lnTo>
                  <a:lnTo>
                    <a:pt x="99695" y="22771"/>
                  </a:lnTo>
                  <a:lnTo>
                    <a:pt x="99695" y="46850"/>
                  </a:lnTo>
                  <a:lnTo>
                    <a:pt x="99554" y="50645"/>
                  </a:lnTo>
                  <a:lnTo>
                    <a:pt x="95128" y="64172"/>
                  </a:lnTo>
                  <a:lnTo>
                    <a:pt x="82880" y="69634"/>
                  </a:lnTo>
                  <a:lnTo>
                    <a:pt x="18199" y="69634"/>
                  </a:lnTo>
                  <a:lnTo>
                    <a:pt x="13694" y="69140"/>
                  </a:lnTo>
                  <a:lnTo>
                    <a:pt x="3326" y="61274"/>
                  </a:lnTo>
                  <a:lnTo>
                    <a:pt x="0" y="46850"/>
                  </a:lnTo>
                  <a:lnTo>
                    <a:pt x="0" y="22771"/>
                  </a:lnTo>
                  <a:lnTo>
                    <a:pt x="217" y="18430"/>
                  </a:lnTo>
                  <a:lnTo>
                    <a:pt x="5187" y="5290"/>
                  </a:lnTo>
                  <a:lnTo>
                    <a:pt x="17652" y="0"/>
                  </a:lnTo>
                  <a:lnTo>
                    <a:pt x="83311" y="0"/>
                  </a:lnTo>
                  <a:lnTo>
                    <a:pt x="86641" y="268"/>
                  </a:lnTo>
                  <a:close/>
                </a:path>
                <a:path w="99695" h="69634">
                  <a:moveTo>
                    <a:pt x="86641" y="268"/>
                  </a:moveTo>
                  <a:lnTo>
                    <a:pt x="96884" y="7901"/>
                  </a:lnTo>
                  <a:lnTo>
                    <a:pt x="99695" y="22771"/>
                  </a:lnTo>
                  <a:lnTo>
                    <a:pt x="99695" y="46850"/>
                  </a:lnTo>
                  <a:lnTo>
                    <a:pt x="99554" y="50645"/>
                  </a:lnTo>
                  <a:lnTo>
                    <a:pt x="95128" y="64172"/>
                  </a:lnTo>
                  <a:lnTo>
                    <a:pt x="82880" y="69634"/>
                  </a:lnTo>
                  <a:lnTo>
                    <a:pt x="18199" y="69634"/>
                  </a:lnTo>
                  <a:lnTo>
                    <a:pt x="13694" y="69140"/>
                  </a:lnTo>
                  <a:lnTo>
                    <a:pt x="3326" y="61274"/>
                  </a:lnTo>
                  <a:lnTo>
                    <a:pt x="0" y="46850"/>
                  </a:lnTo>
                  <a:lnTo>
                    <a:pt x="0" y="22771"/>
                  </a:lnTo>
                  <a:lnTo>
                    <a:pt x="217" y="18430"/>
                  </a:lnTo>
                  <a:lnTo>
                    <a:pt x="5187" y="5290"/>
                  </a:lnTo>
                  <a:lnTo>
                    <a:pt x="17652" y="0"/>
                  </a:lnTo>
                  <a:lnTo>
                    <a:pt x="83311" y="0"/>
                  </a:lnTo>
                  <a:lnTo>
                    <a:pt x="86641" y="268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83" name="object 696">
              <a:extLst>
                <a:ext uri="{FF2B5EF4-FFF2-40B4-BE49-F238E27FC236}">
                  <a16:creationId xmlns:a16="http://schemas.microsoft.com/office/drawing/2014/main" id="{7873790F-7EE5-4EE4-AC77-DBDE6A5491B1}"/>
                </a:ext>
              </a:extLst>
            </p:cNvPr>
            <p:cNvSpPr/>
            <p:nvPr/>
          </p:nvSpPr>
          <p:spPr>
            <a:xfrm>
              <a:off x="6677025" y="4017733"/>
              <a:ext cx="99695" cy="69634"/>
            </a:xfrm>
            <a:custGeom>
              <a:avLst/>
              <a:gdLst/>
              <a:ahLst/>
              <a:cxnLst/>
              <a:rect l="l" t="t" r="r" b="b"/>
              <a:pathLst>
                <a:path w="99695" h="69634">
                  <a:moveTo>
                    <a:pt x="86641" y="268"/>
                  </a:moveTo>
                  <a:lnTo>
                    <a:pt x="96884" y="7901"/>
                  </a:lnTo>
                  <a:lnTo>
                    <a:pt x="99695" y="22771"/>
                  </a:lnTo>
                  <a:lnTo>
                    <a:pt x="99695" y="46850"/>
                  </a:lnTo>
                  <a:lnTo>
                    <a:pt x="99554" y="50645"/>
                  </a:lnTo>
                  <a:lnTo>
                    <a:pt x="95128" y="64172"/>
                  </a:lnTo>
                  <a:lnTo>
                    <a:pt x="82880" y="69634"/>
                  </a:lnTo>
                  <a:lnTo>
                    <a:pt x="18199" y="69634"/>
                  </a:lnTo>
                  <a:lnTo>
                    <a:pt x="13694" y="69140"/>
                  </a:lnTo>
                  <a:lnTo>
                    <a:pt x="3326" y="61274"/>
                  </a:lnTo>
                  <a:lnTo>
                    <a:pt x="0" y="46850"/>
                  </a:lnTo>
                  <a:lnTo>
                    <a:pt x="0" y="22771"/>
                  </a:lnTo>
                  <a:lnTo>
                    <a:pt x="217" y="18430"/>
                  </a:lnTo>
                  <a:lnTo>
                    <a:pt x="5187" y="5290"/>
                  </a:lnTo>
                  <a:lnTo>
                    <a:pt x="17652" y="0"/>
                  </a:lnTo>
                  <a:lnTo>
                    <a:pt x="83311" y="0"/>
                  </a:lnTo>
                  <a:lnTo>
                    <a:pt x="86641" y="268"/>
                  </a:lnTo>
                  <a:close/>
                </a:path>
                <a:path w="99695" h="69634">
                  <a:moveTo>
                    <a:pt x="86641" y="268"/>
                  </a:moveTo>
                  <a:lnTo>
                    <a:pt x="96884" y="7901"/>
                  </a:lnTo>
                  <a:lnTo>
                    <a:pt x="99695" y="22771"/>
                  </a:lnTo>
                  <a:lnTo>
                    <a:pt x="99695" y="46850"/>
                  </a:lnTo>
                  <a:lnTo>
                    <a:pt x="99554" y="50645"/>
                  </a:lnTo>
                  <a:lnTo>
                    <a:pt x="95128" y="64172"/>
                  </a:lnTo>
                  <a:lnTo>
                    <a:pt x="82880" y="69634"/>
                  </a:lnTo>
                  <a:lnTo>
                    <a:pt x="18199" y="69634"/>
                  </a:lnTo>
                  <a:lnTo>
                    <a:pt x="13694" y="69140"/>
                  </a:lnTo>
                  <a:lnTo>
                    <a:pt x="3326" y="61274"/>
                  </a:lnTo>
                  <a:lnTo>
                    <a:pt x="0" y="46850"/>
                  </a:lnTo>
                  <a:lnTo>
                    <a:pt x="0" y="22771"/>
                  </a:lnTo>
                  <a:lnTo>
                    <a:pt x="217" y="18430"/>
                  </a:lnTo>
                  <a:lnTo>
                    <a:pt x="5187" y="5290"/>
                  </a:lnTo>
                  <a:lnTo>
                    <a:pt x="17652" y="0"/>
                  </a:lnTo>
                  <a:lnTo>
                    <a:pt x="83311" y="0"/>
                  </a:lnTo>
                  <a:lnTo>
                    <a:pt x="86641" y="268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84" name="object 697">
              <a:extLst>
                <a:ext uri="{FF2B5EF4-FFF2-40B4-BE49-F238E27FC236}">
                  <a16:creationId xmlns:a16="http://schemas.microsoft.com/office/drawing/2014/main" id="{1ADCC600-DBDA-4686-9497-3A513C3F5402}"/>
                </a:ext>
              </a:extLst>
            </p:cNvPr>
            <p:cNvSpPr/>
            <p:nvPr/>
          </p:nvSpPr>
          <p:spPr>
            <a:xfrm>
              <a:off x="6677025" y="4017733"/>
              <a:ext cx="99695" cy="69634"/>
            </a:xfrm>
            <a:custGeom>
              <a:avLst/>
              <a:gdLst/>
              <a:ahLst/>
              <a:cxnLst/>
              <a:rect l="l" t="t" r="r" b="b"/>
              <a:pathLst>
                <a:path w="99695" h="69634">
                  <a:moveTo>
                    <a:pt x="86641" y="268"/>
                  </a:moveTo>
                  <a:lnTo>
                    <a:pt x="96884" y="7901"/>
                  </a:lnTo>
                  <a:lnTo>
                    <a:pt x="99695" y="22771"/>
                  </a:lnTo>
                  <a:lnTo>
                    <a:pt x="99695" y="46850"/>
                  </a:lnTo>
                  <a:lnTo>
                    <a:pt x="99554" y="50645"/>
                  </a:lnTo>
                  <a:lnTo>
                    <a:pt x="95128" y="64172"/>
                  </a:lnTo>
                  <a:lnTo>
                    <a:pt x="82880" y="69634"/>
                  </a:lnTo>
                  <a:lnTo>
                    <a:pt x="18199" y="69634"/>
                  </a:lnTo>
                  <a:lnTo>
                    <a:pt x="13694" y="69140"/>
                  </a:lnTo>
                  <a:lnTo>
                    <a:pt x="3326" y="61274"/>
                  </a:lnTo>
                  <a:lnTo>
                    <a:pt x="0" y="46850"/>
                  </a:lnTo>
                  <a:lnTo>
                    <a:pt x="0" y="22771"/>
                  </a:lnTo>
                  <a:lnTo>
                    <a:pt x="217" y="18430"/>
                  </a:lnTo>
                  <a:lnTo>
                    <a:pt x="5187" y="5290"/>
                  </a:lnTo>
                  <a:lnTo>
                    <a:pt x="17652" y="0"/>
                  </a:lnTo>
                  <a:lnTo>
                    <a:pt x="83311" y="0"/>
                  </a:lnTo>
                  <a:lnTo>
                    <a:pt x="86641" y="268"/>
                  </a:lnTo>
                  <a:close/>
                </a:path>
                <a:path w="99695" h="69634">
                  <a:moveTo>
                    <a:pt x="86641" y="268"/>
                  </a:moveTo>
                  <a:lnTo>
                    <a:pt x="96884" y="7901"/>
                  </a:lnTo>
                  <a:lnTo>
                    <a:pt x="99695" y="22771"/>
                  </a:lnTo>
                  <a:lnTo>
                    <a:pt x="99695" y="46850"/>
                  </a:lnTo>
                  <a:lnTo>
                    <a:pt x="99554" y="50645"/>
                  </a:lnTo>
                  <a:lnTo>
                    <a:pt x="95128" y="64172"/>
                  </a:lnTo>
                  <a:lnTo>
                    <a:pt x="82880" y="69634"/>
                  </a:lnTo>
                  <a:lnTo>
                    <a:pt x="18199" y="69634"/>
                  </a:lnTo>
                  <a:lnTo>
                    <a:pt x="13694" y="69140"/>
                  </a:lnTo>
                  <a:lnTo>
                    <a:pt x="3326" y="61274"/>
                  </a:lnTo>
                  <a:lnTo>
                    <a:pt x="0" y="46850"/>
                  </a:lnTo>
                  <a:lnTo>
                    <a:pt x="0" y="22771"/>
                  </a:lnTo>
                  <a:lnTo>
                    <a:pt x="217" y="18430"/>
                  </a:lnTo>
                  <a:lnTo>
                    <a:pt x="5187" y="5290"/>
                  </a:lnTo>
                  <a:lnTo>
                    <a:pt x="17652" y="0"/>
                  </a:lnTo>
                  <a:lnTo>
                    <a:pt x="83311" y="0"/>
                  </a:lnTo>
                  <a:lnTo>
                    <a:pt x="86641" y="268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85" name="object 698">
              <a:extLst>
                <a:ext uri="{FF2B5EF4-FFF2-40B4-BE49-F238E27FC236}">
                  <a16:creationId xmlns:a16="http://schemas.microsoft.com/office/drawing/2014/main" id="{FC3EF6AA-DBFE-42B6-AEEE-E373BA0C81C0}"/>
                </a:ext>
              </a:extLst>
            </p:cNvPr>
            <p:cNvSpPr/>
            <p:nvPr/>
          </p:nvSpPr>
          <p:spPr>
            <a:xfrm>
              <a:off x="6677025" y="4017733"/>
              <a:ext cx="99695" cy="69634"/>
            </a:xfrm>
            <a:custGeom>
              <a:avLst/>
              <a:gdLst/>
              <a:ahLst/>
              <a:cxnLst/>
              <a:rect l="l" t="t" r="r" b="b"/>
              <a:pathLst>
                <a:path w="99695" h="69634">
                  <a:moveTo>
                    <a:pt x="86641" y="268"/>
                  </a:moveTo>
                  <a:lnTo>
                    <a:pt x="96884" y="7901"/>
                  </a:lnTo>
                  <a:lnTo>
                    <a:pt x="99695" y="22771"/>
                  </a:lnTo>
                  <a:lnTo>
                    <a:pt x="99695" y="46850"/>
                  </a:lnTo>
                  <a:lnTo>
                    <a:pt x="99554" y="50645"/>
                  </a:lnTo>
                  <a:lnTo>
                    <a:pt x="95128" y="64172"/>
                  </a:lnTo>
                  <a:lnTo>
                    <a:pt x="82880" y="69634"/>
                  </a:lnTo>
                  <a:lnTo>
                    <a:pt x="18199" y="69634"/>
                  </a:lnTo>
                  <a:lnTo>
                    <a:pt x="13694" y="69140"/>
                  </a:lnTo>
                  <a:lnTo>
                    <a:pt x="3326" y="61274"/>
                  </a:lnTo>
                  <a:lnTo>
                    <a:pt x="0" y="46850"/>
                  </a:lnTo>
                  <a:lnTo>
                    <a:pt x="0" y="22771"/>
                  </a:lnTo>
                  <a:lnTo>
                    <a:pt x="217" y="18430"/>
                  </a:lnTo>
                  <a:lnTo>
                    <a:pt x="5187" y="5290"/>
                  </a:lnTo>
                  <a:lnTo>
                    <a:pt x="17652" y="0"/>
                  </a:lnTo>
                  <a:lnTo>
                    <a:pt x="83311" y="0"/>
                  </a:lnTo>
                  <a:lnTo>
                    <a:pt x="86641" y="268"/>
                  </a:lnTo>
                  <a:close/>
                </a:path>
                <a:path w="99695" h="69634">
                  <a:moveTo>
                    <a:pt x="86641" y="268"/>
                  </a:moveTo>
                  <a:lnTo>
                    <a:pt x="96884" y="7901"/>
                  </a:lnTo>
                  <a:lnTo>
                    <a:pt x="99695" y="22771"/>
                  </a:lnTo>
                  <a:lnTo>
                    <a:pt x="99695" y="46850"/>
                  </a:lnTo>
                  <a:lnTo>
                    <a:pt x="99554" y="50645"/>
                  </a:lnTo>
                  <a:lnTo>
                    <a:pt x="95128" y="64172"/>
                  </a:lnTo>
                  <a:lnTo>
                    <a:pt x="82880" y="69634"/>
                  </a:lnTo>
                  <a:lnTo>
                    <a:pt x="18199" y="69634"/>
                  </a:lnTo>
                  <a:lnTo>
                    <a:pt x="13694" y="69140"/>
                  </a:lnTo>
                  <a:lnTo>
                    <a:pt x="3326" y="61274"/>
                  </a:lnTo>
                  <a:lnTo>
                    <a:pt x="0" y="46850"/>
                  </a:lnTo>
                  <a:lnTo>
                    <a:pt x="0" y="22771"/>
                  </a:lnTo>
                  <a:lnTo>
                    <a:pt x="217" y="18430"/>
                  </a:lnTo>
                  <a:lnTo>
                    <a:pt x="5187" y="5290"/>
                  </a:lnTo>
                  <a:lnTo>
                    <a:pt x="17652" y="0"/>
                  </a:lnTo>
                  <a:lnTo>
                    <a:pt x="83311" y="0"/>
                  </a:lnTo>
                  <a:lnTo>
                    <a:pt x="86641" y="268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86" name="object 699">
              <a:extLst>
                <a:ext uri="{FF2B5EF4-FFF2-40B4-BE49-F238E27FC236}">
                  <a16:creationId xmlns:a16="http://schemas.microsoft.com/office/drawing/2014/main" id="{14D8CD58-A366-41E4-9A3D-3675594335A4}"/>
                </a:ext>
              </a:extLst>
            </p:cNvPr>
            <p:cNvSpPr/>
            <p:nvPr/>
          </p:nvSpPr>
          <p:spPr>
            <a:xfrm>
              <a:off x="6677025" y="4017733"/>
              <a:ext cx="99695" cy="69634"/>
            </a:xfrm>
            <a:custGeom>
              <a:avLst/>
              <a:gdLst/>
              <a:ahLst/>
              <a:cxnLst/>
              <a:rect l="l" t="t" r="r" b="b"/>
              <a:pathLst>
                <a:path w="99695" h="69634">
                  <a:moveTo>
                    <a:pt x="86641" y="268"/>
                  </a:moveTo>
                  <a:lnTo>
                    <a:pt x="96884" y="7901"/>
                  </a:lnTo>
                  <a:lnTo>
                    <a:pt x="99695" y="22771"/>
                  </a:lnTo>
                  <a:lnTo>
                    <a:pt x="99695" y="46850"/>
                  </a:lnTo>
                  <a:lnTo>
                    <a:pt x="99554" y="50645"/>
                  </a:lnTo>
                  <a:lnTo>
                    <a:pt x="95128" y="64172"/>
                  </a:lnTo>
                  <a:lnTo>
                    <a:pt x="82880" y="69634"/>
                  </a:lnTo>
                  <a:lnTo>
                    <a:pt x="18199" y="69634"/>
                  </a:lnTo>
                  <a:lnTo>
                    <a:pt x="13694" y="69140"/>
                  </a:lnTo>
                  <a:lnTo>
                    <a:pt x="3326" y="61274"/>
                  </a:lnTo>
                  <a:lnTo>
                    <a:pt x="0" y="46850"/>
                  </a:lnTo>
                  <a:lnTo>
                    <a:pt x="0" y="22771"/>
                  </a:lnTo>
                  <a:lnTo>
                    <a:pt x="217" y="18430"/>
                  </a:lnTo>
                  <a:lnTo>
                    <a:pt x="5187" y="5290"/>
                  </a:lnTo>
                  <a:lnTo>
                    <a:pt x="17652" y="0"/>
                  </a:lnTo>
                  <a:lnTo>
                    <a:pt x="83311" y="0"/>
                  </a:lnTo>
                  <a:lnTo>
                    <a:pt x="86641" y="268"/>
                  </a:lnTo>
                  <a:close/>
                </a:path>
                <a:path w="99695" h="69634">
                  <a:moveTo>
                    <a:pt x="86641" y="268"/>
                  </a:moveTo>
                  <a:lnTo>
                    <a:pt x="96884" y="7901"/>
                  </a:lnTo>
                  <a:lnTo>
                    <a:pt x="99695" y="22771"/>
                  </a:lnTo>
                  <a:lnTo>
                    <a:pt x="99695" y="46850"/>
                  </a:lnTo>
                  <a:lnTo>
                    <a:pt x="99554" y="50645"/>
                  </a:lnTo>
                  <a:lnTo>
                    <a:pt x="95128" y="64172"/>
                  </a:lnTo>
                  <a:lnTo>
                    <a:pt x="82880" y="69634"/>
                  </a:lnTo>
                  <a:lnTo>
                    <a:pt x="18199" y="69634"/>
                  </a:lnTo>
                  <a:lnTo>
                    <a:pt x="13694" y="69140"/>
                  </a:lnTo>
                  <a:lnTo>
                    <a:pt x="3326" y="61274"/>
                  </a:lnTo>
                  <a:lnTo>
                    <a:pt x="0" y="46850"/>
                  </a:lnTo>
                  <a:lnTo>
                    <a:pt x="0" y="22771"/>
                  </a:lnTo>
                  <a:lnTo>
                    <a:pt x="217" y="18430"/>
                  </a:lnTo>
                  <a:lnTo>
                    <a:pt x="5187" y="5290"/>
                  </a:lnTo>
                  <a:lnTo>
                    <a:pt x="17652" y="0"/>
                  </a:lnTo>
                  <a:lnTo>
                    <a:pt x="83311" y="0"/>
                  </a:lnTo>
                  <a:lnTo>
                    <a:pt x="86641" y="268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87" name="object 700">
              <a:extLst>
                <a:ext uri="{FF2B5EF4-FFF2-40B4-BE49-F238E27FC236}">
                  <a16:creationId xmlns:a16="http://schemas.microsoft.com/office/drawing/2014/main" id="{D040DA4D-7551-406F-A6B2-90B985A1D2E6}"/>
                </a:ext>
              </a:extLst>
            </p:cNvPr>
            <p:cNvSpPr/>
            <p:nvPr/>
          </p:nvSpPr>
          <p:spPr>
            <a:xfrm>
              <a:off x="6677025" y="4017733"/>
              <a:ext cx="99695" cy="69634"/>
            </a:xfrm>
            <a:custGeom>
              <a:avLst/>
              <a:gdLst/>
              <a:ahLst/>
              <a:cxnLst/>
              <a:rect l="l" t="t" r="r" b="b"/>
              <a:pathLst>
                <a:path w="99695" h="69634">
                  <a:moveTo>
                    <a:pt x="86641" y="268"/>
                  </a:moveTo>
                  <a:lnTo>
                    <a:pt x="96884" y="7901"/>
                  </a:lnTo>
                  <a:lnTo>
                    <a:pt x="99695" y="22771"/>
                  </a:lnTo>
                  <a:lnTo>
                    <a:pt x="99695" y="46850"/>
                  </a:lnTo>
                  <a:lnTo>
                    <a:pt x="99554" y="50645"/>
                  </a:lnTo>
                  <a:lnTo>
                    <a:pt x="95128" y="64172"/>
                  </a:lnTo>
                  <a:lnTo>
                    <a:pt x="82880" y="69634"/>
                  </a:lnTo>
                  <a:lnTo>
                    <a:pt x="18199" y="69634"/>
                  </a:lnTo>
                  <a:lnTo>
                    <a:pt x="13694" y="69140"/>
                  </a:lnTo>
                  <a:lnTo>
                    <a:pt x="3326" y="61274"/>
                  </a:lnTo>
                  <a:lnTo>
                    <a:pt x="0" y="46850"/>
                  </a:lnTo>
                  <a:lnTo>
                    <a:pt x="0" y="22771"/>
                  </a:lnTo>
                  <a:lnTo>
                    <a:pt x="217" y="18430"/>
                  </a:lnTo>
                  <a:lnTo>
                    <a:pt x="5187" y="5290"/>
                  </a:lnTo>
                  <a:lnTo>
                    <a:pt x="17652" y="0"/>
                  </a:lnTo>
                  <a:lnTo>
                    <a:pt x="83311" y="0"/>
                  </a:lnTo>
                  <a:lnTo>
                    <a:pt x="86641" y="268"/>
                  </a:lnTo>
                  <a:close/>
                </a:path>
                <a:path w="99695" h="69634">
                  <a:moveTo>
                    <a:pt x="86641" y="268"/>
                  </a:moveTo>
                  <a:lnTo>
                    <a:pt x="96884" y="7901"/>
                  </a:lnTo>
                  <a:lnTo>
                    <a:pt x="99695" y="22771"/>
                  </a:lnTo>
                  <a:lnTo>
                    <a:pt x="99695" y="46850"/>
                  </a:lnTo>
                  <a:lnTo>
                    <a:pt x="99554" y="50645"/>
                  </a:lnTo>
                  <a:lnTo>
                    <a:pt x="95128" y="64172"/>
                  </a:lnTo>
                  <a:lnTo>
                    <a:pt x="82880" y="69634"/>
                  </a:lnTo>
                  <a:lnTo>
                    <a:pt x="18199" y="69634"/>
                  </a:lnTo>
                  <a:lnTo>
                    <a:pt x="13694" y="69140"/>
                  </a:lnTo>
                  <a:lnTo>
                    <a:pt x="3326" y="61274"/>
                  </a:lnTo>
                  <a:lnTo>
                    <a:pt x="0" y="46850"/>
                  </a:lnTo>
                  <a:lnTo>
                    <a:pt x="0" y="22771"/>
                  </a:lnTo>
                  <a:lnTo>
                    <a:pt x="217" y="18430"/>
                  </a:lnTo>
                  <a:lnTo>
                    <a:pt x="5187" y="5290"/>
                  </a:lnTo>
                  <a:lnTo>
                    <a:pt x="17652" y="0"/>
                  </a:lnTo>
                  <a:lnTo>
                    <a:pt x="83311" y="0"/>
                  </a:lnTo>
                  <a:lnTo>
                    <a:pt x="86641" y="268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88" name="object 701">
              <a:extLst>
                <a:ext uri="{FF2B5EF4-FFF2-40B4-BE49-F238E27FC236}">
                  <a16:creationId xmlns:a16="http://schemas.microsoft.com/office/drawing/2014/main" id="{056D9BFA-C594-45AC-8A10-B3D0E033C0E4}"/>
                </a:ext>
              </a:extLst>
            </p:cNvPr>
            <p:cNvSpPr/>
            <p:nvPr/>
          </p:nvSpPr>
          <p:spPr>
            <a:xfrm>
              <a:off x="6677025" y="4017733"/>
              <a:ext cx="99695" cy="69634"/>
            </a:xfrm>
            <a:custGeom>
              <a:avLst/>
              <a:gdLst/>
              <a:ahLst/>
              <a:cxnLst/>
              <a:rect l="l" t="t" r="r" b="b"/>
              <a:pathLst>
                <a:path w="99695" h="69634">
                  <a:moveTo>
                    <a:pt x="86641" y="268"/>
                  </a:moveTo>
                  <a:lnTo>
                    <a:pt x="96884" y="7901"/>
                  </a:lnTo>
                  <a:lnTo>
                    <a:pt x="99695" y="22771"/>
                  </a:lnTo>
                  <a:lnTo>
                    <a:pt x="99695" y="46850"/>
                  </a:lnTo>
                  <a:lnTo>
                    <a:pt x="99554" y="50645"/>
                  </a:lnTo>
                  <a:lnTo>
                    <a:pt x="95128" y="64172"/>
                  </a:lnTo>
                  <a:lnTo>
                    <a:pt x="82880" y="69634"/>
                  </a:lnTo>
                  <a:lnTo>
                    <a:pt x="18199" y="69634"/>
                  </a:lnTo>
                  <a:lnTo>
                    <a:pt x="13694" y="69140"/>
                  </a:lnTo>
                  <a:lnTo>
                    <a:pt x="3326" y="61274"/>
                  </a:lnTo>
                  <a:lnTo>
                    <a:pt x="0" y="46850"/>
                  </a:lnTo>
                  <a:lnTo>
                    <a:pt x="0" y="22771"/>
                  </a:lnTo>
                  <a:lnTo>
                    <a:pt x="217" y="18430"/>
                  </a:lnTo>
                  <a:lnTo>
                    <a:pt x="5187" y="5290"/>
                  </a:lnTo>
                  <a:lnTo>
                    <a:pt x="17652" y="0"/>
                  </a:lnTo>
                  <a:lnTo>
                    <a:pt x="83311" y="0"/>
                  </a:lnTo>
                  <a:lnTo>
                    <a:pt x="86641" y="268"/>
                  </a:lnTo>
                  <a:close/>
                </a:path>
                <a:path w="99695" h="69634">
                  <a:moveTo>
                    <a:pt x="86641" y="268"/>
                  </a:moveTo>
                  <a:lnTo>
                    <a:pt x="96884" y="7901"/>
                  </a:lnTo>
                  <a:lnTo>
                    <a:pt x="99695" y="22771"/>
                  </a:lnTo>
                  <a:lnTo>
                    <a:pt x="99695" y="46850"/>
                  </a:lnTo>
                  <a:lnTo>
                    <a:pt x="99554" y="50645"/>
                  </a:lnTo>
                  <a:lnTo>
                    <a:pt x="95128" y="64172"/>
                  </a:lnTo>
                  <a:lnTo>
                    <a:pt x="82880" y="69634"/>
                  </a:lnTo>
                  <a:lnTo>
                    <a:pt x="18199" y="69634"/>
                  </a:lnTo>
                  <a:lnTo>
                    <a:pt x="13694" y="69140"/>
                  </a:lnTo>
                  <a:lnTo>
                    <a:pt x="3326" y="61274"/>
                  </a:lnTo>
                  <a:lnTo>
                    <a:pt x="0" y="46850"/>
                  </a:lnTo>
                  <a:lnTo>
                    <a:pt x="0" y="22771"/>
                  </a:lnTo>
                  <a:lnTo>
                    <a:pt x="217" y="18430"/>
                  </a:lnTo>
                  <a:lnTo>
                    <a:pt x="5187" y="5290"/>
                  </a:lnTo>
                  <a:lnTo>
                    <a:pt x="17652" y="0"/>
                  </a:lnTo>
                  <a:lnTo>
                    <a:pt x="83311" y="0"/>
                  </a:lnTo>
                  <a:lnTo>
                    <a:pt x="86641" y="268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89" name="object 702">
              <a:extLst>
                <a:ext uri="{FF2B5EF4-FFF2-40B4-BE49-F238E27FC236}">
                  <a16:creationId xmlns:a16="http://schemas.microsoft.com/office/drawing/2014/main" id="{059EF5AF-D6B4-4ED5-9FB3-7CBE48FF2DDA}"/>
                </a:ext>
              </a:extLst>
            </p:cNvPr>
            <p:cNvSpPr/>
            <p:nvPr/>
          </p:nvSpPr>
          <p:spPr>
            <a:xfrm>
              <a:off x="6677025" y="4017733"/>
              <a:ext cx="99695" cy="69634"/>
            </a:xfrm>
            <a:custGeom>
              <a:avLst/>
              <a:gdLst/>
              <a:ahLst/>
              <a:cxnLst/>
              <a:rect l="l" t="t" r="r" b="b"/>
              <a:pathLst>
                <a:path w="99695" h="69634">
                  <a:moveTo>
                    <a:pt x="86641" y="268"/>
                  </a:moveTo>
                  <a:lnTo>
                    <a:pt x="96884" y="7901"/>
                  </a:lnTo>
                  <a:lnTo>
                    <a:pt x="99695" y="22771"/>
                  </a:lnTo>
                  <a:lnTo>
                    <a:pt x="99695" y="46850"/>
                  </a:lnTo>
                  <a:lnTo>
                    <a:pt x="99554" y="50645"/>
                  </a:lnTo>
                  <a:lnTo>
                    <a:pt x="95128" y="64172"/>
                  </a:lnTo>
                  <a:lnTo>
                    <a:pt x="82880" y="69634"/>
                  </a:lnTo>
                  <a:lnTo>
                    <a:pt x="18199" y="69634"/>
                  </a:lnTo>
                  <a:lnTo>
                    <a:pt x="13694" y="69140"/>
                  </a:lnTo>
                  <a:lnTo>
                    <a:pt x="3326" y="61274"/>
                  </a:lnTo>
                  <a:lnTo>
                    <a:pt x="0" y="46850"/>
                  </a:lnTo>
                  <a:lnTo>
                    <a:pt x="0" y="22771"/>
                  </a:lnTo>
                  <a:lnTo>
                    <a:pt x="217" y="18430"/>
                  </a:lnTo>
                  <a:lnTo>
                    <a:pt x="5187" y="5290"/>
                  </a:lnTo>
                  <a:lnTo>
                    <a:pt x="17652" y="0"/>
                  </a:lnTo>
                  <a:lnTo>
                    <a:pt x="83311" y="0"/>
                  </a:lnTo>
                  <a:lnTo>
                    <a:pt x="86641" y="268"/>
                  </a:lnTo>
                  <a:close/>
                </a:path>
                <a:path w="99695" h="69634">
                  <a:moveTo>
                    <a:pt x="86641" y="268"/>
                  </a:moveTo>
                  <a:lnTo>
                    <a:pt x="96884" y="7901"/>
                  </a:lnTo>
                  <a:lnTo>
                    <a:pt x="99695" y="22771"/>
                  </a:lnTo>
                  <a:lnTo>
                    <a:pt x="99695" y="46850"/>
                  </a:lnTo>
                  <a:lnTo>
                    <a:pt x="99554" y="50645"/>
                  </a:lnTo>
                  <a:lnTo>
                    <a:pt x="95128" y="64172"/>
                  </a:lnTo>
                  <a:lnTo>
                    <a:pt x="82880" y="69634"/>
                  </a:lnTo>
                  <a:lnTo>
                    <a:pt x="18199" y="69634"/>
                  </a:lnTo>
                  <a:lnTo>
                    <a:pt x="13694" y="69140"/>
                  </a:lnTo>
                  <a:lnTo>
                    <a:pt x="3326" y="61274"/>
                  </a:lnTo>
                  <a:lnTo>
                    <a:pt x="0" y="46850"/>
                  </a:lnTo>
                  <a:lnTo>
                    <a:pt x="0" y="22771"/>
                  </a:lnTo>
                  <a:lnTo>
                    <a:pt x="217" y="18430"/>
                  </a:lnTo>
                  <a:lnTo>
                    <a:pt x="5187" y="5290"/>
                  </a:lnTo>
                  <a:lnTo>
                    <a:pt x="17652" y="0"/>
                  </a:lnTo>
                  <a:lnTo>
                    <a:pt x="83311" y="0"/>
                  </a:lnTo>
                  <a:lnTo>
                    <a:pt x="86641" y="268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90" name="object 703">
              <a:extLst>
                <a:ext uri="{FF2B5EF4-FFF2-40B4-BE49-F238E27FC236}">
                  <a16:creationId xmlns:a16="http://schemas.microsoft.com/office/drawing/2014/main" id="{5D89CE41-B74C-4B0D-A3CE-09E4AD1DD637}"/>
                </a:ext>
              </a:extLst>
            </p:cNvPr>
            <p:cNvSpPr/>
            <p:nvPr/>
          </p:nvSpPr>
          <p:spPr>
            <a:xfrm>
              <a:off x="6677025" y="4017733"/>
              <a:ext cx="99695" cy="69634"/>
            </a:xfrm>
            <a:custGeom>
              <a:avLst/>
              <a:gdLst/>
              <a:ahLst/>
              <a:cxnLst/>
              <a:rect l="l" t="t" r="r" b="b"/>
              <a:pathLst>
                <a:path w="99695" h="69634">
                  <a:moveTo>
                    <a:pt x="86641" y="268"/>
                  </a:moveTo>
                  <a:lnTo>
                    <a:pt x="96884" y="7901"/>
                  </a:lnTo>
                  <a:lnTo>
                    <a:pt x="99695" y="22771"/>
                  </a:lnTo>
                  <a:lnTo>
                    <a:pt x="99695" y="46850"/>
                  </a:lnTo>
                  <a:lnTo>
                    <a:pt x="99554" y="50645"/>
                  </a:lnTo>
                  <a:lnTo>
                    <a:pt x="95128" y="64172"/>
                  </a:lnTo>
                  <a:lnTo>
                    <a:pt x="82880" y="69634"/>
                  </a:lnTo>
                  <a:lnTo>
                    <a:pt x="18199" y="69634"/>
                  </a:lnTo>
                  <a:lnTo>
                    <a:pt x="13694" y="69140"/>
                  </a:lnTo>
                  <a:lnTo>
                    <a:pt x="3326" y="61274"/>
                  </a:lnTo>
                  <a:lnTo>
                    <a:pt x="0" y="46850"/>
                  </a:lnTo>
                  <a:lnTo>
                    <a:pt x="0" y="22771"/>
                  </a:lnTo>
                  <a:lnTo>
                    <a:pt x="217" y="18430"/>
                  </a:lnTo>
                  <a:lnTo>
                    <a:pt x="5187" y="5290"/>
                  </a:lnTo>
                  <a:lnTo>
                    <a:pt x="17652" y="0"/>
                  </a:lnTo>
                  <a:lnTo>
                    <a:pt x="83311" y="0"/>
                  </a:lnTo>
                  <a:lnTo>
                    <a:pt x="86641" y="268"/>
                  </a:lnTo>
                  <a:close/>
                </a:path>
                <a:path w="99695" h="69634">
                  <a:moveTo>
                    <a:pt x="86641" y="268"/>
                  </a:moveTo>
                  <a:lnTo>
                    <a:pt x="96884" y="7901"/>
                  </a:lnTo>
                  <a:lnTo>
                    <a:pt x="99695" y="22771"/>
                  </a:lnTo>
                  <a:lnTo>
                    <a:pt x="99695" y="46850"/>
                  </a:lnTo>
                  <a:lnTo>
                    <a:pt x="99554" y="50645"/>
                  </a:lnTo>
                  <a:lnTo>
                    <a:pt x="95128" y="64172"/>
                  </a:lnTo>
                  <a:lnTo>
                    <a:pt x="82880" y="69634"/>
                  </a:lnTo>
                  <a:lnTo>
                    <a:pt x="18199" y="69634"/>
                  </a:lnTo>
                  <a:lnTo>
                    <a:pt x="13694" y="69140"/>
                  </a:lnTo>
                  <a:lnTo>
                    <a:pt x="3326" y="61274"/>
                  </a:lnTo>
                  <a:lnTo>
                    <a:pt x="0" y="46850"/>
                  </a:lnTo>
                  <a:lnTo>
                    <a:pt x="0" y="22771"/>
                  </a:lnTo>
                  <a:lnTo>
                    <a:pt x="217" y="18430"/>
                  </a:lnTo>
                  <a:lnTo>
                    <a:pt x="5187" y="5290"/>
                  </a:lnTo>
                  <a:lnTo>
                    <a:pt x="17652" y="0"/>
                  </a:lnTo>
                  <a:lnTo>
                    <a:pt x="83311" y="0"/>
                  </a:lnTo>
                  <a:lnTo>
                    <a:pt x="86641" y="268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91" name="object 704">
              <a:extLst>
                <a:ext uri="{FF2B5EF4-FFF2-40B4-BE49-F238E27FC236}">
                  <a16:creationId xmlns:a16="http://schemas.microsoft.com/office/drawing/2014/main" id="{0AD369F8-474A-4B34-B542-43FBDF99ADC8}"/>
                </a:ext>
              </a:extLst>
            </p:cNvPr>
            <p:cNvSpPr/>
            <p:nvPr/>
          </p:nvSpPr>
          <p:spPr>
            <a:xfrm>
              <a:off x="6677025" y="4017733"/>
              <a:ext cx="99695" cy="69634"/>
            </a:xfrm>
            <a:custGeom>
              <a:avLst/>
              <a:gdLst/>
              <a:ahLst/>
              <a:cxnLst/>
              <a:rect l="l" t="t" r="r" b="b"/>
              <a:pathLst>
                <a:path w="99695" h="69634">
                  <a:moveTo>
                    <a:pt x="86641" y="268"/>
                  </a:moveTo>
                  <a:lnTo>
                    <a:pt x="96884" y="7901"/>
                  </a:lnTo>
                  <a:lnTo>
                    <a:pt x="99695" y="22771"/>
                  </a:lnTo>
                  <a:lnTo>
                    <a:pt x="99695" y="46850"/>
                  </a:lnTo>
                  <a:lnTo>
                    <a:pt x="99554" y="50645"/>
                  </a:lnTo>
                  <a:lnTo>
                    <a:pt x="95128" y="64172"/>
                  </a:lnTo>
                  <a:lnTo>
                    <a:pt x="82880" y="69634"/>
                  </a:lnTo>
                  <a:lnTo>
                    <a:pt x="18199" y="69634"/>
                  </a:lnTo>
                  <a:lnTo>
                    <a:pt x="13694" y="69140"/>
                  </a:lnTo>
                  <a:lnTo>
                    <a:pt x="3326" y="61274"/>
                  </a:lnTo>
                  <a:lnTo>
                    <a:pt x="0" y="46850"/>
                  </a:lnTo>
                  <a:lnTo>
                    <a:pt x="0" y="22771"/>
                  </a:lnTo>
                  <a:lnTo>
                    <a:pt x="217" y="18430"/>
                  </a:lnTo>
                  <a:lnTo>
                    <a:pt x="5187" y="5290"/>
                  </a:lnTo>
                  <a:lnTo>
                    <a:pt x="17652" y="0"/>
                  </a:lnTo>
                  <a:lnTo>
                    <a:pt x="83311" y="0"/>
                  </a:lnTo>
                  <a:lnTo>
                    <a:pt x="86641" y="268"/>
                  </a:lnTo>
                  <a:close/>
                </a:path>
                <a:path w="99695" h="69634">
                  <a:moveTo>
                    <a:pt x="86641" y="268"/>
                  </a:moveTo>
                  <a:lnTo>
                    <a:pt x="96884" y="7901"/>
                  </a:lnTo>
                  <a:lnTo>
                    <a:pt x="99695" y="22771"/>
                  </a:lnTo>
                  <a:lnTo>
                    <a:pt x="99695" y="46850"/>
                  </a:lnTo>
                  <a:lnTo>
                    <a:pt x="99554" y="50645"/>
                  </a:lnTo>
                  <a:lnTo>
                    <a:pt x="95128" y="64172"/>
                  </a:lnTo>
                  <a:lnTo>
                    <a:pt x="82880" y="69634"/>
                  </a:lnTo>
                  <a:lnTo>
                    <a:pt x="18199" y="69634"/>
                  </a:lnTo>
                  <a:lnTo>
                    <a:pt x="13694" y="69140"/>
                  </a:lnTo>
                  <a:lnTo>
                    <a:pt x="3326" y="61274"/>
                  </a:lnTo>
                  <a:lnTo>
                    <a:pt x="0" y="46850"/>
                  </a:lnTo>
                  <a:lnTo>
                    <a:pt x="0" y="22771"/>
                  </a:lnTo>
                  <a:lnTo>
                    <a:pt x="217" y="18430"/>
                  </a:lnTo>
                  <a:lnTo>
                    <a:pt x="5187" y="5290"/>
                  </a:lnTo>
                  <a:lnTo>
                    <a:pt x="17652" y="0"/>
                  </a:lnTo>
                  <a:lnTo>
                    <a:pt x="83311" y="0"/>
                  </a:lnTo>
                  <a:lnTo>
                    <a:pt x="86641" y="268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92" name="object 705">
              <a:extLst>
                <a:ext uri="{FF2B5EF4-FFF2-40B4-BE49-F238E27FC236}">
                  <a16:creationId xmlns:a16="http://schemas.microsoft.com/office/drawing/2014/main" id="{7122E661-B7D9-4DE8-A3E9-30C9C87BB99D}"/>
                </a:ext>
              </a:extLst>
            </p:cNvPr>
            <p:cNvSpPr/>
            <p:nvPr/>
          </p:nvSpPr>
          <p:spPr>
            <a:xfrm>
              <a:off x="6677025" y="4017733"/>
              <a:ext cx="99695" cy="69634"/>
            </a:xfrm>
            <a:custGeom>
              <a:avLst/>
              <a:gdLst/>
              <a:ahLst/>
              <a:cxnLst/>
              <a:rect l="l" t="t" r="r" b="b"/>
              <a:pathLst>
                <a:path w="99695" h="69634">
                  <a:moveTo>
                    <a:pt x="86641" y="268"/>
                  </a:moveTo>
                  <a:lnTo>
                    <a:pt x="96884" y="7901"/>
                  </a:lnTo>
                  <a:lnTo>
                    <a:pt x="99695" y="22771"/>
                  </a:lnTo>
                  <a:lnTo>
                    <a:pt x="99695" y="46850"/>
                  </a:lnTo>
                  <a:lnTo>
                    <a:pt x="99554" y="50645"/>
                  </a:lnTo>
                  <a:lnTo>
                    <a:pt x="95128" y="64172"/>
                  </a:lnTo>
                  <a:lnTo>
                    <a:pt x="82880" y="69634"/>
                  </a:lnTo>
                  <a:lnTo>
                    <a:pt x="18199" y="69634"/>
                  </a:lnTo>
                  <a:lnTo>
                    <a:pt x="13694" y="69140"/>
                  </a:lnTo>
                  <a:lnTo>
                    <a:pt x="3326" y="61274"/>
                  </a:lnTo>
                  <a:lnTo>
                    <a:pt x="0" y="46850"/>
                  </a:lnTo>
                  <a:lnTo>
                    <a:pt x="0" y="22771"/>
                  </a:lnTo>
                  <a:lnTo>
                    <a:pt x="217" y="18430"/>
                  </a:lnTo>
                  <a:lnTo>
                    <a:pt x="5187" y="5290"/>
                  </a:lnTo>
                  <a:lnTo>
                    <a:pt x="17652" y="0"/>
                  </a:lnTo>
                  <a:lnTo>
                    <a:pt x="83311" y="0"/>
                  </a:lnTo>
                  <a:lnTo>
                    <a:pt x="86641" y="268"/>
                  </a:lnTo>
                  <a:close/>
                </a:path>
                <a:path w="99695" h="69634">
                  <a:moveTo>
                    <a:pt x="86641" y="268"/>
                  </a:moveTo>
                  <a:lnTo>
                    <a:pt x="96884" y="7901"/>
                  </a:lnTo>
                  <a:lnTo>
                    <a:pt x="99695" y="22771"/>
                  </a:lnTo>
                  <a:lnTo>
                    <a:pt x="99695" y="46850"/>
                  </a:lnTo>
                  <a:lnTo>
                    <a:pt x="99554" y="50645"/>
                  </a:lnTo>
                  <a:lnTo>
                    <a:pt x="95128" y="64172"/>
                  </a:lnTo>
                  <a:lnTo>
                    <a:pt x="82880" y="69634"/>
                  </a:lnTo>
                  <a:lnTo>
                    <a:pt x="18199" y="69634"/>
                  </a:lnTo>
                  <a:lnTo>
                    <a:pt x="13694" y="69140"/>
                  </a:lnTo>
                  <a:lnTo>
                    <a:pt x="3326" y="61274"/>
                  </a:lnTo>
                  <a:lnTo>
                    <a:pt x="0" y="46850"/>
                  </a:lnTo>
                  <a:lnTo>
                    <a:pt x="0" y="22771"/>
                  </a:lnTo>
                  <a:lnTo>
                    <a:pt x="217" y="18430"/>
                  </a:lnTo>
                  <a:lnTo>
                    <a:pt x="5187" y="5290"/>
                  </a:lnTo>
                  <a:lnTo>
                    <a:pt x="17652" y="0"/>
                  </a:lnTo>
                  <a:lnTo>
                    <a:pt x="83311" y="0"/>
                  </a:lnTo>
                  <a:lnTo>
                    <a:pt x="86641" y="268"/>
                  </a:lnTo>
                  <a:close/>
                </a:path>
              </a:pathLst>
            </a:custGeom>
            <a:solidFill>
              <a:srgbClr val="DB3D38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93" name="object 706">
              <a:extLst>
                <a:ext uri="{FF2B5EF4-FFF2-40B4-BE49-F238E27FC236}">
                  <a16:creationId xmlns:a16="http://schemas.microsoft.com/office/drawing/2014/main" id="{60AE1B06-80E2-4C41-82AA-F2F00D56A3A7}"/>
                </a:ext>
              </a:extLst>
            </p:cNvPr>
            <p:cNvSpPr/>
            <p:nvPr/>
          </p:nvSpPr>
          <p:spPr>
            <a:xfrm>
              <a:off x="6716915" y="4038942"/>
              <a:ext cx="27152" cy="28346"/>
            </a:xfrm>
            <a:custGeom>
              <a:avLst/>
              <a:gdLst/>
              <a:ahLst/>
              <a:cxnLst/>
              <a:rect l="l" t="t" r="r" b="b"/>
              <a:pathLst>
                <a:path w="27152" h="28346">
                  <a:moveTo>
                    <a:pt x="0" y="0"/>
                  </a:moveTo>
                  <a:lnTo>
                    <a:pt x="0" y="28346"/>
                  </a:lnTo>
                  <a:lnTo>
                    <a:pt x="27152" y="142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94" name="object 707">
              <a:extLst>
                <a:ext uri="{FF2B5EF4-FFF2-40B4-BE49-F238E27FC236}">
                  <a16:creationId xmlns:a16="http://schemas.microsoft.com/office/drawing/2014/main" id="{F77B115E-7B2B-4A17-B045-F44697887083}"/>
                </a:ext>
              </a:extLst>
            </p:cNvPr>
            <p:cNvSpPr/>
            <p:nvPr/>
          </p:nvSpPr>
          <p:spPr>
            <a:xfrm>
              <a:off x="6716915" y="4039235"/>
              <a:ext cx="27152" cy="15811"/>
            </a:xfrm>
            <a:custGeom>
              <a:avLst/>
              <a:gdLst/>
              <a:ahLst/>
              <a:cxnLst/>
              <a:rect l="l" t="t" r="r" b="b"/>
              <a:pathLst>
                <a:path w="27152" h="15811">
                  <a:moveTo>
                    <a:pt x="0" y="0"/>
                  </a:moveTo>
                  <a:lnTo>
                    <a:pt x="23634" y="15811"/>
                  </a:lnTo>
                  <a:lnTo>
                    <a:pt x="27152" y="13957"/>
                  </a:lnTo>
                  <a:lnTo>
                    <a:pt x="2095" y="8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DEDF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  <p:sp>
          <p:nvSpPr>
            <p:cNvPr id="695" name="object 708">
              <a:extLst>
                <a:ext uri="{FF2B5EF4-FFF2-40B4-BE49-F238E27FC236}">
                  <a16:creationId xmlns:a16="http://schemas.microsoft.com/office/drawing/2014/main" id="{DA38F5AB-2837-4E01-B2EE-39BDAB99D20E}"/>
                </a:ext>
              </a:extLst>
            </p:cNvPr>
            <p:cNvSpPr/>
            <p:nvPr/>
          </p:nvSpPr>
          <p:spPr>
            <a:xfrm>
              <a:off x="5888316" y="3991386"/>
              <a:ext cx="130754" cy="13075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pPr defTabSz="1176057"/>
              <a:endParaRPr sz="1800">
                <a:solidFill>
                  <a:srgbClr val="000000"/>
                </a:solidFill>
              </a:endParaRPr>
            </a:p>
          </p:txBody>
        </p:sp>
      </p:grpSp>
      <p:sp>
        <p:nvSpPr>
          <p:cNvPr id="696" name="TextBox 695"/>
          <p:cNvSpPr txBox="1"/>
          <p:nvPr userDrawn="1"/>
        </p:nvSpPr>
        <p:spPr>
          <a:xfrm>
            <a:off x="6253779" y="6401686"/>
            <a:ext cx="1449128" cy="276597"/>
          </a:xfrm>
          <a:prstGeom prst="rect">
            <a:avLst/>
          </a:prstGeom>
          <a:noFill/>
        </p:spPr>
        <p:txBody>
          <a:bodyPr wrap="square" lIns="91040" tIns="45521" rIns="91040" bIns="45521" rtlCol="0">
            <a:spAutoFit/>
          </a:bodyPr>
          <a:lstStyle/>
          <a:p>
            <a:pPr defTabSz="1176057"/>
            <a:r>
              <a:rPr lang="en-AU" sz="1200" dirty="0">
                <a:solidFill>
                  <a:srgbClr val="000000"/>
                </a:solidFill>
                <a:latin typeface="Adobe Hebrew" pitchFamily="18" charset="-79"/>
                <a:cs typeface="Adobe Hebrew" pitchFamily="18" charset="-79"/>
              </a:rPr>
              <a:t>@</a:t>
            </a:r>
            <a:r>
              <a:rPr lang="en-AU" sz="1200" dirty="0" err="1">
                <a:solidFill>
                  <a:srgbClr val="000000"/>
                </a:solidFill>
                <a:latin typeface="Adobe Hebrew" pitchFamily="18" charset="-79"/>
                <a:cs typeface="Adobe Hebrew" pitchFamily="18" charset="-79"/>
              </a:rPr>
              <a:t>pdsi.pertamina</a:t>
            </a:r>
            <a:endParaRPr lang="en-AU" sz="1200" dirty="0">
              <a:solidFill>
                <a:srgbClr val="000000"/>
              </a:solidFill>
              <a:latin typeface="Adobe Hebrew" pitchFamily="18" charset="-79"/>
              <a:cs typeface="Adobe Hebrew" pitchFamily="18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8070176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31445" y="3043800"/>
            <a:ext cx="5472862" cy="213787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algn="l">
              <a:defRPr lang="en-US" sz="3998" b="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61245"/>
            <a:ext cx="2844800" cy="365125"/>
          </a:xfrm>
          <a:prstGeom prst="rect">
            <a:avLst/>
          </a:prstGeom>
        </p:spPr>
        <p:txBody>
          <a:bodyPr/>
          <a:lstStyle/>
          <a:p>
            <a:fld id="{9578D6DB-6798-42D2-B9AD-FC6F1C72FC30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2/28/2023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27989" y="6403869"/>
            <a:ext cx="3778509" cy="270829"/>
          </a:xfrm>
          <a:prstGeom prst="rect">
            <a:avLst/>
          </a:prstGeom>
        </p:spPr>
        <p:txBody>
          <a:bodyPr lIns="91408" tIns="45705" rIns="91408" bIns="45705"/>
          <a:lstStyle/>
          <a:p>
            <a:pPr defTabSz="1176057"/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798" y="6361245"/>
            <a:ext cx="2844800" cy="365125"/>
          </a:xfrm>
          <a:prstGeom prst="rect">
            <a:avLst/>
          </a:prstGeom>
        </p:spPr>
        <p:txBody>
          <a:bodyPr/>
          <a:lstStyle/>
          <a:p>
            <a:fld id="{E5EDE275-BE14-4364-AEA2-5F5667C0FD4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618206" y="5357599"/>
            <a:ext cx="5481703" cy="738404"/>
          </a:xfrm>
          <a:prstGeom prst="rect">
            <a:avLst/>
          </a:prstGeom>
        </p:spPr>
        <p:txBody>
          <a:bodyPr lIns="0" rIns="0">
            <a:normAutofit/>
          </a:bodyPr>
          <a:lstStyle>
            <a:lvl1pPr marL="0" indent="0">
              <a:buFontTx/>
              <a:buNone/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124533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91" y="1591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" name="think-cell Slide" r:id="rId6" imgW="421" imgH="423" progId="TCLayout.ActiveDocument.1">
                  <p:embed/>
                </p:oleObj>
              </mc:Choice>
              <mc:Fallback>
                <p:oleObj name="think-cell Slide" r:id="rId6" imgW="421" imgH="423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91" y="1591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/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4780" y="3"/>
            <a:ext cx="2467244" cy="72411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1753" y="67851"/>
            <a:ext cx="1795048" cy="563212"/>
          </a:xfrm>
          <a:prstGeom prst="rect">
            <a:avLst/>
          </a:prstGeom>
        </p:spPr>
      </p:pic>
      <p:grpSp>
        <p:nvGrpSpPr>
          <p:cNvPr id="2" name="Group 1"/>
          <p:cNvGrpSpPr/>
          <p:nvPr userDrawn="1"/>
        </p:nvGrpSpPr>
        <p:grpSpPr>
          <a:xfrm>
            <a:off x="0" y="6070604"/>
            <a:ext cx="3149600" cy="787400"/>
            <a:chOff x="0" y="4552951"/>
            <a:chExt cx="2362200" cy="590550"/>
          </a:xfrm>
        </p:grpSpPr>
        <p:pic>
          <p:nvPicPr>
            <p:cNvPr id="10" name="Picture 2" descr="E:\Pertamina Internship\01. Desember\2.Broadcast\Bawah.png"/>
            <p:cNvPicPr>
              <a:picLocks noChangeAspect="1" noChangeArrowheads="1"/>
            </p:cNvPicPr>
            <p:nvPr userDrawn="1"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0" y="4552951"/>
              <a:ext cx="2362200" cy="590550"/>
            </a:xfrm>
            <a:prstGeom prst="rect">
              <a:avLst/>
            </a:prstGeom>
            <a:noFill/>
          </p:spPr>
        </p:pic>
        <p:pic>
          <p:nvPicPr>
            <p:cNvPr id="14" name="Picture 13"/>
            <p:cNvPicPr>
              <a:picLocks noChangeAspect="1" noChangeArrowheads="1"/>
            </p:cNvPicPr>
            <p:nvPr userDrawn="1">
              <p:custDataLst>
                <p:tags r:id="rId3"/>
              </p:custDataLst>
            </p:nvPr>
          </p:nvPicPr>
          <p:blipFill rotWithShape="1"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6474" r="91301" b="41856"/>
            <a:stretch/>
          </p:blipFill>
          <p:spPr bwMode="auto">
            <a:xfrm>
              <a:off x="2382" y="4867708"/>
              <a:ext cx="1863310" cy="2276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" name="TextBox 14"/>
            <p:cNvSpPr txBox="1"/>
            <p:nvPr userDrawn="1">
              <p:custDataLst>
                <p:tags r:id="rId4"/>
              </p:custDataLst>
            </p:nvPr>
          </p:nvSpPr>
          <p:spPr>
            <a:xfrm>
              <a:off x="239408" y="4767065"/>
              <a:ext cx="1304080" cy="221255"/>
            </a:xfrm>
            <a:prstGeom prst="rect">
              <a:avLst/>
            </a:prstGeom>
            <a:noFill/>
          </p:spPr>
          <p:txBody>
            <a:bodyPr wrap="square" lIns="68571" tIns="34285" rIns="68571" bIns="34285" rtlCol="0">
              <a:spAutoFit/>
            </a:bodyPr>
            <a:lstStyle/>
            <a:p>
              <a:pPr marL="0" marR="0" lvl="0" indent="0" algn="l" defTabSz="121703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467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pdsi</a:t>
              </a:r>
              <a:r>
                <a:rPr kumimoji="0" lang="id-ID" sz="1467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.pertamina.com</a:t>
              </a:r>
            </a:p>
          </p:txBody>
        </p:sp>
      </p:grpSp>
      <p:pic>
        <p:nvPicPr>
          <p:cNvPr id="22" name="Picture 21"/>
          <p:cNvPicPr>
            <a:picLocks noChangeAspect="1"/>
          </p:cNvPicPr>
          <p:nvPr userDrawn="1"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65" t="11972" r="962"/>
          <a:stretch/>
        </p:blipFill>
        <p:spPr>
          <a:xfrm>
            <a:off x="11468472" y="6070672"/>
            <a:ext cx="693765" cy="75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9261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"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85594">
              <a:defRPr/>
            </a:pPr>
            <a:fld id="{5A11E8FA-1F51-4973-B943-6AF9F37F8F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594">
                <a:defRPr/>
              </a:pPr>
              <a:t>2/28/2023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685594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85594">
              <a:defRPr/>
            </a:pPr>
            <a:fld id="{49B4F71C-CE18-4B02-B4DD-CAEE160627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594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3" descr="Picture 3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753601" y="2"/>
            <a:ext cx="2438400" cy="693933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35546"/>
            <a:ext cx="12192000" cy="72245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5546"/>
            <a:ext cx="1978925" cy="75864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BEDC7E6-257D-4B8D-A1DB-13C683F3A963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1477768" y="6328684"/>
            <a:ext cx="400274" cy="4013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A2C232A-E65A-47B6-AF81-2FB3DA143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799" y="274638"/>
            <a:ext cx="10260038" cy="48736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1999" b="1" err="1">
                <a:solidFill>
                  <a:srgbClr val="FF0000"/>
                </a:solidFill>
              </a:rPr>
              <a:t>xxxxxxxxxxx</a:t>
            </a:r>
            <a:endParaRPr lang="en-US" sz="1999" b="1" i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20236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1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2576" y="223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7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6" y="2239"/>
                        <a:ext cx="2116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" y="6477000"/>
            <a:ext cx="9565217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22" descr="C:\Users\Adriwan Basuki\AppData\Local\Temp\Rar$DI05.375\LOGO PDSI 2014 horizontal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0" b="13914"/>
          <a:stretch>
            <a:fillRect/>
          </a:stretch>
        </p:blipFill>
        <p:spPr bwMode="auto">
          <a:xfrm>
            <a:off x="9910269" y="6477650"/>
            <a:ext cx="1940984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32" y="401692"/>
            <a:ext cx="10972801" cy="128428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783452"/>
            <a:ext cx="5384800" cy="21732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783452"/>
            <a:ext cx="5384800" cy="21732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4108451"/>
            <a:ext cx="5384800" cy="2173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4108451"/>
            <a:ext cx="5384800" cy="2173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4527989" y="6403866"/>
            <a:ext cx="3778509" cy="270829"/>
          </a:xfrm>
          <a:prstGeom prst="rect">
            <a:avLst/>
          </a:prstGeom>
        </p:spPr>
        <p:txBody>
          <a:bodyPr lIns="91328" tIns="45665" rIns="91328" bIns="45665"/>
          <a:lstStyle>
            <a:lvl1pPr fontAlgn="auto"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en-US"/>
              <a:t>www.pertamina-pdsi.com</a:t>
            </a: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405033" y="6599476"/>
            <a:ext cx="2489200" cy="18415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>
                    <a:tint val="75000"/>
                  </a:srgbClr>
                </a:solidFill>
              </a:rPr>
              <a:t>Page </a:t>
            </a:r>
            <a:fld id="{1E3C5454-3120-4DE2-A0AC-73FD5ED4A9D6}" type="slidenum">
              <a:rPr lang="en-US" alt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572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171">
              <a:defRPr/>
            </a:pPr>
            <a:fld id="{0D1641D3-1F8F-44C8-B072-F2C567959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171">
                <a:defRPr/>
              </a:pPr>
              <a:t>2/28/2023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171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340327" y="5786365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171">
              <a:defRPr/>
            </a:pPr>
            <a:fld id="{93503DA8-235D-4BB5-9B7A-8F5BC24D0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171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2892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399" b="1"/>
            </a:lvl1pPr>
            <a:lvl2pPr marL="457086" indent="0">
              <a:buNone/>
              <a:defRPr sz="2000" b="1"/>
            </a:lvl2pPr>
            <a:lvl3pPr marL="914171" indent="0">
              <a:buNone/>
              <a:defRPr sz="1800" b="1"/>
            </a:lvl3pPr>
            <a:lvl4pPr marL="1371257" indent="0">
              <a:buNone/>
              <a:defRPr sz="1600" b="1"/>
            </a:lvl4pPr>
            <a:lvl5pPr marL="1828343" indent="0">
              <a:buNone/>
              <a:defRPr sz="1600" b="1"/>
            </a:lvl5pPr>
            <a:lvl6pPr marL="2285429" indent="0">
              <a:buNone/>
              <a:defRPr sz="1600" b="1"/>
            </a:lvl6pPr>
            <a:lvl7pPr marL="2742514" indent="0">
              <a:buNone/>
              <a:defRPr sz="1600" b="1"/>
            </a:lvl7pPr>
            <a:lvl8pPr marL="3199600" indent="0">
              <a:buNone/>
              <a:defRPr sz="1600" b="1"/>
            </a:lvl8pPr>
            <a:lvl9pPr marL="3656686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6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399" b="1"/>
            </a:lvl1pPr>
            <a:lvl2pPr marL="457086" indent="0">
              <a:buNone/>
              <a:defRPr sz="2000" b="1"/>
            </a:lvl2pPr>
            <a:lvl3pPr marL="914171" indent="0">
              <a:buNone/>
              <a:defRPr sz="1800" b="1"/>
            </a:lvl3pPr>
            <a:lvl4pPr marL="1371257" indent="0">
              <a:buNone/>
              <a:defRPr sz="1600" b="1"/>
            </a:lvl4pPr>
            <a:lvl5pPr marL="1828343" indent="0">
              <a:buNone/>
              <a:defRPr sz="1600" b="1"/>
            </a:lvl5pPr>
            <a:lvl6pPr marL="2285429" indent="0">
              <a:buNone/>
              <a:defRPr sz="1600" b="1"/>
            </a:lvl6pPr>
            <a:lvl7pPr marL="2742514" indent="0">
              <a:buNone/>
              <a:defRPr sz="1600" b="1"/>
            </a:lvl7pPr>
            <a:lvl8pPr marL="3199600" indent="0">
              <a:buNone/>
              <a:defRPr sz="1600" b="1"/>
            </a:lvl8pPr>
            <a:lvl9pPr marL="3656686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171">
              <a:defRPr/>
            </a:pPr>
            <a:fld id="{0D1641D3-1F8F-44C8-B072-F2C567959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171">
                <a:defRPr/>
              </a:pPr>
              <a:t>2/28/2023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171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9340327" y="5786365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171">
              <a:defRPr/>
            </a:pPr>
            <a:fld id="{93503DA8-235D-4BB5-9B7A-8F5BC24D0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171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8567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171">
              <a:defRPr/>
            </a:pPr>
            <a:fld id="{0D1641D3-1F8F-44C8-B072-F2C567959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171">
                <a:defRPr/>
              </a:pPr>
              <a:t>2/28/2023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171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340327" y="5786365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171">
              <a:defRPr/>
            </a:pPr>
            <a:fld id="{93503DA8-235D-4BB5-9B7A-8F5BC24D0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171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260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5820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086" indent="0">
              <a:buNone/>
              <a:defRPr sz="1400"/>
            </a:lvl2pPr>
            <a:lvl3pPr marL="914171" indent="0">
              <a:buNone/>
              <a:defRPr sz="1200"/>
            </a:lvl3pPr>
            <a:lvl4pPr marL="1371257" indent="0">
              <a:buNone/>
              <a:defRPr sz="1000"/>
            </a:lvl4pPr>
            <a:lvl5pPr marL="1828343" indent="0">
              <a:buNone/>
              <a:defRPr sz="1000"/>
            </a:lvl5pPr>
            <a:lvl6pPr marL="2285429" indent="0">
              <a:buNone/>
              <a:defRPr sz="1000"/>
            </a:lvl6pPr>
            <a:lvl7pPr marL="2742514" indent="0">
              <a:buNone/>
              <a:defRPr sz="1000"/>
            </a:lvl7pPr>
            <a:lvl8pPr marL="3199600" indent="0">
              <a:buNone/>
              <a:defRPr sz="1000"/>
            </a:lvl8pPr>
            <a:lvl9pPr marL="3656686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171">
              <a:defRPr/>
            </a:pPr>
            <a:fld id="{0D1641D3-1F8F-44C8-B072-F2C567959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171">
                <a:defRPr/>
              </a:pPr>
              <a:t>2/28/2023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171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340327" y="5786365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171">
              <a:defRPr/>
            </a:pPr>
            <a:fld id="{93503DA8-235D-4BB5-9B7A-8F5BC24D0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171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79870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199"/>
            </a:lvl1pPr>
            <a:lvl2pPr marL="457086" indent="0">
              <a:buNone/>
              <a:defRPr sz="2799"/>
            </a:lvl2pPr>
            <a:lvl3pPr marL="914171" indent="0">
              <a:buNone/>
              <a:defRPr sz="2399"/>
            </a:lvl3pPr>
            <a:lvl4pPr marL="1371257" indent="0">
              <a:buNone/>
              <a:defRPr sz="2000"/>
            </a:lvl4pPr>
            <a:lvl5pPr marL="1828343" indent="0">
              <a:buNone/>
              <a:defRPr sz="2000"/>
            </a:lvl5pPr>
            <a:lvl6pPr marL="2285429" indent="0">
              <a:buNone/>
              <a:defRPr sz="2000"/>
            </a:lvl6pPr>
            <a:lvl7pPr marL="2742514" indent="0">
              <a:buNone/>
              <a:defRPr sz="2000"/>
            </a:lvl7pPr>
            <a:lvl8pPr marL="3199600" indent="0">
              <a:buNone/>
              <a:defRPr sz="2000"/>
            </a:lvl8pPr>
            <a:lvl9pPr marL="3656686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086" indent="0">
              <a:buNone/>
              <a:defRPr sz="1400"/>
            </a:lvl2pPr>
            <a:lvl3pPr marL="914171" indent="0">
              <a:buNone/>
              <a:defRPr sz="1200"/>
            </a:lvl3pPr>
            <a:lvl4pPr marL="1371257" indent="0">
              <a:buNone/>
              <a:defRPr sz="1000"/>
            </a:lvl4pPr>
            <a:lvl5pPr marL="1828343" indent="0">
              <a:buNone/>
              <a:defRPr sz="1000"/>
            </a:lvl5pPr>
            <a:lvl6pPr marL="2285429" indent="0">
              <a:buNone/>
              <a:defRPr sz="1000"/>
            </a:lvl6pPr>
            <a:lvl7pPr marL="2742514" indent="0">
              <a:buNone/>
              <a:defRPr sz="1000"/>
            </a:lvl7pPr>
            <a:lvl8pPr marL="3199600" indent="0">
              <a:buNone/>
              <a:defRPr sz="1000"/>
            </a:lvl8pPr>
            <a:lvl9pPr marL="3656686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171">
              <a:defRPr/>
            </a:pPr>
            <a:fld id="{0D1641D3-1F8F-44C8-B072-F2C567959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171">
                <a:defRPr/>
              </a:pPr>
              <a:t>2/28/2023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171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340327" y="5786365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171">
              <a:defRPr/>
            </a:pPr>
            <a:fld id="{93503DA8-235D-4BB5-9B7A-8F5BC24D0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171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209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ags" Target="../tags/tag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oleObject" Target="../embeddings/oleObject1.bin"/><Relationship Id="rId47" Type="http://schemas.openxmlformats.org/officeDocument/2006/relationships/image" Target="../media/image5.png"/><Relationship Id="rId50" Type="http://schemas.openxmlformats.org/officeDocument/2006/relationships/image" Target="../media/image8.pn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ags" Target="../tags/tag1.xml"/><Relationship Id="rId40" Type="http://schemas.openxmlformats.org/officeDocument/2006/relationships/tags" Target="../tags/tag4.xml"/><Relationship Id="rId45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vmlDrawing" Target="../drawings/vmlDrawing1.vml"/><Relationship Id="rId49" Type="http://schemas.openxmlformats.org/officeDocument/2006/relationships/image" Target="../media/image7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43" Type="http://schemas.openxmlformats.org/officeDocument/2006/relationships/image" Target="../media/image1.emf"/><Relationship Id="rId48" Type="http://schemas.openxmlformats.org/officeDocument/2006/relationships/image" Target="../media/image6.png"/><Relationship Id="rId8" Type="http://schemas.openxmlformats.org/officeDocument/2006/relationships/slideLayout" Target="../slideLayouts/slideLayout8.xml"/><Relationship Id="rId51" Type="http://schemas.openxmlformats.org/officeDocument/2006/relationships/image" Target="../media/image9.png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ags" Target="../tags/tag2.xml"/><Relationship Id="rId46" Type="http://schemas.openxmlformats.org/officeDocument/2006/relationships/image" Target="../media/image4.png"/><Relationship Id="rId20" Type="http://schemas.openxmlformats.org/officeDocument/2006/relationships/slideLayout" Target="../slideLayouts/slideLayout20.xml"/><Relationship Id="rId41" Type="http://schemas.openxmlformats.org/officeDocument/2006/relationships/tags" Target="../tags/tag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37"/>
            </p:custDataLst>
          </p:nvPr>
        </p:nvGraphicFramePr>
        <p:xfrm>
          <a:off x="2118" y="2119"/>
          <a:ext cx="2118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think-cell Slide" r:id="rId42" imgW="421" imgH="423" progId="TCLayout.ActiveDocument.1">
                  <p:embed/>
                </p:oleObj>
              </mc:Choice>
              <mc:Fallback>
                <p:oleObj name="think-cell Slide" r:id="rId42" imgW="421" imgH="423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43"/>
                      <a:stretch>
                        <a:fillRect/>
                      </a:stretch>
                    </p:blipFill>
                    <p:spPr>
                      <a:xfrm>
                        <a:off x="2118" y="2119"/>
                        <a:ext cx="2118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7" name="Picture 36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1241B74F-8CA4-4168-7745-4B3B9A1EBD8B}"/>
              </a:ext>
            </a:extLst>
          </p:cNvPr>
          <p:cNvPicPr>
            <a:picLocks noChangeAspect="1"/>
          </p:cNvPicPr>
          <p:nvPr userDrawn="1"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15757"/>
            <a:ext cx="12173413" cy="6220988"/>
          </a:xfrm>
          <a:prstGeom prst="rect">
            <a:avLst/>
          </a:prstGeom>
        </p:spPr>
      </p:pic>
      <p:pic>
        <p:nvPicPr>
          <p:cNvPr id="38" name="Google Shape;15;p4">
            <a:extLst>
              <a:ext uri="{FF2B5EF4-FFF2-40B4-BE49-F238E27FC236}">
                <a16:creationId xmlns:a16="http://schemas.microsoft.com/office/drawing/2014/main" id="{CBF1F5A4-68B8-7276-3228-C7FE7499AF47}"/>
              </a:ext>
            </a:extLst>
          </p:cNvPr>
          <p:cNvPicPr preferRelativeResize="0"/>
          <p:nvPr userDrawn="1"/>
        </p:nvPicPr>
        <p:blipFill rotWithShape="1">
          <a:blip r:embed="rId45">
            <a:alphaModFix/>
          </a:blip>
          <a:srcRect/>
          <a:stretch/>
        </p:blipFill>
        <p:spPr>
          <a:xfrm>
            <a:off x="11462273" y="6236746"/>
            <a:ext cx="621255" cy="621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16;p4">
            <a:extLst>
              <a:ext uri="{FF2B5EF4-FFF2-40B4-BE49-F238E27FC236}">
                <a16:creationId xmlns:a16="http://schemas.microsoft.com/office/drawing/2014/main" id="{9F69387B-3EA0-09DF-DCEB-FBBD61E1A22A}"/>
              </a:ext>
            </a:extLst>
          </p:cNvPr>
          <p:cNvPicPr preferRelativeResize="0"/>
          <p:nvPr userDrawn="1"/>
        </p:nvPicPr>
        <p:blipFill rotWithShape="1">
          <a:blip r:embed="rId46">
            <a:alphaModFix/>
          </a:blip>
          <a:srcRect/>
          <a:stretch/>
        </p:blipFill>
        <p:spPr>
          <a:xfrm>
            <a:off x="0" y="6176965"/>
            <a:ext cx="1980136" cy="69468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" name="Google Shape;19;p4">
            <a:extLst>
              <a:ext uri="{FF2B5EF4-FFF2-40B4-BE49-F238E27FC236}">
                <a16:creationId xmlns:a16="http://schemas.microsoft.com/office/drawing/2014/main" id="{6FEE5FB5-E904-833C-4208-CED7B6BC11BE}"/>
              </a:ext>
            </a:extLst>
          </p:cNvPr>
          <p:cNvGrpSpPr/>
          <p:nvPr userDrawn="1"/>
        </p:nvGrpSpPr>
        <p:grpSpPr>
          <a:xfrm>
            <a:off x="-3697" y="6378108"/>
            <a:ext cx="1983825" cy="397643"/>
            <a:chOff x="-5089" y="6392689"/>
            <a:chExt cx="2362201" cy="385563"/>
          </a:xfrm>
        </p:grpSpPr>
        <p:pic>
          <p:nvPicPr>
            <p:cNvPr id="41" name="Google Shape;20;p4">
              <a:extLst>
                <a:ext uri="{FF2B5EF4-FFF2-40B4-BE49-F238E27FC236}">
                  <a16:creationId xmlns:a16="http://schemas.microsoft.com/office/drawing/2014/main" id="{832E3750-2DFE-599E-9A47-D46AAA8282B2}"/>
                </a:ext>
              </a:extLst>
            </p:cNvPr>
            <p:cNvPicPr preferRelativeResize="0"/>
            <p:nvPr/>
          </p:nvPicPr>
          <p:blipFill rotWithShape="1">
            <a:blip r:embed="rId47">
              <a:alphaModFix/>
            </a:blip>
            <a:srcRect t="26474" r="91301" b="41856"/>
            <a:stretch/>
          </p:blipFill>
          <p:spPr>
            <a:xfrm>
              <a:off x="0" y="6457004"/>
              <a:ext cx="1708763" cy="3212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" name="Google Shape;21;p4">
              <a:extLst>
                <a:ext uri="{FF2B5EF4-FFF2-40B4-BE49-F238E27FC236}">
                  <a16:creationId xmlns:a16="http://schemas.microsoft.com/office/drawing/2014/main" id="{7ADBE3B4-9E6D-C7F9-53C3-6DC7830FEFD8}"/>
                </a:ext>
              </a:extLst>
            </p:cNvPr>
            <p:cNvPicPr preferRelativeResize="0"/>
            <p:nvPr/>
          </p:nvPicPr>
          <p:blipFill rotWithShape="1">
            <a:blip r:embed="rId48">
              <a:alphaModFix/>
            </a:blip>
            <a:srcRect t="26474" r="91301" b="41856"/>
            <a:stretch/>
          </p:blipFill>
          <p:spPr>
            <a:xfrm>
              <a:off x="1703486" y="6562461"/>
              <a:ext cx="199839" cy="14839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" name="Google Shape;22;p4">
              <a:extLst>
                <a:ext uri="{FF2B5EF4-FFF2-40B4-BE49-F238E27FC236}">
                  <a16:creationId xmlns:a16="http://schemas.microsoft.com/office/drawing/2014/main" id="{5DC306E6-E7A3-15EF-6099-0AE03F7AEB6A}"/>
                </a:ext>
              </a:extLst>
            </p:cNvPr>
            <p:cNvSpPr txBox="1"/>
            <p:nvPr/>
          </p:nvSpPr>
          <p:spPr>
            <a:xfrm>
              <a:off x="-5089" y="6392689"/>
              <a:ext cx="2362201" cy="2835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defTabSz="1175599" fontAlgn="auto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00"/>
                <a:buFont typeface="Calibri"/>
                <a:buNone/>
              </a:pPr>
              <a:r>
                <a:rPr lang="en-US" sz="13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pdsi.pertamina.com</a:t>
              </a:r>
              <a:endParaRPr sz="2399" dirty="0">
                <a:solidFill>
                  <a:srgbClr val="000000"/>
                </a:solidFill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E53D3A0B-E0BE-43FA-E1AF-72A517A50C2B}"/>
              </a:ext>
            </a:extLst>
          </p:cNvPr>
          <p:cNvGrpSpPr/>
          <p:nvPr userDrawn="1"/>
        </p:nvGrpSpPr>
        <p:grpSpPr>
          <a:xfrm>
            <a:off x="9704124" y="-17010"/>
            <a:ext cx="2487876" cy="724376"/>
            <a:chOff x="9701597" y="37624"/>
            <a:chExt cx="2487228" cy="724376"/>
          </a:xfrm>
        </p:grpSpPr>
        <p:sp>
          <p:nvSpPr>
            <p:cNvPr id="2" name="Rectangle 42">
              <a:extLst>
                <a:ext uri="{FF2B5EF4-FFF2-40B4-BE49-F238E27FC236}">
                  <a16:creationId xmlns:a16="http://schemas.microsoft.com/office/drawing/2014/main" id="{8FD7282B-FE6C-45C4-95E1-70193DBA6029}"/>
                </a:ext>
              </a:extLst>
            </p:cNvPr>
            <p:cNvSpPr/>
            <p:nvPr userDrawn="1">
              <p:custDataLst>
                <p:tags r:id="rId38"/>
              </p:custDataLst>
            </p:nvPr>
          </p:nvSpPr>
          <p:spPr>
            <a:xfrm rot="10800000">
              <a:off x="9701597" y="37624"/>
              <a:ext cx="2485638" cy="696604"/>
            </a:xfrm>
            <a:custGeom>
              <a:avLst/>
              <a:gdLst>
                <a:gd name="connsiteX0" fmla="*/ 0 w 2039351"/>
                <a:gd name="connsiteY0" fmla="*/ 0 h 694349"/>
                <a:gd name="connsiteX1" fmla="*/ 2039351 w 2039351"/>
                <a:gd name="connsiteY1" fmla="*/ 0 h 694349"/>
                <a:gd name="connsiteX2" fmla="*/ 2039351 w 2039351"/>
                <a:gd name="connsiteY2" fmla="*/ 694349 h 694349"/>
                <a:gd name="connsiteX3" fmla="*/ 0 w 2039351"/>
                <a:gd name="connsiteY3" fmla="*/ 694349 h 694349"/>
                <a:gd name="connsiteX4" fmla="*/ 0 w 2039351"/>
                <a:gd name="connsiteY4" fmla="*/ 0 h 694349"/>
                <a:gd name="connsiteX0" fmla="*/ 0 w 3206164"/>
                <a:gd name="connsiteY0" fmla="*/ 0 h 694349"/>
                <a:gd name="connsiteX1" fmla="*/ 2039351 w 3206164"/>
                <a:gd name="connsiteY1" fmla="*/ 0 h 694349"/>
                <a:gd name="connsiteX2" fmla="*/ 3206164 w 3206164"/>
                <a:gd name="connsiteY2" fmla="*/ 684824 h 694349"/>
                <a:gd name="connsiteX3" fmla="*/ 0 w 3206164"/>
                <a:gd name="connsiteY3" fmla="*/ 694349 h 694349"/>
                <a:gd name="connsiteX4" fmla="*/ 0 w 3206164"/>
                <a:gd name="connsiteY4" fmla="*/ 0 h 694349"/>
                <a:gd name="connsiteX0" fmla="*/ 0 w 3206164"/>
                <a:gd name="connsiteY0" fmla="*/ 0 h 694349"/>
                <a:gd name="connsiteX1" fmla="*/ 2039351 w 3206164"/>
                <a:gd name="connsiteY1" fmla="*/ 0 h 694349"/>
                <a:gd name="connsiteX2" fmla="*/ 3206164 w 3206164"/>
                <a:gd name="connsiteY2" fmla="*/ 684824 h 694349"/>
                <a:gd name="connsiteX3" fmla="*/ 0 w 3206164"/>
                <a:gd name="connsiteY3" fmla="*/ 694349 h 694349"/>
                <a:gd name="connsiteX4" fmla="*/ 0 w 3206164"/>
                <a:gd name="connsiteY4" fmla="*/ 0 h 694349"/>
                <a:gd name="connsiteX0" fmla="*/ 0 w 3206164"/>
                <a:gd name="connsiteY0" fmla="*/ 2234 h 696583"/>
                <a:gd name="connsiteX1" fmla="*/ 2039351 w 3206164"/>
                <a:gd name="connsiteY1" fmla="*/ 2234 h 696583"/>
                <a:gd name="connsiteX2" fmla="*/ 3206164 w 3206164"/>
                <a:gd name="connsiteY2" fmla="*/ 687058 h 696583"/>
                <a:gd name="connsiteX3" fmla="*/ 0 w 3206164"/>
                <a:gd name="connsiteY3" fmla="*/ 696583 h 696583"/>
                <a:gd name="connsiteX4" fmla="*/ 0 w 3206164"/>
                <a:gd name="connsiteY4" fmla="*/ 2234 h 696583"/>
                <a:gd name="connsiteX0" fmla="*/ 0 w 3206164"/>
                <a:gd name="connsiteY0" fmla="*/ 2416 h 696765"/>
                <a:gd name="connsiteX1" fmla="*/ 2039351 w 3206164"/>
                <a:gd name="connsiteY1" fmla="*/ 2416 h 696765"/>
                <a:gd name="connsiteX2" fmla="*/ 3206164 w 3206164"/>
                <a:gd name="connsiteY2" fmla="*/ 687240 h 696765"/>
                <a:gd name="connsiteX3" fmla="*/ 0 w 3206164"/>
                <a:gd name="connsiteY3" fmla="*/ 696765 h 696765"/>
                <a:gd name="connsiteX4" fmla="*/ 0 w 3206164"/>
                <a:gd name="connsiteY4" fmla="*/ 2416 h 696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6164" h="696765">
                  <a:moveTo>
                    <a:pt x="0" y="2416"/>
                  </a:moveTo>
                  <a:lnTo>
                    <a:pt x="2039351" y="2416"/>
                  </a:lnTo>
                  <a:cubicBezTo>
                    <a:pt x="2666414" y="-36009"/>
                    <a:pt x="2855325" y="392290"/>
                    <a:pt x="3206164" y="687240"/>
                  </a:cubicBezTo>
                  <a:lnTo>
                    <a:pt x="0" y="696765"/>
                  </a:lnTo>
                  <a:lnTo>
                    <a:pt x="0" y="2416"/>
                  </a:ln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1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endParaRPr>
            </a:p>
          </p:txBody>
        </p:sp>
        <p:pic>
          <p:nvPicPr>
            <p:cNvPr id="3" name="Picture 2" descr="C:\Users\afif.faizin\AppData\Local\Microsoft\Windows\Temporary Internet Files\Content.Word\logo PDSI new.png">
              <a:extLst>
                <a:ext uri="{FF2B5EF4-FFF2-40B4-BE49-F238E27FC236}">
                  <a16:creationId xmlns:a16="http://schemas.microsoft.com/office/drawing/2014/main" id="{B3F79A0E-6BAB-9F05-D86D-1A1F6BC201AE}"/>
                </a:ext>
              </a:extLst>
            </p:cNvPr>
            <p:cNvPicPr/>
            <p:nvPr userDrawn="1">
              <p:custDataLst>
                <p:tags r:id="rId39"/>
              </p:custDataLst>
            </p:nvPr>
          </p:nvPicPr>
          <p:blipFill>
            <a:blip r:embed="rId4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15569" y="74631"/>
              <a:ext cx="1668638" cy="547605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F8D09D4D-67B7-88CA-8170-FAC8D0DFD35B}"/>
                </a:ext>
              </a:extLst>
            </p:cNvPr>
            <p:cNvGrpSpPr/>
            <p:nvPr userDrawn="1"/>
          </p:nvGrpSpPr>
          <p:grpSpPr>
            <a:xfrm>
              <a:off x="9703186" y="65396"/>
              <a:ext cx="2485639" cy="696604"/>
              <a:chOff x="9702861" y="-8553"/>
              <a:chExt cx="2485963" cy="696765"/>
            </a:xfrm>
          </p:grpSpPr>
          <p:sp>
            <p:nvSpPr>
              <p:cNvPr id="45" name="Rectangle 42">
                <a:extLst>
                  <a:ext uri="{FF2B5EF4-FFF2-40B4-BE49-F238E27FC236}">
                    <a16:creationId xmlns:a16="http://schemas.microsoft.com/office/drawing/2014/main" id="{1BA75AD2-419C-6277-4825-0A36BB26075D}"/>
                  </a:ext>
                </a:extLst>
              </p:cNvPr>
              <p:cNvSpPr/>
              <p:nvPr userDrawn="1">
                <p:custDataLst>
                  <p:tags r:id="rId40"/>
                </p:custDataLst>
              </p:nvPr>
            </p:nvSpPr>
            <p:spPr>
              <a:xfrm rot="10800000">
                <a:off x="9702861" y="-8553"/>
                <a:ext cx="2485963" cy="696765"/>
              </a:xfrm>
              <a:custGeom>
                <a:avLst/>
                <a:gdLst>
                  <a:gd name="connsiteX0" fmla="*/ 0 w 2039351"/>
                  <a:gd name="connsiteY0" fmla="*/ 0 h 694349"/>
                  <a:gd name="connsiteX1" fmla="*/ 2039351 w 2039351"/>
                  <a:gd name="connsiteY1" fmla="*/ 0 h 694349"/>
                  <a:gd name="connsiteX2" fmla="*/ 2039351 w 2039351"/>
                  <a:gd name="connsiteY2" fmla="*/ 694349 h 694349"/>
                  <a:gd name="connsiteX3" fmla="*/ 0 w 2039351"/>
                  <a:gd name="connsiteY3" fmla="*/ 694349 h 694349"/>
                  <a:gd name="connsiteX4" fmla="*/ 0 w 2039351"/>
                  <a:gd name="connsiteY4" fmla="*/ 0 h 694349"/>
                  <a:gd name="connsiteX0" fmla="*/ 0 w 3206164"/>
                  <a:gd name="connsiteY0" fmla="*/ 0 h 694349"/>
                  <a:gd name="connsiteX1" fmla="*/ 2039351 w 3206164"/>
                  <a:gd name="connsiteY1" fmla="*/ 0 h 694349"/>
                  <a:gd name="connsiteX2" fmla="*/ 3206164 w 3206164"/>
                  <a:gd name="connsiteY2" fmla="*/ 684824 h 694349"/>
                  <a:gd name="connsiteX3" fmla="*/ 0 w 3206164"/>
                  <a:gd name="connsiteY3" fmla="*/ 694349 h 694349"/>
                  <a:gd name="connsiteX4" fmla="*/ 0 w 3206164"/>
                  <a:gd name="connsiteY4" fmla="*/ 0 h 694349"/>
                  <a:gd name="connsiteX0" fmla="*/ 0 w 3206164"/>
                  <a:gd name="connsiteY0" fmla="*/ 0 h 694349"/>
                  <a:gd name="connsiteX1" fmla="*/ 2039351 w 3206164"/>
                  <a:gd name="connsiteY1" fmla="*/ 0 h 694349"/>
                  <a:gd name="connsiteX2" fmla="*/ 3206164 w 3206164"/>
                  <a:gd name="connsiteY2" fmla="*/ 684824 h 694349"/>
                  <a:gd name="connsiteX3" fmla="*/ 0 w 3206164"/>
                  <a:gd name="connsiteY3" fmla="*/ 694349 h 694349"/>
                  <a:gd name="connsiteX4" fmla="*/ 0 w 3206164"/>
                  <a:gd name="connsiteY4" fmla="*/ 0 h 694349"/>
                  <a:gd name="connsiteX0" fmla="*/ 0 w 3206164"/>
                  <a:gd name="connsiteY0" fmla="*/ 2234 h 696583"/>
                  <a:gd name="connsiteX1" fmla="*/ 2039351 w 3206164"/>
                  <a:gd name="connsiteY1" fmla="*/ 2234 h 696583"/>
                  <a:gd name="connsiteX2" fmla="*/ 3206164 w 3206164"/>
                  <a:gd name="connsiteY2" fmla="*/ 687058 h 696583"/>
                  <a:gd name="connsiteX3" fmla="*/ 0 w 3206164"/>
                  <a:gd name="connsiteY3" fmla="*/ 696583 h 696583"/>
                  <a:gd name="connsiteX4" fmla="*/ 0 w 3206164"/>
                  <a:gd name="connsiteY4" fmla="*/ 2234 h 696583"/>
                  <a:gd name="connsiteX0" fmla="*/ 0 w 3206164"/>
                  <a:gd name="connsiteY0" fmla="*/ 2416 h 696765"/>
                  <a:gd name="connsiteX1" fmla="*/ 2039351 w 3206164"/>
                  <a:gd name="connsiteY1" fmla="*/ 2416 h 696765"/>
                  <a:gd name="connsiteX2" fmla="*/ 3206164 w 3206164"/>
                  <a:gd name="connsiteY2" fmla="*/ 687240 h 696765"/>
                  <a:gd name="connsiteX3" fmla="*/ 0 w 3206164"/>
                  <a:gd name="connsiteY3" fmla="*/ 696765 h 696765"/>
                  <a:gd name="connsiteX4" fmla="*/ 0 w 3206164"/>
                  <a:gd name="connsiteY4" fmla="*/ 2416 h 696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06164" h="696765">
                    <a:moveTo>
                      <a:pt x="0" y="2416"/>
                    </a:moveTo>
                    <a:lnTo>
                      <a:pt x="2039351" y="2416"/>
                    </a:lnTo>
                    <a:cubicBezTo>
                      <a:pt x="2666414" y="-36009"/>
                      <a:pt x="2855325" y="392290"/>
                      <a:pt x="3206164" y="687240"/>
                    </a:cubicBezTo>
                    <a:lnTo>
                      <a:pt x="0" y="696765"/>
                    </a:lnTo>
                    <a:lnTo>
                      <a:pt x="0" y="2416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3988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ckwell" panose="02060603020205020403"/>
                  <a:ea typeface="+mn-ea"/>
                  <a:cs typeface="+mn-cs"/>
                </a:endParaRPr>
              </a:p>
            </p:txBody>
          </p:sp>
          <p:pic>
            <p:nvPicPr>
              <p:cNvPr id="46" name="Picture 45" descr="C:\Users\afif.faizin\AppData\Local\Microsoft\Windows\Temporary Internet Files\Content.Word\logo PDSI new.png">
                <a:extLst>
                  <a:ext uri="{FF2B5EF4-FFF2-40B4-BE49-F238E27FC236}">
                    <a16:creationId xmlns:a16="http://schemas.microsoft.com/office/drawing/2014/main" id="{CE773EAB-A5AF-B297-AD27-C9176D51F111}"/>
                  </a:ext>
                </a:extLst>
              </p:cNvPr>
              <p:cNvPicPr/>
              <p:nvPr userDrawn="1">
                <p:custDataLst>
                  <p:tags r:id="rId41"/>
                </p:custDataLst>
              </p:nvPr>
            </p:nvPicPr>
            <p:blipFill>
              <a:blip r:embed="rId5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316913" y="28463"/>
                <a:ext cx="1668855" cy="54773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47" name="Picture 46">
            <a:extLst>
              <a:ext uri="{FF2B5EF4-FFF2-40B4-BE49-F238E27FC236}">
                <a16:creationId xmlns:a16="http://schemas.microsoft.com/office/drawing/2014/main" id="{ED2FF241-8FC5-F26E-61A9-E9A21138D2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901" b="89686"/>
          <a:stretch/>
        </p:blipFill>
        <p:spPr>
          <a:xfrm>
            <a:off x="0" y="0"/>
            <a:ext cx="3304778" cy="707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393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</p:sldLayoutIdLst>
  <p:txStyles>
    <p:titleStyle>
      <a:lvl1pPr algn="l" defTabSz="914171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43" indent="-228543" algn="l" defTabSz="91417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629" indent="-228543" algn="l" defTabSz="91417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714" indent="-228543" algn="l" defTabSz="91417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00" indent="-228543" algn="l" defTabSz="91417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886" indent="-228543" algn="l" defTabSz="91417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71" indent="-228543" algn="l" defTabSz="91417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057" indent="-228543" algn="l" defTabSz="91417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143" indent="-228543" algn="l" defTabSz="91417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228" indent="-228543" algn="l" defTabSz="91417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7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6" algn="l" defTabSz="91417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71" algn="l" defTabSz="91417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57" algn="l" defTabSz="91417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43" algn="l" defTabSz="91417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29" algn="l" defTabSz="91417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14" algn="l" defTabSz="91417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00" algn="l" defTabSz="91417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86" algn="l" defTabSz="91417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5FBDAF4-0F4C-44E9-968D-03DC54A28533}"/>
              </a:ext>
            </a:extLst>
          </p:cNvPr>
          <p:cNvSpPr/>
          <p:nvPr/>
        </p:nvSpPr>
        <p:spPr>
          <a:xfrm>
            <a:off x="3380763" y="847288"/>
            <a:ext cx="6065241" cy="42280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D" sz="1600" b="1" dirty="0" err="1">
                <a:solidFill>
                  <a:schemeClr val="tx1"/>
                </a:solidFill>
                <a:latin typeface="+mj-lt"/>
              </a:rPr>
              <a:t>Pendidikan</a:t>
            </a:r>
            <a:endParaRPr lang="en-ID" sz="1600" b="1" dirty="0">
              <a:solidFill>
                <a:schemeClr val="tx1"/>
              </a:solidFill>
              <a:latin typeface="+mj-lt"/>
            </a:endParaRPr>
          </a:p>
          <a:p>
            <a:pPr marL="259232" indent="-259232">
              <a:buFont typeface="Arial" panose="020B0604020202020204" pitchFamily="34" charset="0"/>
              <a:buChar char="•"/>
            </a:pPr>
            <a:r>
              <a:rPr lang="en-ID" sz="1600" dirty="0" err="1">
                <a:solidFill>
                  <a:schemeClr val="tx1"/>
                </a:solidFill>
                <a:latin typeface="+mj-lt"/>
              </a:rPr>
              <a:t>Institut</a:t>
            </a:r>
            <a:r>
              <a:rPr lang="en-ID" sz="16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ID" sz="1600" dirty="0" err="1">
                <a:solidFill>
                  <a:schemeClr val="tx1"/>
                </a:solidFill>
                <a:latin typeface="+mj-lt"/>
              </a:rPr>
              <a:t>Teknologi</a:t>
            </a:r>
            <a:r>
              <a:rPr lang="en-ID" sz="1600" dirty="0">
                <a:solidFill>
                  <a:schemeClr val="tx1"/>
                </a:solidFill>
                <a:latin typeface="+mj-lt"/>
              </a:rPr>
              <a:t> Bandung – </a:t>
            </a:r>
            <a:r>
              <a:rPr lang="en-ID" sz="1600" dirty="0" err="1">
                <a:solidFill>
                  <a:schemeClr val="tx1"/>
                </a:solidFill>
                <a:latin typeface="+mj-lt"/>
              </a:rPr>
              <a:t>Teknik</a:t>
            </a:r>
            <a:r>
              <a:rPr lang="en-ID" sz="16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ID" sz="1600" dirty="0" err="1">
                <a:solidFill>
                  <a:schemeClr val="tx1"/>
                </a:solidFill>
                <a:latin typeface="+mj-lt"/>
              </a:rPr>
              <a:t>Sipil</a:t>
            </a:r>
            <a:r>
              <a:rPr lang="en-ID" sz="1600" dirty="0">
                <a:solidFill>
                  <a:schemeClr val="tx1"/>
                </a:solidFill>
                <a:latin typeface="+mj-lt"/>
              </a:rPr>
              <a:t> 1986</a:t>
            </a:r>
          </a:p>
          <a:p>
            <a:pPr marL="259232" indent="-259232">
              <a:buFont typeface="Arial" panose="020B0604020202020204" pitchFamily="34" charset="0"/>
              <a:buChar char="•"/>
            </a:pPr>
            <a:r>
              <a:rPr lang="en-ID" sz="1600" dirty="0">
                <a:solidFill>
                  <a:schemeClr val="tx1"/>
                </a:solidFill>
                <a:latin typeface="+mj-lt"/>
              </a:rPr>
              <a:t>BPST – EP V</a:t>
            </a:r>
          </a:p>
          <a:p>
            <a:pPr marL="259232" indent="-259232">
              <a:buFont typeface="Arial" panose="020B0604020202020204" pitchFamily="34" charset="0"/>
              <a:buChar char="•"/>
            </a:pPr>
            <a:r>
              <a:rPr lang="en-ID" sz="1600" dirty="0">
                <a:solidFill>
                  <a:schemeClr val="tx1"/>
                </a:solidFill>
                <a:latin typeface="+mj-lt"/>
              </a:rPr>
              <a:t>International HSSE Training Chevron Texaco, USA</a:t>
            </a:r>
          </a:p>
          <a:p>
            <a:pPr marL="259232" indent="-259232">
              <a:buFont typeface="Arial" panose="020B0604020202020204" pitchFamily="34" charset="0"/>
              <a:buChar char="•"/>
            </a:pPr>
            <a:r>
              <a:rPr lang="en-ID" sz="1600" dirty="0">
                <a:solidFill>
                  <a:schemeClr val="tx1"/>
                </a:solidFill>
                <a:latin typeface="+mj-lt"/>
              </a:rPr>
              <a:t>Oil Spill Response, Texas A&amp;M </a:t>
            </a:r>
            <a:r>
              <a:rPr lang="en-ID" sz="1600" dirty="0" err="1">
                <a:solidFill>
                  <a:schemeClr val="tx1"/>
                </a:solidFill>
                <a:latin typeface="+mj-lt"/>
              </a:rPr>
              <a:t>Univ,USA</a:t>
            </a:r>
            <a:endParaRPr lang="en-ID" sz="1600" dirty="0">
              <a:solidFill>
                <a:schemeClr val="tx1"/>
              </a:solidFill>
              <a:latin typeface="+mj-lt"/>
            </a:endParaRPr>
          </a:p>
          <a:p>
            <a:pPr marL="259232" indent="-259232">
              <a:buFont typeface="Arial" panose="020B0604020202020204" pitchFamily="34" charset="0"/>
              <a:buChar char="•"/>
            </a:pPr>
            <a:r>
              <a:rPr lang="en-ID" sz="1600" dirty="0">
                <a:solidFill>
                  <a:schemeClr val="tx1"/>
                </a:solidFill>
                <a:latin typeface="+mj-lt"/>
              </a:rPr>
              <a:t>Fire Fighting, Collage Station </a:t>
            </a:r>
            <a:r>
              <a:rPr lang="en-ID" sz="1600" dirty="0" err="1">
                <a:solidFill>
                  <a:schemeClr val="tx1"/>
                </a:solidFill>
                <a:latin typeface="+mj-lt"/>
              </a:rPr>
              <a:t>Univ</a:t>
            </a:r>
            <a:r>
              <a:rPr lang="en-ID" sz="1600" dirty="0">
                <a:solidFill>
                  <a:schemeClr val="tx1"/>
                </a:solidFill>
                <a:latin typeface="+mj-lt"/>
              </a:rPr>
              <a:t>, USA</a:t>
            </a:r>
          </a:p>
          <a:p>
            <a:endParaRPr lang="en-ID" sz="1600" b="1" dirty="0">
              <a:solidFill>
                <a:schemeClr val="tx1"/>
              </a:solidFill>
              <a:latin typeface="+mj-lt"/>
            </a:endParaRPr>
          </a:p>
          <a:p>
            <a:r>
              <a:rPr lang="en-ID" sz="1600" b="1" dirty="0" err="1">
                <a:solidFill>
                  <a:schemeClr val="tx1"/>
                </a:solidFill>
                <a:latin typeface="+mj-lt"/>
              </a:rPr>
              <a:t>Karir</a:t>
            </a:r>
            <a:endParaRPr lang="en-ID" sz="1600" b="1" dirty="0">
              <a:solidFill>
                <a:schemeClr val="tx1"/>
              </a:solidFill>
              <a:latin typeface="+mj-lt"/>
            </a:endParaRPr>
          </a:p>
          <a:p>
            <a:pPr marL="259232" indent="-259232">
              <a:buFont typeface="Arial" panose="020B0604020202020204" pitchFamily="34" charset="0"/>
              <a:buChar char="•"/>
            </a:pPr>
            <a:r>
              <a:rPr lang="en-ID" sz="1600" dirty="0">
                <a:solidFill>
                  <a:schemeClr val="tx1"/>
                </a:solidFill>
                <a:latin typeface="+mj-lt"/>
              </a:rPr>
              <a:t>VP HSSE - PHE </a:t>
            </a:r>
            <a:endParaRPr lang="en-US" sz="1600" dirty="0">
              <a:solidFill>
                <a:schemeClr val="tx1"/>
              </a:solidFill>
              <a:latin typeface="+mj-lt"/>
            </a:endParaRPr>
          </a:p>
          <a:p>
            <a:pPr marL="259232" indent="-259232">
              <a:buFont typeface="Arial" panose="020B0604020202020204" pitchFamily="34" charset="0"/>
              <a:buChar char="•"/>
            </a:pPr>
            <a:r>
              <a:rPr lang="en-ID" sz="1600" dirty="0">
                <a:solidFill>
                  <a:schemeClr val="tx1"/>
                </a:solidFill>
                <a:latin typeface="+mj-lt"/>
              </a:rPr>
              <a:t>VP QHSSE – PDSI</a:t>
            </a:r>
          </a:p>
          <a:p>
            <a:pPr marL="259232" indent="-259232">
              <a:buFont typeface="Arial" panose="020B0604020202020204" pitchFamily="34" charset="0"/>
              <a:buChar char="•"/>
            </a:pPr>
            <a:r>
              <a:rPr lang="en-ID" sz="1600" dirty="0">
                <a:solidFill>
                  <a:schemeClr val="tx1"/>
                </a:solidFill>
                <a:latin typeface="+mj-lt"/>
              </a:rPr>
              <a:t>HSSE Manager – PHE JOB PTJM</a:t>
            </a:r>
          </a:p>
          <a:p>
            <a:pPr marL="259232" indent="-259232">
              <a:buFont typeface="Arial" panose="020B0604020202020204" pitchFamily="34" charset="0"/>
              <a:buChar char="•"/>
            </a:pPr>
            <a:r>
              <a:rPr lang="en-ID" sz="1600" dirty="0">
                <a:solidFill>
                  <a:schemeClr val="tx1"/>
                </a:solidFill>
                <a:latin typeface="+mj-lt"/>
              </a:rPr>
              <a:t>HSSE Manager – PHE BOB BSP</a:t>
            </a:r>
          </a:p>
          <a:p>
            <a:pPr marL="259232" indent="-259232">
              <a:buFont typeface="Arial" panose="020B0604020202020204" pitchFamily="34" charset="0"/>
              <a:buChar char="•"/>
            </a:pPr>
            <a:r>
              <a:rPr lang="en-ID" sz="1600" dirty="0">
                <a:solidFill>
                  <a:schemeClr val="tx1"/>
                </a:solidFill>
                <a:latin typeface="+mj-lt"/>
              </a:rPr>
              <a:t>Manager PLM – PGE </a:t>
            </a:r>
            <a:r>
              <a:rPr lang="en-ID" sz="1600" dirty="0" err="1">
                <a:solidFill>
                  <a:schemeClr val="tx1"/>
                </a:solidFill>
                <a:latin typeface="+mj-lt"/>
              </a:rPr>
              <a:t>Kamojang</a:t>
            </a:r>
            <a:endParaRPr lang="en-ID" sz="1600" dirty="0">
              <a:solidFill>
                <a:schemeClr val="tx1"/>
              </a:solidFill>
              <a:latin typeface="+mj-lt"/>
            </a:endParaRPr>
          </a:p>
          <a:p>
            <a:pPr marL="259232" indent="-259232">
              <a:buFont typeface="Arial" panose="020B0604020202020204" pitchFamily="34" charset="0"/>
              <a:buChar char="•"/>
            </a:pPr>
            <a:r>
              <a:rPr lang="en-ID" sz="1600" dirty="0">
                <a:solidFill>
                  <a:schemeClr val="tx1"/>
                </a:solidFill>
                <a:latin typeface="+mj-lt"/>
              </a:rPr>
              <a:t>Manager PKBL – PEP Balikpapan</a:t>
            </a:r>
          </a:p>
          <a:p>
            <a:pPr marL="259232" indent="-259232">
              <a:buFont typeface="Arial" panose="020B0604020202020204" pitchFamily="34" charset="0"/>
              <a:buChar char="•"/>
            </a:pPr>
            <a:r>
              <a:rPr lang="en-ID" sz="1600" dirty="0">
                <a:solidFill>
                  <a:schemeClr val="tx1"/>
                </a:solidFill>
                <a:latin typeface="+mj-lt"/>
              </a:rPr>
              <a:t>Manager PLM – PEP </a:t>
            </a:r>
            <a:r>
              <a:rPr lang="en-ID" sz="1600" dirty="0" err="1">
                <a:solidFill>
                  <a:schemeClr val="tx1"/>
                </a:solidFill>
                <a:latin typeface="+mj-lt"/>
              </a:rPr>
              <a:t>Bunyu</a:t>
            </a:r>
            <a:endParaRPr lang="en-ID" sz="1600" dirty="0">
              <a:solidFill>
                <a:schemeClr val="tx1"/>
              </a:solidFill>
              <a:latin typeface="+mj-lt"/>
            </a:endParaRPr>
          </a:p>
          <a:p>
            <a:pPr marL="259232" indent="-259232">
              <a:buFont typeface="Arial" panose="020B0604020202020204" pitchFamily="34" charset="0"/>
              <a:buChar char="•"/>
            </a:pPr>
            <a:r>
              <a:rPr lang="en-ID" sz="1600" dirty="0" err="1">
                <a:solidFill>
                  <a:schemeClr val="tx1"/>
                </a:solidFill>
                <a:latin typeface="+mj-lt"/>
              </a:rPr>
              <a:t>Kepala</a:t>
            </a:r>
            <a:r>
              <a:rPr lang="en-ID" sz="1600" dirty="0">
                <a:solidFill>
                  <a:schemeClr val="tx1"/>
                </a:solidFill>
                <a:latin typeface="+mj-lt"/>
              </a:rPr>
              <a:t> LK3 – PGE </a:t>
            </a:r>
            <a:r>
              <a:rPr lang="en-ID" sz="1600" dirty="0" err="1">
                <a:solidFill>
                  <a:schemeClr val="tx1"/>
                </a:solidFill>
                <a:latin typeface="+mj-lt"/>
              </a:rPr>
              <a:t>Kamojang</a:t>
            </a:r>
            <a:endParaRPr lang="en-ID" sz="1600" dirty="0">
              <a:solidFill>
                <a:schemeClr val="tx1"/>
              </a:solidFill>
              <a:latin typeface="+mj-lt"/>
            </a:endParaRPr>
          </a:p>
          <a:p>
            <a:endParaRPr lang="en-ID" sz="1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F9A76BC-C8EB-4D92-BF37-D4D46F4E6F4F}"/>
              </a:ext>
            </a:extLst>
          </p:cNvPr>
          <p:cNvSpPr/>
          <p:nvPr/>
        </p:nvSpPr>
        <p:spPr>
          <a:xfrm>
            <a:off x="8177787" y="2910905"/>
            <a:ext cx="2136917" cy="11535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540" b="1" u="sng" dirty="0">
                <a:solidFill>
                  <a:schemeClr val="tx1"/>
                </a:solidFill>
                <a:latin typeface="Bahnschrift SemiBold SemiConden" panose="020B0502040204020203" pitchFamily="34" charset="0"/>
              </a:rPr>
              <a:t>Rio Dasmanto</a:t>
            </a:r>
          </a:p>
          <a:p>
            <a:pPr algn="ctr"/>
            <a:r>
              <a:rPr lang="en-ID" sz="1600" b="1" dirty="0" err="1">
                <a:solidFill>
                  <a:schemeClr val="tx1"/>
                </a:solidFill>
                <a:latin typeface="+mj-lt"/>
              </a:rPr>
              <a:t>Direktur</a:t>
            </a:r>
            <a:r>
              <a:rPr lang="en-ID" sz="1600" b="1" dirty="0">
                <a:solidFill>
                  <a:schemeClr val="tx1"/>
                </a:solidFill>
                <a:latin typeface="+mj-lt"/>
              </a:rPr>
              <a:t> Utama </a:t>
            </a:r>
          </a:p>
          <a:p>
            <a:pPr algn="ctr"/>
            <a:endParaRPr lang="en-ID" sz="1452" dirty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en-ID" sz="1452" dirty="0">
                <a:solidFill>
                  <a:schemeClr val="tx1"/>
                </a:solidFill>
                <a:latin typeface="+mj-lt"/>
              </a:rPr>
              <a:t>Bandung, 1967</a:t>
            </a:r>
            <a:endParaRPr lang="en-US" sz="1452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EBD071-79C3-49C6-9E93-0116266AB2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7787" y="191999"/>
            <a:ext cx="2200876" cy="276931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CC3F3BD-3CA9-48E9-9DEF-6D5224B0CD03}"/>
              </a:ext>
            </a:extLst>
          </p:cNvPr>
          <p:cNvSpPr/>
          <p:nvPr/>
        </p:nvSpPr>
        <p:spPr>
          <a:xfrm>
            <a:off x="1057014" y="6309722"/>
            <a:ext cx="88010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ID" sz="2000" b="1" dirty="0">
                <a:solidFill>
                  <a:prstClr val="black"/>
                </a:solidFill>
                <a:latin typeface="Tw Cen MT" panose="020B0602020104020603"/>
              </a:rPr>
              <a:t>PERTAMINA DRILLING SERVICES INDONESIA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636F679-08D5-476D-BC10-5D16D52663FA}"/>
              </a:ext>
            </a:extLst>
          </p:cNvPr>
          <p:cNvSpPr/>
          <p:nvPr/>
        </p:nvSpPr>
        <p:spPr>
          <a:xfrm>
            <a:off x="9133863" y="6402135"/>
            <a:ext cx="1448481" cy="307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3897">
              <a:defRPr/>
            </a:pPr>
            <a:r>
              <a:rPr lang="en-US" sz="1400" dirty="0">
                <a:solidFill>
                  <a:prstClr val="black"/>
                </a:solidFill>
                <a:latin typeface="Tw Cen MT" panose="020B0602020104020603" pitchFamily="34" charset="0"/>
              </a:rPr>
              <a:t>@</a:t>
            </a:r>
            <a:r>
              <a:rPr lang="en-US" sz="1400" dirty="0" err="1">
                <a:solidFill>
                  <a:prstClr val="black"/>
                </a:solidFill>
                <a:latin typeface="Tw Cen MT" panose="020B0602020104020603" pitchFamily="34" charset="0"/>
              </a:rPr>
              <a:t>pdsi.pertamina</a:t>
            </a:r>
            <a:endParaRPr lang="en-US" sz="1400" dirty="0">
              <a:solidFill>
                <a:prstClr val="black"/>
              </a:solidFill>
              <a:latin typeface="Tw Cen MT" panose="020B0602020104020603" pitchFamily="34" charset="0"/>
            </a:endParaRPr>
          </a:p>
        </p:txBody>
      </p:sp>
      <p:pic>
        <p:nvPicPr>
          <p:cNvPr id="8" name="Picture 6" descr="instagram-new-2016-logo-4773FE3F99-seeklogo.com – Ruhi Desain">
            <a:extLst>
              <a:ext uri="{FF2B5EF4-FFF2-40B4-BE49-F238E27FC236}">
                <a16:creationId xmlns:a16="http://schemas.microsoft.com/office/drawing/2014/main" id="{74CB77DF-2BB9-46B9-9979-4D22F890DD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8330" y="6452753"/>
            <a:ext cx="194565" cy="19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Facebook Logo Vectors Free Download">
            <a:extLst>
              <a:ext uri="{FF2B5EF4-FFF2-40B4-BE49-F238E27FC236}">
                <a16:creationId xmlns:a16="http://schemas.microsoft.com/office/drawing/2014/main" id="{625A08A4-74AF-415A-92D1-B906380592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57242" y="6452753"/>
            <a:ext cx="194565" cy="19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494554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p.s_oicJkqh7jT7wxEAB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FtiqOsrxkuMf_AYhbCOx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He5lH2jTkOloV_YVsUqC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p.s_oicJkqh7jT7wxEAB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He5lH2jTkOloV_YVsUqC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p.s_oicJkqh7jT7wxEAB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He5lH2jTkOloV_YVsUqC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qe1Qym77EGBVSYGal4VSA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p.s_oicJkqh7jT7wxEABA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He5lH2jTkOloV_YVsUqCQ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p.s_oicJkqh7jT7wxEABA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He5lH2jTkOloV_YVsUqCQ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0aLw95eHU.xuIhuuSmND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qe1Qym77EGBVSYGal4VS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0aLw95eHU.xuIhuuSmND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p.s_oicJkqh7jT7wxEAB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He5lH2jTkOloV_YVsUqCQ"/>
</p:tagLst>
</file>

<file path=ppt/theme/theme1.xml><?xml version="1.0" encoding="utf-8"?>
<a:theme xmlns:a="http://schemas.openxmlformats.org/drawingml/2006/main" name="2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w Cen MT-Rockwell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94</Words>
  <Application>Microsoft Office PowerPoint</Application>
  <PresentationFormat>Widescreen</PresentationFormat>
  <Paragraphs>22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Adobe Hebrew</vt:lpstr>
      <vt:lpstr>Arial</vt:lpstr>
      <vt:lpstr>Bahnschrift SemiBold SemiConden</vt:lpstr>
      <vt:lpstr>Calibri</vt:lpstr>
      <vt:lpstr>Cambria</vt:lpstr>
      <vt:lpstr>Rockwell</vt:lpstr>
      <vt:lpstr>Tw Cen MT</vt:lpstr>
      <vt:lpstr>27_Office Theme</vt:lpstr>
      <vt:lpstr>think-cell Slide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Rian Dhanisaputra</dc:creator>
  <cp:lastModifiedBy>Rian Dhanisaputra</cp:lastModifiedBy>
  <cp:revision>2</cp:revision>
  <dcterms:created xsi:type="dcterms:W3CDTF">2023-02-28T10:37:39Z</dcterms:created>
  <dcterms:modified xsi:type="dcterms:W3CDTF">2023-02-28T10:45:13Z</dcterms:modified>
</cp:coreProperties>
</file>