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780" y="6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293140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BundaranITS-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37370" y="1081404"/>
            <a:ext cx="10130060" cy="7590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Rektorat-Da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37370" y="1500113"/>
            <a:ext cx="10130060" cy="67533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DRANKA-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37370" y="1500113"/>
            <a:ext cx="10130060" cy="67533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Helvetica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USER</cp:lastModifiedBy>
  <cp:revision>2</cp:revision>
  <dcterms:modified xsi:type="dcterms:W3CDTF">2018-09-30T02:36:42Z</dcterms:modified>
</cp:coreProperties>
</file>