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530"/>
    <p:restoredTop sz="93525"/>
  </p:normalViewPr>
  <p:slideViewPr>
    <p:cSldViewPr snapToGrid="0" snapToObjects="1">
      <p:cViewPr varScale="1">
        <p:scale>
          <a:sx n="81" d="100"/>
          <a:sy n="81" d="100"/>
        </p:scale>
        <p:origin x="1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074C2-CD81-3D42-9680-AB752665A751}" type="datetimeFigureOut">
              <a:rPr lang="en-US" smtClean="0"/>
              <a:t>8/21/18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A28DE-2C67-CB4D-932C-4D016E841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428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88224-74F5-CF49-9D3A-DB7F5735C8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68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4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70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4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92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1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6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8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5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8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0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95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E4DC7-68AF-894A-97C7-02414DE4ADF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4718050"/>
            <a:ext cx="9144000" cy="2111375"/>
          </a:xfrm>
          <a:prstGeom prst="rect">
            <a:avLst/>
          </a:prstGeom>
          <a:solidFill>
            <a:srgbClr val="FFC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4852988"/>
            <a:ext cx="9144000" cy="2003425"/>
          </a:xfrm>
          <a:prstGeom prst="rect">
            <a:avLst/>
          </a:prstGeom>
          <a:solidFill>
            <a:srgbClr val="FFAA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5021263"/>
            <a:ext cx="9144000" cy="1866900"/>
          </a:xfrm>
          <a:prstGeom prst="rect">
            <a:avLst/>
          </a:prstGeom>
          <a:solidFill>
            <a:srgbClr val="FF86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42888" y="242888"/>
            <a:ext cx="8672512" cy="6411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2" name="Picture 9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12" y="298450"/>
            <a:ext cx="685800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49" y="1825627"/>
            <a:ext cx="7886701" cy="4351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37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Copperplate Gothic Bold" charset="0"/>
          <a:ea typeface="Copperplate Gothic Bold" charset="0"/>
          <a:cs typeface="Copperplate Gothic Bold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ibei SC" charset="-122"/>
          <a:ea typeface="Weibei SC" charset="-122"/>
          <a:cs typeface="Weibei SC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ibei SC" charset="-122"/>
          <a:ea typeface="Weibei SC" charset="-122"/>
          <a:cs typeface="Weibei SC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ibei SC" charset="-122"/>
          <a:ea typeface="Weibei SC" charset="-122"/>
          <a:cs typeface="Weibei SC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ibei SC" charset="-122"/>
          <a:ea typeface="Weibei SC" charset="-122"/>
          <a:cs typeface="Weibei SC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ibei SC" charset="-122"/>
          <a:ea typeface="Weibei SC" charset="-122"/>
          <a:cs typeface="Weibei SC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655878" y="1012404"/>
          <a:ext cx="3736492" cy="1422400"/>
        </p:xfrm>
        <a:graphic>
          <a:graphicData uri="http://schemas.openxmlformats.org/drawingml/2006/table">
            <a:tbl>
              <a:tblPr/>
              <a:tblGrid>
                <a:gridCol w="828098"/>
                <a:gridCol w="2288461"/>
                <a:gridCol w="619933"/>
              </a:tblGrid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KM180153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Matematika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SF180104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Fisika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UG180913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Kewarganegaraan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UG180912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Bahasa Indonesia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SK180101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Kimia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VK180101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Kimia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Terapan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I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 </a:t>
                      </a:r>
                      <a:r>
                        <a:rPr lang="sk-SK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sks</a:t>
                      </a:r>
                      <a:r>
                        <a:rPr lang="sk-SK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 </a:t>
                      </a:r>
                      <a:endParaRPr lang="sk-SK" sz="1200" b="1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200" b="1" i="0" u="none" strike="noStrike" dirty="0">
                          <a:solidFill>
                            <a:srgbClr val="0432FF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18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4928462" y="1029928"/>
          <a:ext cx="3674496" cy="1625600"/>
        </p:xfrm>
        <a:graphic>
          <a:graphicData uri="http://schemas.openxmlformats.org/drawingml/2006/table">
            <a:tbl>
              <a:tblPr/>
              <a:tblGrid>
                <a:gridCol w="976393"/>
                <a:gridCol w="2092271"/>
                <a:gridCol w="605832"/>
              </a:tblGrid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UG180901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Agama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UG180911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Pancasila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UG180914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Bahasa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Inggris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VK180202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Kimia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Terapan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II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VK180203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Matematika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Teknik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Kimia I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VK180204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Dasar-Dasar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Proses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VK180205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Prinsip-Prinsip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Teknik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Kimia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 </a:t>
                      </a:r>
                      <a:r>
                        <a:rPr lang="sk-SK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sks</a:t>
                      </a:r>
                      <a:endParaRPr lang="sk-SK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i-FI" sz="1200" b="0" i="0" u="none" strike="noStrike" dirty="0">
                          <a:solidFill>
                            <a:srgbClr val="0432FF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18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55878" y="2773571"/>
          <a:ext cx="3784385" cy="1583638"/>
        </p:xfrm>
        <a:graphic>
          <a:graphicData uri="http://schemas.openxmlformats.org/drawingml/2006/table">
            <a:tbl>
              <a:tblPr/>
              <a:tblGrid>
                <a:gridCol w="870703"/>
                <a:gridCol w="2278251"/>
                <a:gridCol w="635431"/>
              </a:tblGrid>
              <a:tr h="200863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VK180306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Matematika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Teknik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Kimia II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63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VK180307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Teknologi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Proses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Industri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63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VK180308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Diagram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Alir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dan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Pemilihan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Material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63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VK180309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Mekanika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Fluida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&amp;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Partikel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63"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VK180310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Teknik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Peralatan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Rotasi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86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VK180311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Projek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863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  <a:r>
                        <a:rPr lang="sk-SK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sks</a:t>
                      </a:r>
                      <a:endParaRPr lang="sk-S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0432FF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19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928462" y="2981291"/>
          <a:ext cx="3674496" cy="1948180"/>
        </p:xfrm>
        <a:graphic>
          <a:graphicData uri="http://schemas.openxmlformats.org/drawingml/2006/table">
            <a:tbl>
              <a:tblPr/>
              <a:tblGrid>
                <a:gridCol w="945396"/>
                <a:gridCol w="2123268"/>
                <a:gridCol w="605832"/>
              </a:tblGrid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VK180412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Sistem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Reaksi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VK180413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Peralatan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Perpindahan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Massa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dan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Panas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VK180414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Teknologi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Pengolahan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Air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Industri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VK180415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Instrumentasi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dan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Pengendalian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Proses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VK180416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Teknologi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Hijau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VK180417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Projek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  <a:r>
                        <a:rPr lang="sk-SK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sks</a:t>
                      </a:r>
                      <a:endParaRPr lang="sk-S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>
                          <a:solidFill>
                            <a:srgbClr val="0432FF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655878" y="4654665"/>
          <a:ext cx="3807634" cy="1976120"/>
        </p:xfrm>
        <a:graphic>
          <a:graphicData uri="http://schemas.openxmlformats.org/drawingml/2006/table">
            <a:tbl>
              <a:tblPr/>
              <a:tblGrid>
                <a:gridCol w="862956"/>
                <a:gridCol w="2278251"/>
                <a:gridCol w="666427"/>
              </a:tblGrid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VK180518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Sistem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Operasi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Proses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VK180519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Teknologi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Pengolahan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Limbah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industri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VK180520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Kerja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Praktek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VK180521*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Pengantar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Industri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(Mata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Kuliah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Pengayaan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)*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VK180522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Teknologi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Bersih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VK180523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Projek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UG180915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Teknopreneur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 </a:t>
                      </a:r>
                      <a:r>
                        <a:rPr lang="sk-SK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sks</a:t>
                      </a:r>
                      <a:endParaRPr lang="sk-SK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200" b="1" i="0" u="none" strike="noStrike" dirty="0">
                          <a:solidFill>
                            <a:srgbClr val="0432FF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937019" y="5242188"/>
          <a:ext cx="3705493" cy="1358900"/>
        </p:xfrm>
        <a:graphic>
          <a:graphicData uri="http://schemas.openxmlformats.org/drawingml/2006/table">
            <a:tbl>
              <a:tblPr/>
              <a:tblGrid>
                <a:gridCol w="960894"/>
                <a:gridCol w="2107770"/>
                <a:gridCol w="636829"/>
              </a:tblGrid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VK180624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Dasar-dasar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Perawatan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VK180625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Kesehatan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, 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Keselamatan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Kerja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dan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Lingkungan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(K3L)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VK180626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Projek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Akhir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</a:rPr>
                        <a:t>UG180916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Wawasan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dan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Aplikasi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Teknologi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Weibei TC" charset="-120"/>
                        <a:ea typeface="Weibei TC" charset="-120"/>
                        <a:cs typeface="Weibei TC" charset="-120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FD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76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sks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432FF"/>
                          </a:solidFill>
                          <a:effectLst/>
                          <a:latin typeface="Weibei TC" charset="-120"/>
                          <a:ea typeface="Weibei TC" charset="-120"/>
                          <a:cs typeface="Weibei TC" charset="-120"/>
                        </a:rPr>
                        <a:t>14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409903" y="283779"/>
          <a:ext cx="8403021" cy="441455"/>
        </p:xfrm>
        <a:graphic>
          <a:graphicData uri="http://schemas.openxmlformats.org/drawingml/2006/table">
            <a:tbl>
              <a:tblPr/>
              <a:tblGrid>
                <a:gridCol w="8403021"/>
              </a:tblGrid>
              <a:tr h="441455">
                <a:tc>
                  <a:txBody>
                    <a:bodyPr/>
                    <a:lstStyle/>
                    <a:p>
                      <a:pPr algn="ctr" fontAlgn="b"/>
                      <a:r>
                        <a:rPr lang="de-DE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opperplate Gothic Bold" charset="0"/>
                          <a:ea typeface="Copperplate Gothic Bold" charset="0"/>
                          <a:cs typeface="Copperplate Gothic Bold" charset="0"/>
                        </a:rPr>
                        <a:t>Struktur </a:t>
                      </a:r>
                      <a:r>
                        <a:rPr lang="de-DE" sz="20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opperplate Gothic Bold" charset="0"/>
                          <a:ea typeface="Copperplate Gothic Bold" charset="0"/>
                          <a:cs typeface="Copperplate Gothic Bold" charset="0"/>
                        </a:rPr>
                        <a:t>Kurikulum</a:t>
                      </a:r>
                      <a:r>
                        <a:rPr lang="de-DE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opperplate Gothic Bold" charset="0"/>
                          <a:ea typeface="Copperplate Gothic Bold" charset="0"/>
                          <a:cs typeface="Copperplate Gothic Bold" charset="0"/>
                        </a:rPr>
                        <a:t> </a:t>
                      </a:r>
                      <a:r>
                        <a:rPr lang="de-DE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Copperplate Gothic Bold" charset="0"/>
                          <a:ea typeface="Copperplate Gothic Bold" charset="0"/>
                          <a:cs typeface="Copperplate Gothic Bold" charset="0"/>
                        </a:rPr>
                        <a:t>2018 - 2023</a:t>
                      </a: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655878" y="689952"/>
          <a:ext cx="825500" cy="266700"/>
        </p:xfrm>
        <a:graphic>
          <a:graphicData uri="http://schemas.openxmlformats.org/drawingml/2006/table">
            <a:tbl>
              <a:tblPr/>
              <a:tblGrid>
                <a:gridCol w="825500"/>
              </a:tblGrid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SEMESTER I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4928462" y="725234"/>
          <a:ext cx="825500" cy="266700"/>
        </p:xfrm>
        <a:graphic>
          <a:graphicData uri="http://schemas.openxmlformats.org/drawingml/2006/table">
            <a:tbl>
              <a:tblPr/>
              <a:tblGrid>
                <a:gridCol w="825500"/>
              </a:tblGrid>
              <a:tr h="266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SEMESTER II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4928462" y="2553583"/>
          <a:ext cx="976392" cy="386586"/>
        </p:xfrm>
        <a:graphic>
          <a:graphicData uri="http://schemas.openxmlformats.org/drawingml/2006/table">
            <a:tbl>
              <a:tblPr/>
              <a:tblGrid>
                <a:gridCol w="976392"/>
              </a:tblGrid>
              <a:tr h="386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SEMESTER IV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4968014" y="4844963"/>
          <a:ext cx="1045328" cy="344190"/>
        </p:xfrm>
        <a:graphic>
          <a:graphicData uri="http://schemas.openxmlformats.org/drawingml/2006/table">
            <a:tbl>
              <a:tblPr/>
              <a:tblGrid>
                <a:gridCol w="1045328"/>
              </a:tblGrid>
              <a:tr h="3441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SEMESTER VI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655878" y="2397935"/>
          <a:ext cx="971444" cy="332899"/>
        </p:xfrm>
        <a:graphic>
          <a:graphicData uri="http://schemas.openxmlformats.org/drawingml/2006/table">
            <a:tbl>
              <a:tblPr/>
              <a:tblGrid>
                <a:gridCol w="971444"/>
              </a:tblGrid>
              <a:tr h="3328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SEMESTER III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655877" y="4368040"/>
          <a:ext cx="971445" cy="265474"/>
        </p:xfrm>
        <a:graphic>
          <a:graphicData uri="http://schemas.openxmlformats.org/drawingml/2006/table">
            <a:tbl>
              <a:tblPr/>
              <a:tblGrid>
                <a:gridCol w="971445"/>
              </a:tblGrid>
              <a:tr h="26547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SEMESTER V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5822DF7A-0F61-9640-9FA6-A8201AB4F3A9}" vid="{8B9DA82F-F312-D440-AE8A-D3B50C271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Niniek_template_1</Template>
  <TotalTime>0</TotalTime>
  <Words>201</Words>
  <Application>Microsoft Macintosh PowerPoint</Application>
  <PresentationFormat>On-screen Show (4:3)</PresentationFormat>
  <Paragraphs>133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Copperplate Gothic Bold</vt:lpstr>
      <vt:lpstr>Times New Roman</vt:lpstr>
      <vt:lpstr>Weibei SC</vt:lpstr>
      <vt:lpstr>Weibei TC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2018-08-21T03:40:54Z</dcterms:created>
  <dcterms:modified xsi:type="dcterms:W3CDTF">2018-08-21T03:41:30Z</dcterms:modified>
</cp:coreProperties>
</file>