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2" r:id="rId3"/>
    <p:sldId id="257" r:id="rId4"/>
    <p:sldId id="258" r:id="rId5"/>
    <p:sldId id="259" r:id="rId6"/>
    <p:sldId id="303" r:id="rId7"/>
    <p:sldId id="304" r:id="rId8"/>
    <p:sldId id="274" r:id="rId9"/>
  </p:sldIdLst>
  <p:sldSz cx="12192000" cy="6858000"/>
  <p:notesSz cx="6797675" cy="9931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1506B-206B-4386-B6E3-D49B9AB99AFB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4D42-ABB1-4BFE-9E84-18C476F1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ED158-057A-4CD7-85A5-E8730E1C176F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466"/>
            <a:ext cx="5438140" cy="3910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645"/>
            <a:ext cx="2945659" cy="497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645"/>
            <a:ext cx="2945659" cy="497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4523-E6C8-4FCE-9036-6962A9C8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CCBF8D-FF91-4DD2-89E2-7BF01A411974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6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DBD-CEFF-4137-A168-AF22132166A0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60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4F7-3D3E-4279-A462-572206801C3A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31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F978-A515-40F6-9BC2-2FB64B5EC970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81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7A79-17ED-4B9D-ACD1-A18FB1EC0AA0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68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96D9-1F4C-4DF0-8921-C4A1244753D3}" type="datetime1">
              <a:rPr lang="id-ID" smtClean="0"/>
              <a:t>23/04/2021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285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5091-917A-4A4D-A359-2EF5DFECD5CA}" type="datetime1">
              <a:rPr lang="id-ID" smtClean="0"/>
              <a:t>23/04/2021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56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D3C6-221A-45EC-A2C7-BC7F878141B4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99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EF95-F1B8-49AB-8E57-0357E62FE18C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54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42A9-A482-411D-AA58-7FCDF5E69CA8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21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4724-A745-47EA-A611-E5660E18A162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43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604B-7F4B-4A88-A1F3-16969945A70A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96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F6E-9146-47AC-B382-0E5486049AD1}" type="datetime1">
              <a:rPr lang="id-ID" smtClean="0"/>
              <a:t>23/04/2021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9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B99-957F-486D-B099-7E4DC180C75A}" type="datetime1">
              <a:rPr lang="id-ID" smtClean="0"/>
              <a:t>23/04/2021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9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5846-B243-4E64-877F-636CE20A6CA9}" type="datetime1">
              <a:rPr lang="id-ID" smtClean="0"/>
              <a:t>23/04/2021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57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D84-EFDD-4A39-854F-B7978C6072AE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8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8E6F-51E2-4DA0-B3DA-832DDFF64F98}" type="datetime1">
              <a:rPr lang="id-ID" smtClean="0"/>
              <a:t>23/04/2021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DF941A-9610-4A2D-BECB-0954D32B0DF0}" type="datetime1">
              <a:rPr lang="id-ID" smtClean="0"/>
              <a:t>23/04/2021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74F808-B99D-49E8-A250-C0A1E43FF62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3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2226" y="426032"/>
            <a:ext cx="9903119" cy="1390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i="1" dirty="0"/>
              <a:t>Viscous Resistance </a:t>
            </a:r>
            <a:r>
              <a:rPr lang="en-US" sz="2800" dirty="0" err="1"/>
              <a:t>Kapal</a:t>
            </a:r>
            <a:r>
              <a:rPr lang="en-US" sz="2800" dirty="0"/>
              <a:t> </a:t>
            </a:r>
            <a:r>
              <a:rPr lang="en-US" sz="2800" dirty="0" err="1"/>
              <a:t>Selam</a:t>
            </a:r>
            <a:r>
              <a:rPr lang="en-US" sz="2800" dirty="0"/>
              <a:t> Mini</a:t>
            </a:r>
          </a:p>
          <a:p>
            <a:pPr algn="ctr"/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i="1" dirty="0"/>
              <a:t>Computational Fluid Dynamics </a:t>
            </a:r>
          </a:p>
          <a:p>
            <a:pPr algn="ctr"/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/>
              <a:t>Wind Tunnel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8" y="426032"/>
            <a:ext cx="1308308" cy="13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40043" y="6351574"/>
            <a:ext cx="525362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4185908" y="2242453"/>
            <a:ext cx="4018292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kern="0" dirty="0">
                <a:latin typeface="Times New Roman"/>
              </a:rPr>
              <a:t>ARDI NUGROHO YULIANTO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kern="0" dirty="0">
                <a:latin typeface="Times New Roman"/>
              </a:rPr>
              <a:t>NRP </a:t>
            </a:r>
            <a:r>
              <a:rPr lang="id-ID" sz="2200" b="1" kern="0" dirty="0">
                <a:latin typeface="Times New Roman"/>
              </a:rPr>
              <a:t>4</a:t>
            </a:r>
            <a:r>
              <a:rPr lang="en-US" sz="2200" b="1" kern="0" dirty="0">
                <a:latin typeface="Times New Roman"/>
              </a:rPr>
              <a:t>109</a:t>
            </a:r>
            <a:r>
              <a:rPr lang="id-ID" sz="2200" b="1" kern="0" dirty="0">
                <a:latin typeface="Times New Roman"/>
              </a:rPr>
              <a:t> 100 0</a:t>
            </a:r>
            <a:r>
              <a:rPr lang="en-US" sz="2200" b="1" kern="0" dirty="0">
                <a:latin typeface="Times New Roman"/>
              </a:rPr>
              <a:t>87</a:t>
            </a:r>
            <a:endParaRPr lang="id-ID" sz="2200" b="1" kern="0" dirty="0">
              <a:latin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20799" y="3578225"/>
            <a:ext cx="993660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0913" algn="l">
              <a:buFontTx/>
              <a:buNone/>
              <a:tabLst>
                <a:tab pos="3259138" algn="l"/>
              </a:tabLst>
            </a:pPr>
            <a:r>
              <a:rPr lang="id-ID" altLang="en-US" sz="2000" dirty="0">
                <a:solidFill>
                  <a:schemeClr val="tx1"/>
                </a:solidFill>
              </a:rPr>
              <a:t>Disetujui oleh:</a:t>
            </a:r>
          </a:p>
          <a:p>
            <a:pPr marL="800100" algn="l">
              <a:buFontTx/>
              <a:buNone/>
            </a:pPr>
            <a:r>
              <a:rPr lang="id-ID" altLang="en-US" sz="2000" dirty="0">
                <a:solidFill>
                  <a:schemeClr val="tx1"/>
                </a:solidFill>
              </a:rPr>
              <a:t>Dosen Pembimbing I</a:t>
            </a:r>
            <a:r>
              <a:rPr lang="en-US" altLang="en-US" sz="2000" dirty="0">
                <a:solidFill>
                  <a:schemeClr val="tx1"/>
                </a:solidFill>
              </a:rPr>
              <a:t>I</a:t>
            </a:r>
            <a:r>
              <a:rPr lang="id-ID" altLang="en-US" sz="2000" dirty="0">
                <a:solidFill>
                  <a:schemeClr val="tx1"/>
                </a:solidFill>
              </a:rPr>
              <a:t>			Dosen Pembimbing I</a:t>
            </a:r>
            <a:endParaRPr lang="id-ID" altLang="en-US" sz="2000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2000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2000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id-ID" altLang="en-US" sz="2000" noProof="1">
              <a:solidFill>
                <a:schemeClr val="tx1"/>
              </a:solidFill>
            </a:endParaRPr>
          </a:p>
          <a:p>
            <a:pPr marL="804863" algn="l">
              <a:spcBef>
                <a:spcPts val="0"/>
              </a:spcBef>
              <a:buFontTx/>
              <a:buNone/>
            </a:pPr>
            <a:r>
              <a:rPr lang="en-US" altLang="en-US" sz="2000" u="sng" noProof="1">
                <a:solidFill>
                  <a:schemeClr val="tx1"/>
                </a:solidFill>
              </a:rPr>
              <a:t>Dr. Ir. I Ketut Suastika</a:t>
            </a:r>
            <a:r>
              <a:rPr lang="en-US" altLang="en-US" sz="2000" noProof="1">
                <a:solidFill>
                  <a:schemeClr val="tx1"/>
                </a:solidFill>
              </a:rPr>
              <a:t>			</a:t>
            </a:r>
            <a:r>
              <a:rPr lang="en-US" altLang="en-US" sz="2000" u="sng" noProof="1">
                <a:solidFill>
                  <a:schemeClr val="tx1"/>
                </a:solidFill>
              </a:rPr>
              <a:t>Aries Sulisetyono, S.T., MA.Sc., Ph.D.</a:t>
            </a:r>
            <a:endParaRPr lang="id-ID" altLang="en-US" sz="2000" u="sng" noProof="1">
              <a:solidFill>
                <a:schemeClr val="tx1"/>
              </a:solidFill>
            </a:endParaRPr>
          </a:p>
          <a:p>
            <a:pPr marL="804863" algn="l">
              <a:spcBef>
                <a:spcPts val="0"/>
              </a:spcBef>
              <a:buFontTx/>
              <a:buNone/>
            </a:pPr>
            <a:r>
              <a:rPr lang="id-ID" altLang="en-US" sz="2000" noProof="1">
                <a:solidFill>
                  <a:schemeClr val="tx1"/>
                </a:solidFill>
              </a:rPr>
              <a:t>NIP 196</a:t>
            </a:r>
            <a:r>
              <a:rPr lang="en-US" altLang="en-US" sz="2000" noProof="1">
                <a:solidFill>
                  <a:schemeClr val="tx1"/>
                </a:solidFill>
              </a:rPr>
              <a:t>91231 200604 1 178</a:t>
            </a:r>
            <a:r>
              <a:rPr lang="id-ID" altLang="en-US" sz="2000" noProof="1">
                <a:solidFill>
                  <a:schemeClr val="tx1"/>
                </a:solidFill>
              </a:rPr>
              <a:t>	</a:t>
            </a:r>
            <a:r>
              <a:rPr lang="en-US" altLang="en-US" sz="2000" noProof="1">
                <a:solidFill>
                  <a:schemeClr val="tx1"/>
                </a:solidFill>
              </a:rPr>
              <a:t>		</a:t>
            </a:r>
            <a:r>
              <a:rPr lang="id-ID" altLang="en-US" sz="2000" noProof="1">
                <a:solidFill>
                  <a:schemeClr val="tx1"/>
                </a:solidFill>
              </a:rPr>
              <a:t>NIP 19</a:t>
            </a:r>
            <a:r>
              <a:rPr lang="en-US" altLang="en-US" sz="2000" noProof="1">
                <a:solidFill>
                  <a:schemeClr val="tx1"/>
                </a:solidFill>
              </a:rPr>
              <a:t>710320 199512 1 002</a:t>
            </a:r>
            <a:endParaRPr lang="id-ID" altLang="en-US" sz="2000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id-ID" altLang="en-US" sz="2000" noProof="1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id-ID" altLang="en-US" sz="2000" noProof="1">
                <a:solidFill>
                  <a:schemeClr val="tx1"/>
                </a:solidFill>
              </a:rPr>
              <a:t>Surabaya, </a:t>
            </a:r>
            <a:r>
              <a:rPr lang="en-US" altLang="en-US" sz="2000" noProof="1">
                <a:solidFill>
                  <a:schemeClr val="tx1"/>
                </a:solidFill>
              </a:rPr>
              <a:t>02</a:t>
            </a:r>
            <a:r>
              <a:rPr lang="id-ID" altLang="en-US" sz="2000" noProof="1">
                <a:solidFill>
                  <a:schemeClr val="tx1"/>
                </a:solidFill>
              </a:rPr>
              <a:t>/</a:t>
            </a:r>
            <a:r>
              <a:rPr lang="en-US" altLang="en-US" sz="2000" noProof="1">
                <a:solidFill>
                  <a:schemeClr val="tx1"/>
                </a:solidFill>
              </a:rPr>
              <a:t>07</a:t>
            </a:r>
            <a:r>
              <a:rPr lang="id-ID" altLang="en-US" sz="2000" noProof="1">
                <a:solidFill>
                  <a:schemeClr val="tx1"/>
                </a:solidFill>
              </a:rPr>
              <a:t>/</a:t>
            </a:r>
            <a:r>
              <a:rPr lang="en-US" altLang="en-US" sz="2000" noProof="1">
                <a:solidFill>
                  <a:schemeClr val="tx1"/>
                </a:solidFill>
              </a:rPr>
              <a:t>2013</a:t>
            </a:r>
            <a:endParaRPr lang="id-ID" altLang="en-US" sz="200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226" y="706570"/>
            <a:ext cx="9755187" cy="552369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SEMINAR KEMAJUAN </a:t>
            </a:r>
            <a:r>
              <a:rPr lang="en-US" sz="3200" u="sng" dirty="0" err="1"/>
              <a:t>tugas</a:t>
            </a:r>
            <a:r>
              <a:rPr lang="en-US" sz="3200" u="sng" dirty="0"/>
              <a:t> </a:t>
            </a:r>
            <a:r>
              <a:rPr lang="en-US" sz="3200" u="sng" dirty="0" err="1"/>
              <a:t>akhir</a:t>
            </a:r>
            <a:endParaRPr lang="id-ID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957" y="5423348"/>
            <a:ext cx="8767860" cy="16378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Departemen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teknik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perkapalan</a:t>
            </a:r>
            <a:endParaRPr lang="en-US" sz="1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Fakultas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teknologi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kelautan</a:t>
            </a:r>
            <a:endParaRPr lang="en-US" sz="1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Institut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teknologi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sepuluh</a:t>
            </a: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nopember</a:t>
            </a:r>
            <a:endParaRPr lang="en-US" sz="1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Surabaya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2013</a:t>
            </a:r>
            <a:endParaRPr lang="id-ID" sz="1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294" y="1471955"/>
            <a:ext cx="9903119" cy="1390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i="1" dirty="0"/>
              <a:t>Viscous Resistance </a:t>
            </a:r>
            <a:r>
              <a:rPr lang="en-US" sz="2800" dirty="0" err="1"/>
              <a:t>Kapal</a:t>
            </a:r>
            <a:r>
              <a:rPr lang="en-US" sz="2800" dirty="0"/>
              <a:t> </a:t>
            </a:r>
            <a:r>
              <a:rPr lang="en-US" sz="2800" dirty="0" err="1"/>
              <a:t>Selam</a:t>
            </a:r>
            <a:r>
              <a:rPr lang="en-US" sz="2800" dirty="0"/>
              <a:t> Mini</a:t>
            </a:r>
          </a:p>
          <a:p>
            <a:pPr algn="ctr"/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i="1" dirty="0"/>
              <a:t>Computational Fluid Dynamics </a:t>
            </a:r>
          </a:p>
          <a:p>
            <a:pPr algn="ctr"/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/>
              <a:t>Wind Tunnel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8" y="426032"/>
            <a:ext cx="1308308" cy="13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4293" y="3176960"/>
            <a:ext cx="9755187" cy="214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 Rounded MT Bold" panose="020F0704030504030204" pitchFamily="34" charset="0"/>
              </a:rPr>
              <a:t>Ardi</a:t>
            </a:r>
            <a:r>
              <a:rPr lang="en-US" sz="2200" dirty="0">
                <a:latin typeface="Arial Rounded MT Bold" panose="020F0704030504030204" pitchFamily="34" charset="0"/>
              </a:rPr>
              <a:t> </a:t>
            </a:r>
            <a:r>
              <a:rPr lang="en-US" sz="2200" dirty="0" err="1">
                <a:latin typeface="Arial Rounded MT Bold" panose="020F0704030504030204" pitchFamily="34" charset="0"/>
              </a:rPr>
              <a:t>Nugroho</a:t>
            </a:r>
            <a:r>
              <a:rPr lang="en-US" sz="2200" dirty="0">
                <a:latin typeface="Arial Rounded MT Bold" panose="020F0704030504030204" pitchFamily="34" charset="0"/>
              </a:rPr>
              <a:t> </a:t>
            </a:r>
            <a:r>
              <a:rPr lang="en-US" sz="2200" dirty="0" err="1">
                <a:latin typeface="Arial Rounded MT Bold" panose="020F0704030504030204" pitchFamily="34" charset="0"/>
              </a:rPr>
              <a:t>Yulianto</a:t>
            </a:r>
            <a:endParaRPr lang="en-US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200" dirty="0">
                <a:latin typeface="Arial Rounded MT Bold" panose="020F0704030504030204" pitchFamily="34" charset="0"/>
              </a:rPr>
              <a:t>NRP. 4109 100 087</a:t>
            </a:r>
          </a:p>
          <a:p>
            <a:pPr algn="ctr"/>
            <a:endParaRPr lang="en-US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200" dirty="0" err="1">
                <a:latin typeface="Arial Rounded MT Bold" panose="020F0704030504030204" pitchFamily="34" charset="0"/>
              </a:rPr>
              <a:t>Dosen</a:t>
            </a:r>
            <a:r>
              <a:rPr lang="en-US" sz="2200" dirty="0">
                <a:latin typeface="Arial Rounded MT Bold" panose="020F0704030504030204" pitchFamily="34" charset="0"/>
              </a:rPr>
              <a:t> </a:t>
            </a:r>
            <a:r>
              <a:rPr lang="en-US" sz="2200" dirty="0" err="1">
                <a:latin typeface="Arial Rounded MT Bold" panose="020F0704030504030204" pitchFamily="34" charset="0"/>
              </a:rPr>
              <a:t>Pembimbing</a:t>
            </a:r>
            <a:r>
              <a:rPr lang="en-US" sz="2200" dirty="0">
                <a:latin typeface="Arial Rounded MT Bold" panose="020F070403050403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 Rounded MT Bold" panose="020F0704030504030204" pitchFamily="34" charset="0"/>
              </a:rPr>
              <a:t>Dr. Ir. I </a:t>
            </a:r>
            <a:r>
              <a:rPr lang="en-US" sz="2200" dirty="0" err="1">
                <a:latin typeface="Arial Rounded MT Bold" panose="020F0704030504030204" pitchFamily="34" charset="0"/>
              </a:rPr>
              <a:t>Ketut</a:t>
            </a:r>
            <a:r>
              <a:rPr lang="en-US" sz="2200" dirty="0">
                <a:latin typeface="Arial Rounded MT Bold" panose="020F0704030504030204" pitchFamily="34" charset="0"/>
              </a:rPr>
              <a:t> </a:t>
            </a:r>
            <a:r>
              <a:rPr lang="en-US" sz="2200" dirty="0" err="1">
                <a:latin typeface="Arial Rounded MT Bold" panose="020F0704030504030204" pitchFamily="34" charset="0"/>
              </a:rPr>
              <a:t>Suastika</a:t>
            </a:r>
            <a:endParaRPr lang="en-US" sz="2200" dirty="0">
              <a:latin typeface="Arial Rounded MT Bold" panose="020F0704030504030204" pitchFamily="34" charset="0"/>
            </a:endParaRPr>
          </a:p>
          <a:p>
            <a:pPr algn="ctr"/>
            <a:r>
              <a:rPr lang="id-ID" sz="2200" dirty="0">
                <a:latin typeface="Arial Rounded MT Bold" panose="020F0704030504030204" pitchFamily="34" charset="0"/>
              </a:rPr>
              <a:t>Aries Sulisetyono, S.T., MA.Sc., Ph.D.</a:t>
            </a:r>
            <a:endParaRPr lang="id-ID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1227853" y="6351574"/>
            <a:ext cx="549741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138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68125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LATAR BELAKANG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11224431" y="6351574"/>
            <a:ext cx="556587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  <p:pic>
        <p:nvPicPr>
          <p:cNvPr id="13" name="Picture 2" descr="C:\Users\BOSS\Documents\Gambar Presentasi Proposal\peta-indonesi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8" y="2060849"/>
            <a:ext cx="3621875" cy="20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886221" y="1130300"/>
            <a:ext cx="4829279" cy="2132266"/>
            <a:chOff x="3400321" y="1143000"/>
            <a:chExt cx="4829279" cy="2132266"/>
          </a:xfrm>
        </p:grpSpPr>
        <p:sp>
          <p:nvSpPr>
            <p:cNvPr id="15" name="Right Arrow 14"/>
            <p:cNvSpPr/>
            <p:nvPr/>
          </p:nvSpPr>
          <p:spPr>
            <a:xfrm rot="19601441">
              <a:off x="3400321" y="2800369"/>
              <a:ext cx="1564746" cy="2217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1" descr="D:\data kuliah\FINAL PROJECT\SUBMARINE\Model kapal selam mesin\IMG_6924_ed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143000"/>
              <a:ext cx="3200400" cy="2132266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5448300" y="2858478"/>
            <a:ext cx="3505200" cy="3502762"/>
            <a:chOff x="3962400" y="2871178"/>
            <a:chExt cx="3505200" cy="3502762"/>
          </a:xfrm>
        </p:grpSpPr>
        <p:sp>
          <p:nvSpPr>
            <p:cNvPr id="18" name="Right Arrow 17"/>
            <p:cNvSpPr/>
            <p:nvPr/>
          </p:nvSpPr>
          <p:spPr>
            <a:xfrm rot="7874455">
              <a:off x="5349419" y="3391042"/>
              <a:ext cx="1280074" cy="2403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" name="Picture 2" descr="D:\data kuliah\FINAL PROJECT\SUBMARINE\Gambar ROV\IMG_086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4038600"/>
              <a:ext cx="3505200" cy="23353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636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99070" y="1377862"/>
            <a:ext cx="8146529" cy="113987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mengetahui</a:t>
            </a:r>
            <a:r>
              <a:rPr lang="en-US" sz="3200" dirty="0"/>
              <a:t> </a:t>
            </a:r>
            <a:r>
              <a:rPr lang="en-US" sz="3200" i="1" dirty="0"/>
              <a:t>viscous resistance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34655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TUJUAN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3625" y="1377863"/>
            <a:ext cx="1141956" cy="11398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  <a:endParaRPr lang="id-ID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2103241" y="2845494"/>
            <a:ext cx="8381044" cy="113987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Dst</a:t>
            </a:r>
            <a:r>
              <a:rPr lang="en-US" sz="3200" dirty="0"/>
              <a:t>.</a:t>
            </a:r>
            <a:endParaRPr lang="id-ID" sz="3200" dirty="0"/>
          </a:p>
        </p:txBody>
      </p:sp>
      <p:sp>
        <p:nvSpPr>
          <p:cNvPr id="11" name="Oval 10"/>
          <p:cNvSpPr/>
          <p:nvPr/>
        </p:nvSpPr>
        <p:spPr>
          <a:xfrm>
            <a:off x="1687795" y="2845495"/>
            <a:ext cx="1141956" cy="11398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  <a:endParaRPr lang="id-ID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3245197" y="4313126"/>
            <a:ext cx="8003176" cy="113987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Dst</a:t>
            </a:r>
            <a:r>
              <a:rPr lang="en-US" sz="3200" dirty="0"/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2829751" y="4313127"/>
            <a:ext cx="1141956" cy="11398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  <a:endParaRPr lang="id-ID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27853" y="6351574"/>
            <a:ext cx="549741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742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59" y="184759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BATASAN MASALAH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97559" y="1443410"/>
            <a:ext cx="1757959" cy="1760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  <a:endParaRPr lang="id-ID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014596" y="1741118"/>
            <a:ext cx="7807892" cy="11899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Ukuran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kapal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selam</a:t>
            </a:r>
            <a:r>
              <a:rPr lang="en-US" sz="2800" dirty="0">
                <a:solidFill>
                  <a:schemeClr val="tx1"/>
                </a:solidFill>
              </a:rPr>
              <a:t> mini L=2000 mm, B=250 mm, H=250 mm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072848" y="3121682"/>
            <a:ext cx="1757959" cy="1760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  <a:endParaRPr lang="id-ID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4189885" y="3419390"/>
            <a:ext cx="7807892" cy="11899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Dst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1049959" y="4862800"/>
            <a:ext cx="1757959" cy="1760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  <a:endParaRPr lang="id-ID" sz="4800" dirty="0"/>
          </a:p>
        </p:txBody>
      </p:sp>
      <p:sp>
        <p:nvSpPr>
          <p:cNvPr id="13" name="Rounded Rectangle 12"/>
          <p:cNvSpPr/>
          <p:nvPr/>
        </p:nvSpPr>
        <p:spPr>
          <a:xfrm>
            <a:off x="3166996" y="5160508"/>
            <a:ext cx="7807892" cy="11899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Dst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id-ID" sz="28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23574" y="6351574"/>
            <a:ext cx="558299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256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706"/>
            <a:ext cx="10396882" cy="1151965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Metodologi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22719" y="6351574"/>
            <a:ext cx="560010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d-ID" smtClean="0"/>
              <a:t>6/</a:t>
            </a:r>
            <a:r>
              <a:rPr lang="en-US" dirty="0"/>
              <a:t>8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1868658" y="16764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STUDI LITERATUR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83058" y="25908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PERSIAPAN MODEL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7458" y="3581400"/>
            <a:ext cx="243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SIMULASI CFD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8058" y="46482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PENGUJIAN WIND TUNNEL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31058" y="55626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706"/>
            <a:ext cx="10396882" cy="115196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Kemajuan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akhir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39180" y="6351574"/>
            <a:ext cx="527088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  <p:sp>
        <p:nvSpPr>
          <p:cNvPr id="61" name="TextBox 60"/>
          <p:cNvSpPr txBox="1"/>
          <p:nvPr/>
        </p:nvSpPr>
        <p:spPr>
          <a:xfrm>
            <a:off x="228600" y="1397675"/>
            <a:ext cx="7620000" cy="1615827"/>
          </a:xfrm>
          <a:prstGeom prst="rect">
            <a:avLst/>
          </a:prstGeom>
          <a:blipFill>
            <a:blip r:embed="rId3" cstate="print">
              <a:lum bright="70000" contrast="-40000"/>
            </a:blip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Hal-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hal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sudah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akan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dikerjakan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Kendala-kendala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dihadapi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Rencana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penyelesaian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3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3572" y="6351574"/>
            <a:ext cx="558299" cy="408623"/>
          </a:xfrm>
          <a:prstGeom prst="roundRect">
            <a:avLst/>
          </a:prstGeom>
          <a:solidFill>
            <a:srgbClr val="FAFAFA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  <a:r>
              <a:rPr lang="id-ID" dirty="0"/>
              <a:t>/</a:t>
            </a:r>
            <a:r>
              <a:rPr lang="en-US" dirty="0"/>
              <a:t>8</a:t>
            </a:r>
            <a:endParaRPr lang="id-ID" dirty="0"/>
          </a:p>
        </p:txBody>
      </p:sp>
      <p:sp>
        <p:nvSpPr>
          <p:cNvPr id="9" name="Explosion 2 8"/>
          <p:cNvSpPr/>
          <p:nvPr/>
        </p:nvSpPr>
        <p:spPr>
          <a:xfrm>
            <a:off x="3798857" y="1709345"/>
            <a:ext cx="5868628" cy="2817890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671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4328</TotalTime>
  <Words>176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Rounded MT Bold</vt:lpstr>
      <vt:lpstr>Calibri</vt:lpstr>
      <vt:lpstr>Impact</vt:lpstr>
      <vt:lpstr>Times New Roman</vt:lpstr>
      <vt:lpstr>Main Event</vt:lpstr>
      <vt:lpstr>PowerPoint Presentation</vt:lpstr>
      <vt:lpstr>SEMINAR KEMAJUAN tugas akhir</vt:lpstr>
      <vt:lpstr>LATAR BELAKANG</vt:lpstr>
      <vt:lpstr>TUJUAN</vt:lpstr>
      <vt:lpstr>BATASAN MASALAH</vt:lpstr>
      <vt:lpstr>Metodologi</vt:lpstr>
      <vt:lpstr>Kemajuan tugas akhir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 SENA</dc:creator>
  <cp:lastModifiedBy>DTP1</cp:lastModifiedBy>
  <cp:revision>176</cp:revision>
  <cp:lastPrinted>2021-04-23T06:50:45Z</cp:lastPrinted>
  <dcterms:created xsi:type="dcterms:W3CDTF">2017-03-14T07:35:17Z</dcterms:created>
  <dcterms:modified xsi:type="dcterms:W3CDTF">2021-04-23T06:55:10Z</dcterms:modified>
</cp:coreProperties>
</file>