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844C-7BD2-419B-9C4C-3A18B6CD2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08AD87-306C-4A73-80C5-517859D09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0A5B-5C5F-4404-B262-FE32E850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10D19-A6F2-4DAC-A6C1-40E6EAD0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BC083-7C53-4FFD-9651-F27E3C3C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373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AADB-3AF0-4626-9004-B8744946C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94A88-2357-4760-907C-75AEC8F11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6F9F4-F903-41A4-980E-CA69EC94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4CB5A-3265-4085-870B-6528D3A15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F04C4-7D01-4854-93D2-EF7D69E1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124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A61ED5-4C42-41DB-AD5D-855641DB2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98E1C-7129-44F1-9F8C-59E93B59C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AB56F-E7FF-48D8-9877-114805ED8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6376D-38D1-45AE-A0C4-9F7B3FB96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8A200-AEFC-4234-B36F-CEC51E1E3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939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619D7-3E9A-4071-8200-6D68558FE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437DB-2102-4B25-80D8-0D2DDCA6D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09EC-87A9-4CB7-B181-E682ADF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974E2-20C9-4E92-8D43-8A599E1B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FEF30-7200-482A-BABC-40327364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025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0B269-FF6F-4011-8C25-E5401731A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274EB-B52C-4CF3-9BF4-173A0E8D1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7E60D-6423-4FC5-9BF0-CE8E7C280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D8068-EAE2-4FC6-82A4-49A554D2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E5C36-E300-414D-9D95-15A87852F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731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91503-3A1B-48D0-A87C-93FBD9485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E20B5-3E8A-46CF-BFF4-FBB56980D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BF672-03C8-4D69-A971-77A8E7F52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09465-3B1C-4465-B5E0-CDD278848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7A20B-436E-4875-9B03-9E4BFD96E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9D8A-6B4B-45B6-94BD-74FBC335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331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B0EA4-E257-4847-B058-6876F1066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011FC-8E4E-4705-9C27-9106AECB5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A0AF0-01C7-427F-8220-6467F4EB1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67977-6CA3-41C2-80E0-AC32A1A08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359D26-4F34-4771-979A-8F03A3592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E779AF-7D8D-418E-8C2B-9E0C6A456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93CE52-EBEF-44F3-A9AD-79AA4C5E3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30915B-2F14-4D44-8E8F-5CB93136D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09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1DC80-E0D2-4E58-BE12-79F49864B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C15FC-F462-43ED-B4DA-4A081B0D7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B80047-4C54-4567-8816-15D1037A1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E7BAC-AA41-47EB-84BD-DFD04B0E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218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B96F78-285D-40EE-A3A1-8D1FEB0F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98A3EF-E6CE-4BBC-9A0E-9AF1C5DBD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2585D-B984-44AE-8885-5CA52A5D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828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771A6-EA6F-4AAC-8CD4-8A6C24388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AA010-7472-4EA8-8BF2-543FC2DAE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2795A-BE7E-4318-B87D-A54B4D050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14A33-0774-4508-8F58-E4599CBC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2C28F-F85E-4799-A7F0-2522E53D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0278-955D-40D1-A2D6-7624CDE6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146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C63F-310D-4307-AFE3-CE4437EB8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CC4C9F-B246-4973-A75C-A9051ABEC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4C0DE-4ED6-4886-A0CB-93DB178FA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2ED22-B897-43FC-9865-BA1BF6786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EC690-6ECE-4D20-B70C-C8AC45EA8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BE4B4-4794-49A1-B4A5-5A08BC08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9779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DC020-496D-4F19-9EC1-8078B2A1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B4380-D5B7-47D3-9E43-6B007C2AC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B0FCC-3EBB-47F0-A66D-13B719A1A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3C081-22F0-45F2-BE23-E71D15CA329E}" type="datetimeFigureOut">
              <a:rPr lang="en-ID" smtClean="0"/>
              <a:t>17/01/2022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B1B47-D13B-45AA-BB87-39467C798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A6235-49CF-422A-B5B2-1B187AE5C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8665-54A7-4F69-9029-A49D2041A1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5699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E6B5E-DFD1-4229-B234-BB2F32396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US" sz="2000">
                <a:solidFill>
                  <a:srgbClr val="080808"/>
                </a:solidFill>
              </a:rPr>
              <a:t>2022</a:t>
            </a:r>
            <a:endParaRPr lang="en-ID" sz="2000">
              <a:solidFill>
                <a:srgbClr val="080808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6DFCA2-F990-46C6-87EC-294BE1295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080808"/>
                </a:solidFill>
              </a:rPr>
              <a:t>Alur Penginputan MyITS MBKM</a:t>
            </a:r>
            <a:endParaRPr lang="en-ID" sz="3600">
              <a:solidFill>
                <a:srgbClr val="080808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44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8D4DE-6F2D-4654-89D5-264E5F48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pic>
        <p:nvPicPr>
          <p:cNvPr id="21" name="Graphic 6" descr="Handshake">
            <a:extLst>
              <a:ext uri="{FF2B5EF4-FFF2-40B4-BE49-F238E27FC236}">
                <a16:creationId xmlns:a16="http://schemas.microsoft.com/office/drawing/2014/main" id="{63E8DC0F-BFE2-4BA5-AC4C-A6E2BCC03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22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23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6150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1001440D-DBFF-4855-BB11-1C1E7790F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997" y="159194"/>
            <a:ext cx="7609790" cy="649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585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29132E3C-FC54-407F-BA6D-A836DC30A5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50" y="165058"/>
            <a:ext cx="7218364" cy="6424345"/>
          </a:xfrm>
          <a:prstGeom prst="rect">
            <a:avLst/>
          </a:prstGeom>
          <a:ln>
            <a:noFill/>
          </a:ln>
        </p:spPr>
      </p:pic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9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BC4DB73E-D80D-4A11-A09F-82CFB54F75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222" y="144787"/>
            <a:ext cx="7535271" cy="6461496"/>
          </a:xfrm>
          <a:prstGeom prst="rect">
            <a:avLst/>
          </a:prstGeom>
          <a:ln>
            <a:noFill/>
          </a:ln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8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68978266-ABD3-4D0F-8513-6A70AB1B4A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015" y="144787"/>
            <a:ext cx="7356682" cy="6308356"/>
          </a:xfrm>
          <a:prstGeom prst="rect">
            <a:avLst/>
          </a:prstGeom>
          <a:ln>
            <a:noFill/>
          </a:ln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1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CDDD1F0A-B1C2-4C49-B846-0FAC1A3654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015" y="144786"/>
            <a:ext cx="7635086" cy="6547087"/>
          </a:xfrm>
          <a:prstGeom prst="rect">
            <a:avLst/>
          </a:prstGeom>
          <a:ln>
            <a:noFill/>
          </a:ln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2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6BA96A31-8050-4463-8521-C9AD088707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50" y="91710"/>
            <a:ext cx="7435482" cy="6766289"/>
          </a:xfrm>
          <a:prstGeom prst="rect">
            <a:avLst/>
          </a:prstGeom>
          <a:ln>
            <a:noFill/>
          </a:ln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10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A739B0A8-B7CA-4316-962F-978849DA4E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50" y="91710"/>
            <a:ext cx="7321525" cy="6662589"/>
          </a:xfrm>
          <a:prstGeom prst="rect">
            <a:avLst/>
          </a:prstGeom>
          <a:ln>
            <a:noFill/>
          </a:ln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79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3E905354-B40B-42AE-B826-5D579A3EEC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50" y="91711"/>
            <a:ext cx="7472451" cy="6799931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7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Alur Penginputan MyITS MBKM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Alur Penginputan MyITS MBKM</dc:title>
  <dc:creator>Paramita Daniswari</dc:creator>
  <cp:lastModifiedBy>Paramita Daniswari</cp:lastModifiedBy>
  <cp:revision>1</cp:revision>
  <dcterms:created xsi:type="dcterms:W3CDTF">2022-01-17T01:39:55Z</dcterms:created>
  <dcterms:modified xsi:type="dcterms:W3CDTF">2022-01-17T01:55:18Z</dcterms:modified>
</cp:coreProperties>
</file>