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01" r:id="rId2"/>
    <p:sldId id="99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0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14904-1AB1-1F57-6EFC-5DB95BF894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37201E-A218-DE2B-5199-FEA890346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DE2DB-66E3-F7BE-ABF7-6FB34970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16523-E0EB-99AF-0870-B1E68BB99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AD012-DE27-68CD-785F-9D29444A2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60643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F1041-B6A0-F678-EC0B-BC84959A7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6D4E5-0F36-F6C0-694C-1CB7B4C95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8F9DA-9A09-66BD-4844-6F7277217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A2D06-B8AD-A7CF-E568-D5ECF605D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799AA-D1CE-41B9-EB87-DF5DC5562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2965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AB32AF-CFFD-97D8-A7B6-FD25454BD5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DBF47-7212-95FB-E09B-C3AE72665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648D4-849F-842A-EEAE-875AC162D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B3B61-6AA2-1B32-1B72-0F9769084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2E2DE-6EDB-B8B6-E0A7-869930C8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932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D4D9F-4672-64B8-6C0C-34BDB22E3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E3554-7F24-E5F1-C225-661D90024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7E2B0-30F4-D898-8B55-FF9D8E28E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26AF2-8166-AEE9-CBAD-4583CCF73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8BAD1-39B0-E9B4-0DCA-91A9A1A1E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3253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4A4CD-00FC-A80F-FF58-FA04D3929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3D311-4A7D-7B5D-187A-1BEAC4188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19225-E816-4716-ADC0-6211BFC3D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11D10-27FB-FCC0-7718-7E2598EBB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462F9-0BCC-274A-FE9A-80247FDCB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82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80055-704B-3C31-03F5-B1B8A1FDC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53771-6F1A-B27A-E8D5-2387C1F91F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296684-C48A-60E9-C43A-B3BFCD342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8049A1-FF03-C999-0CAC-E2B0D18B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466075-9E0A-96DF-C182-9F6EF1CF4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AB77F-6E15-F371-6A58-EDC207A38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532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CCAC6-8BC1-EC53-9594-353612E06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19E1AD-F2D5-70A3-C002-7F433A833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04F6B8-7EC8-44F3-62E3-9A3AB3F63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792BF1-147E-DD15-542C-969D28B0F2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FC1A54-0B28-9FAA-FA46-9BB3FFA554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D00038-660F-745A-2681-156563FCD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ED999F-6C27-2023-0E87-C21E61042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40FA18-EE26-3F49-F0CF-DFFA573C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9376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00278-977D-DADF-DC3F-047730A0E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D8389B-3925-2DA0-4504-E0C4E4045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10D3F4-260B-059D-D43A-D6E709384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067983-84E0-740C-7CE2-05EC476B9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929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8267A1-B332-C7DD-41CE-A712B7A66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5A75AD-37B8-5547-627A-130B5AAC2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36BE3-18EC-B5AB-88F2-285BCB0BE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9899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0A5E5-2936-94D5-7CCB-891D2BE83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62271-8BD0-8664-77DD-8970AE2C2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71DAC5-463B-AAC0-9B94-DE91BF590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6D5A3A-1712-A5F3-8E27-DFFCAC57E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0C4013-2242-89DA-C5CB-9E7FD9728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4BDAF5-E5B2-0C54-BA1C-C6DD6B1C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45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F1DB3-6DB3-FC9D-475A-63310E4FF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8F41F1-D75A-ED88-4157-082380352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2CDCF1-ABA3-5E7C-F13F-969B7CDAF5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EE528-6E54-62A2-E1F0-79F74976E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72E84B-9C16-737A-E5C8-679F92935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FF8F48-E3A7-1D20-B82D-773F5B499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44111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8E201A-7387-1BFA-C941-CF7722E90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30139-25E4-77D4-567B-29A764C33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E970F-3CB1-5107-A5CC-C0CA828D38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27FBF-E5C0-49C1-BB43-9A41BF556951}" type="datetimeFigureOut">
              <a:rPr lang="en-ID" smtClean="0"/>
              <a:t>20/08/2025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DCBD8-0B92-62B0-7A94-B7D0AB8E7A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A86F5-1779-58F0-7B2E-602BFD6FC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7FB22-C7DF-401A-AA36-78739B258F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8159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57ED65D-0049-BFFF-32C4-B87D14B751AD}"/>
              </a:ext>
            </a:extLst>
          </p:cNvPr>
          <p:cNvSpPr/>
          <p:nvPr/>
        </p:nvSpPr>
        <p:spPr>
          <a:xfrm>
            <a:off x="213012" y="1435269"/>
            <a:ext cx="2680308" cy="849086"/>
          </a:xfrm>
          <a:prstGeom prst="roundRect">
            <a:avLst/>
          </a:prstGeom>
          <a:solidFill>
            <a:srgbClr val="0034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Pendaftaran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5EED36-7382-88C8-EC80-5CE61C8F797E}"/>
              </a:ext>
            </a:extLst>
          </p:cNvPr>
          <p:cNvSpPr/>
          <p:nvPr/>
        </p:nvSpPr>
        <p:spPr>
          <a:xfrm>
            <a:off x="6225817" y="2771947"/>
            <a:ext cx="2680308" cy="8512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Psikotest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dan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Wawancara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Psikolog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E7D10CC-D7C0-CCD4-4514-E850B64D4E41}"/>
              </a:ext>
            </a:extLst>
          </p:cNvPr>
          <p:cNvSpPr/>
          <p:nvPr/>
        </p:nvSpPr>
        <p:spPr>
          <a:xfrm>
            <a:off x="9144281" y="2757287"/>
            <a:ext cx="2682000" cy="853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Penentuan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Peserta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TDP4S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99C66BD-4AF2-DDA4-6F34-A1E3CABD82B8}"/>
              </a:ext>
            </a:extLst>
          </p:cNvPr>
          <p:cNvSpPr/>
          <p:nvPr/>
        </p:nvSpPr>
        <p:spPr>
          <a:xfrm>
            <a:off x="6133149" y="4202019"/>
            <a:ext cx="2682000" cy="853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Managerial Training Series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DF4F4B9-F9D5-44D8-4EE2-ECC74FB674D7}"/>
              </a:ext>
            </a:extLst>
          </p:cNvPr>
          <p:cNvSpPr/>
          <p:nvPr/>
        </p:nvSpPr>
        <p:spPr>
          <a:xfrm>
            <a:off x="9144281" y="4164877"/>
            <a:ext cx="2682000" cy="853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Project and Mentoring Session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CA06A2B-F447-AD89-B0B9-F92F1D5C6B01}"/>
              </a:ext>
            </a:extLst>
          </p:cNvPr>
          <p:cNvSpPr/>
          <p:nvPr/>
        </p:nvSpPr>
        <p:spPr>
          <a:xfrm>
            <a:off x="3307353" y="2740690"/>
            <a:ext cx="2680308" cy="85124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Uji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Kompetensi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Skolastik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dan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Bidang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Minat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5CCF52A-659B-C0E1-B94A-78446551351F}"/>
              </a:ext>
            </a:extLst>
          </p:cNvPr>
          <p:cNvSpPr/>
          <p:nvPr/>
        </p:nvSpPr>
        <p:spPr>
          <a:xfrm>
            <a:off x="3299068" y="1435269"/>
            <a:ext cx="2746961" cy="851242"/>
          </a:xfrm>
          <a:prstGeom prst="roundRect">
            <a:avLst/>
          </a:prstGeom>
          <a:solidFill>
            <a:srgbClr val="0034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Penentuan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Calon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Peserta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TDP4S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7DE7D59-15A5-19CF-2C86-79BA435F4FA7}"/>
              </a:ext>
            </a:extLst>
          </p:cNvPr>
          <p:cNvSpPr/>
          <p:nvPr/>
        </p:nvSpPr>
        <p:spPr>
          <a:xfrm>
            <a:off x="3176366" y="4206884"/>
            <a:ext cx="2682000" cy="853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Technical Training Series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31" name="Cylinder 30">
            <a:extLst>
              <a:ext uri="{FF2B5EF4-FFF2-40B4-BE49-F238E27FC236}">
                <a16:creationId xmlns:a16="http://schemas.microsoft.com/office/drawing/2014/main" id="{A867E3FD-0A6C-DC1A-F363-8C3C299BC7B2}"/>
              </a:ext>
            </a:extLst>
          </p:cNvPr>
          <p:cNvSpPr/>
          <p:nvPr/>
        </p:nvSpPr>
        <p:spPr>
          <a:xfrm>
            <a:off x="4828105" y="5708866"/>
            <a:ext cx="2964845" cy="912261"/>
          </a:xfrm>
          <a:prstGeom prst="can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Talent Repository</a:t>
            </a: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3FAF34A-B9CD-7325-5A00-8ED27D59FE89}"/>
              </a:ext>
            </a:extLst>
          </p:cNvPr>
          <p:cNvSpPr/>
          <p:nvPr/>
        </p:nvSpPr>
        <p:spPr>
          <a:xfrm>
            <a:off x="2903048" y="1692331"/>
            <a:ext cx="379700" cy="33496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474345E-9A8E-C268-6A69-FCBF4BFDD6DF}"/>
              </a:ext>
            </a:extLst>
          </p:cNvPr>
          <p:cNvSpPr/>
          <p:nvPr/>
        </p:nvSpPr>
        <p:spPr>
          <a:xfrm rot="5400000">
            <a:off x="4457657" y="2380837"/>
            <a:ext cx="379700" cy="33496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89EA64A-14B8-E2F0-03A7-1C0E07B9EC67}"/>
              </a:ext>
            </a:extLst>
          </p:cNvPr>
          <p:cNvSpPr/>
          <p:nvPr/>
        </p:nvSpPr>
        <p:spPr>
          <a:xfrm>
            <a:off x="5930828" y="3030087"/>
            <a:ext cx="379700" cy="33496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AB5AAEA-81A6-DEC1-CF91-F4232A326F3E}"/>
              </a:ext>
            </a:extLst>
          </p:cNvPr>
          <p:cNvSpPr/>
          <p:nvPr/>
        </p:nvSpPr>
        <p:spPr>
          <a:xfrm>
            <a:off x="8835353" y="3030087"/>
            <a:ext cx="379700" cy="33496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195A2B78-58CB-C356-57BE-DF02EE9CB240}"/>
              </a:ext>
            </a:extLst>
          </p:cNvPr>
          <p:cNvSpPr/>
          <p:nvPr/>
        </p:nvSpPr>
        <p:spPr>
          <a:xfrm rot="5400000">
            <a:off x="10295431" y="3753827"/>
            <a:ext cx="379700" cy="33496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8EABDF4E-6E87-7152-2688-CC920877E7E5}"/>
              </a:ext>
            </a:extLst>
          </p:cNvPr>
          <p:cNvSpPr/>
          <p:nvPr/>
        </p:nvSpPr>
        <p:spPr>
          <a:xfrm flipH="1">
            <a:off x="8764581" y="4461138"/>
            <a:ext cx="379700" cy="33496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D57386F-5604-A99B-E25A-B29BF87077AA}"/>
              </a:ext>
            </a:extLst>
          </p:cNvPr>
          <p:cNvSpPr/>
          <p:nvPr/>
        </p:nvSpPr>
        <p:spPr>
          <a:xfrm flipH="1">
            <a:off x="5797811" y="4466587"/>
            <a:ext cx="379700" cy="33496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8FA60135-7A1E-0C79-54C6-7CC739F3F5E5}"/>
              </a:ext>
            </a:extLst>
          </p:cNvPr>
          <p:cNvSpPr/>
          <p:nvPr/>
        </p:nvSpPr>
        <p:spPr>
          <a:xfrm rot="5400000">
            <a:off x="6120678" y="5335104"/>
            <a:ext cx="379700" cy="33496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B9327E-7D75-A2C4-265F-51583EBCA38A}"/>
              </a:ext>
            </a:extLst>
          </p:cNvPr>
          <p:cNvSpPr txBox="1"/>
          <p:nvPr/>
        </p:nvSpPr>
        <p:spPr>
          <a:xfrm>
            <a:off x="175098" y="208488"/>
            <a:ext cx="8178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Tahapan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TDP4S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346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BBC64B9-E33D-E933-8170-303D6CDAAEBC}"/>
              </a:ext>
            </a:extLst>
          </p:cNvPr>
          <p:cNvSpPr/>
          <p:nvPr/>
        </p:nvSpPr>
        <p:spPr>
          <a:xfrm>
            <a:off x="0" y="734897"/>
            <a:ext cx="1663430" cy="5836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29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467A3F3-2B1F-0D62-9227-6B0074D1FADA}"/>
              </a:ext>
            </a:extLst>
          </p:cNvPr>
          <p:cNvSpPr/>
          <p:nvPr/>
        </p:nvSpPr>
        <p:spPr>
          <a:xfrm>
            <a:off x="344525" y="2824817"/>
            <a:ext cx="11502947" cy="853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SELEKSI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FIT &amp; PROPER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BERUPA WAWANCARA DENGAN PIMPINAN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*SESUAI KEBUTUHAN ORGANISASI</a:t>
            </a:r>
            <a:endParaRPr kumimoji="0" lang="en-ID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E222C4-253B-AF2F-502C-395612655F9E}"/>
              </a:ext>
            </a:extLst>
          </p:cNvPr>
          <p:cNvSpPr/>
          <p:nvPr/>
        </p:nvSpPr>
        <p:spPr>
          <a:xfrm>
            <a:off x="344525" y="3782487"/>
            <a:ext cx="1823784" cy="1684175"/>
          </a:xfrm>
          <a:prstGeom prst="roundRect">
            <a:avLst/>
          </a:prstGeom>
          <a:solidFill>
            <a:srgbClr val="0034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Penempatan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Bidang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1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9E89F9F-B380-33D6-17CF-BADFD36511EA}"/>
              </a:ext>
            </a:extLst>
          </p:cNvPr>
          <p:cNvSpPr/>
          <p:nvPr/>
        </p:nvSpPr>
        <p:spPr>
          <a:xfrm>
            <a:off x="2285829" y="3782487"/>
            <a:ext cx="1823784" cy="1684175"/>
          </a:xfrm>
          <a:prstGeom prst="roundRect">
            <a:avLst/>
          </a:prstGeom>
          <a:solidFill>
            <a:srgbClr val="0034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Penempatan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Bidang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2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1AABCE5-74C5-B4A8-EF3C-618E9F2D72C7}"/>
              </a:ext>
            </a:extLst>
          </p:cNvPr>
          <p:cNvSpPr/>
          <p:nvPr/>
        </p:nvSpPr>
        <p:spPr>
          <a:xfrm>
            <a:off x="4228037" y="3782487"/>
            <a:ext cx="1823784" cy="1684175"/>
          </a:xfrm>
          <a:prstGeom prst="roundRect">
            <a:avLst/>
          </a:prstGeom>
          <a:solidFill>
            <a:srgbClr val="0034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Penempatan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Bidang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3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787EEB0-99C3-64F4-54BD-BFECCF008623}"/>
              </a:ext>
            </a:extLst>
          </p:cNvPr>
          <p:cNvSpPr/>
          <p:nvPr/>
        </p:nvSpPr>
        <p:spPr>
          <a:xfrm>
            <a:off x="6148241" y="3782487"/>
            <a:ext cx="1823784" cy="1684175"/>
          </a:xfrm>
          <a:prstGeom prst="roundRect">
            <a:avLst/>
          </a:prstGeom>
          <a:solidFill>
            <a:srgbClr val="0034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Penempatan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Bidang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4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6AA6E4F-C92B-6F02-A666-F5BE09381EC1}"/>
              </a:ext>
            </a:extLst>
          </p:cNvPr>
          <p:cNvSpPr/>
          <p:nvPr/>
        </p:nvSpPr>
        <p:spPr>
          <a:xfrm>
            <a:off x="8102543" y="3782487"/>
            <a:ext cx="1823784" cy="1684175"/>
          </a:xfrm>
          <a:prstGeom prst="roundRect">
            <a:avLst/>
          </a:prstGeom>
          <a:solidFill>
            <a:srgbClr val="0034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Penempatan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Fakultas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Departemen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C1734AB-B2CB-C39A-9577-12C3BC1419CC}"/>
              </a:ext>
            </a:extLst>
          </p:cNvPr>
          <p:cNvSpPr/>
          <p:nvPr/>
        </p:nvSpPr>
        <p:spPr>
          <a:xfrm>
            <a:off x="10023688" y="3782487"/>
            <a:ext cx="1823784" cy="1684175"/>
          </a:xfrm>
          <a:prstGeom prst="roundRect">
            <a:avLst/>
          </a:prstGeom>
          <a:solidFill>
            <a:srgbClr val="0034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Penempatan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Unit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Pengawasan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62E937F-419D-F4FE-0136-887B60D7DF37}"/>
              </a:ext>
            </a:extLst>
          </p:cNvPr>
          <p:cNvSpPr/>
          <p:nvPr/>
        </p:nvSpPr>
        <p:spPr>
          <a:xfrm>
            <a:off x="344525" y="5591121"/>
            <a:ext cx="11502947" cy="8532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BEST TALENTS OF ITS</a:t>
            </a:r>
            <a:endParaRPr kumimoji="0" lang="en-ID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65D6A7-CB56-674E-04C3-FE88D4A43156}"/>
              </a:ext>
            </a:extLst>
          </p:cNvPr>
          <p:cNvSpPr txBox="1"/>
          <p:nvPr/>
        </p:nvSpPr>
        <p:spPr>
          <a:xfrm>
            <a:off x="7586996" y="1490989"/>
            <a:ext cx="34644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Pendidikan,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Minat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Pengalaman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Kemampuan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Analitis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Kemampuan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Adaptasi</a:t>
            </a:r>
            <a:endParaRPr kumimoji="0" lang="en-ID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4" name="Cylinder 3">
            <a:extLst>
              <a:ext uri="{FF2B5EF4-FFF2-40B4-BE49-F238E27FC236}">
                <a16:creationId xmlns:a16="http://schemas.microsoft.com/office/drawing/2014/main" id="{B5FF5F82-204B-03EA-89C3-856C7804739B}"/>
              </a:ext>
            </a:extLst>
          </p:cNvPr>
          <p:cNvSpPr/>
          <p:nvPr/>
        </p:nvSpPr>
        <p:spPr>
          <a:xfrm>
            <a:off x="4569398" y="1404191"/>
            <a:ext cx="2964845" cy="912261"/>
          </a:xfrm>
          <a:prstGeom prst="can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Talent Repository</a:t>
            </a: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8F9B8AD-8C9D-A0E0-91BF-8656AA808A11}"/>
              </a:ext>
            </a:extLst>
          </p:cNvPr>
          <p:cNvSpPr/>
          <p:nvPr/>
        </p:nvSpPr>
        <p:spPr>
          <a:xfrm rot="5400000">
            <a:off x="5906148" y="2422974"/>
            <a:ext cx="379700" cy="33496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3AAC3A-3BD2-8C43-2AF5-E10D32A04DFE}"/>
              </a:ext>
            </a:extLst>
          </p:cNvPr>
          <p:cNvSpPr txBox="1"/>
          <p:nvPr/>
        </p:nvSpPr>
        <p:spPr>
          <a:xfrm>
            <a:off x="175098" y="208488"/>
            <a:ext cx="8178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Tahapan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4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TDP4S</a:t>
            </a:r>
            <a:endParaRPr kumimoji="0" lang="en-ID" sz="3200" b="1" i="0" u="none" strike="noStrike" kern="1200" cap="none" spc="0" normalizeH="0" baseline="0" noProof="0" dirty="0">
              <a:ln>
                <a:noFill/>
              </a:ln>
              <a:solidFill>
                <a:srgbClr val="00346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0D6A95-5AD6-F5B1-89EC-32DBFF630AF6}"/>
              </a:ext>
            </a:extLst>
          </p:cNvPr>
          <p:cNvSpPr/>
          <p:nvPr/>
        </p:nvSpPr>
        <p:spPr>
          <a:xfrm>
            <a:off x="0" y="734897"/>
            <a:ext cx="1663430" cy="5836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7399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82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Poppins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Novi Elyka Soundaque</dc:creator>
  <cp:lastModifiedBy>Novi Elyka Soundaque</cp:lastModifiedBy>
  <cp:revision>1</cp:revision>
  <dcterms:created xsi:type="dcterms:W3CDTF">2025-08-20T04:46:55Z</dcterms:created>
  <dcterms:modified xsi:type="dcterms:W3CDTF">2025-08-20T04:47:56Z</dcterms:modified>
</cp:coreProperties>
</file>