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256" r:id="rId2"/>
    <p:sldId id="257" r:id="rId3"/>
    <p:sldId id="259" r:id="rId4"/>
    <p:sldId id="261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37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44565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0375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317811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4275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37259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52877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519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0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48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19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6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20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19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89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64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4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58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8162" y="1749564"/>
            <a:ext cx="10058400" cy="1966225"/>
          </a:xfrm>
        </p:spPr>
        <p:txBody>
          <a:bodyPr>
            <a:normAutofit/>
          </a:bodyPr>
          <a:lstStyle/>
          <a:p>
            <a:r>
              <a:rPr lang="en-US" sz="6600" dirty="0" smtClean="0"/>
              <a:t>PENILAIAN OBYEK IMPLEMENTASI 5S+S</a:t>
            </a:r>
            <a:endParaRPr lang="id-ID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/>
              <a:t>Panduan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Singkat</a:t>
            </a:r>
            <a:endParaRPr lang="id-ID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2972" y="4701869"/>
            <a:ext cx="2052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Tim 5S+S ITS</a:t>
            </a:r>
          </a:p>
          <a:p>
            <a:pPr algn="ctr"/>
            <a:r>
              <a:rPr lang="en-US" dirty="0" smtClean="0"/>
              <a:t>2018</a:t>
            </a:r>
            <a:endParaRPr lang="id-ID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50" t="19710" r="17536" b="19614"/>
          <a:stretch/>
        </p:blipFill>
        <p:spPr>
          <a:xfrm>
            <a:off x="461176" y="283209"/>
            <a:ext cx="2093844" cy="194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87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Evaluasi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program 5S+S di </a:t>
            </a:r>
            <a:r>
              <a:rPr lang="en-US" sz="2400" dirty="0" err="1" smtClean="0"/>
              <a:t>tiap</a:t>
            </a:r>
            <a:r>
              <a:rPr lang="en-US" sz="2400" dirty="0" smtClean="0"/>
              <a:t> </a:t>
            </a:r>
            <a:r>
              <a:rPr lang="en-US" sz="2400" dirty="0" err="1" smtClean="0"/>
              <a:t>obyek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peluang</a:t>
            </a:r>
            <a:r>
              <a:rPr lang="en-US" sz="2400" dirty="0" smtClean="0"/>
              <a:t> </a:t>
            </a:r>
            <a:r>
              <a:rPr lang="en-US" sz="2400" dirty="0" err="1" smtClean="0"/>
              <a:t>perbaikan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tim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5S+S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evaluasi</a:t>
            </a:r>
            <a:r>
              <a:rPr lang="en-US" sz="2400" dirty="0" smtClean="0"/>
              <a:t> program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2400" dirty="0" err="1" smtClean="0"/>
              <a:t>Sarana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pembelajaran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dinilai</a:t>
            </a:r>
            <a:r>
              <a:rPr lang="en-US" sz="2400" dirty="0" smtClean="0"/>
              <a:t> agar sharing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5S+S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998562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15253"/>
            <a:ext cx="10058400" cy="787817"/>
          </a:xfrm>
        </p:spPr>
        <p:txBody>
          <a:bodyPr/>
          <a:lstStyle/>
          <a:p>
            <a:r>
              <a:rPr lang="en-US" dirty="0" err="1" smtClean="0"/>
              <a:t>Durasi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97280" y="2045970"/>
            <a:ext cx="10058400" cy="260604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Tim </a:t>
            </a:r>
            <a:r>
              <a:rPr lang="en-US" sz="2400" dirty="0" err="1" smtClean="0"/>
              <a:t>penilai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mengalokasikan</a:t>
            </a:r>
            <a:r>
              <a:rPr lang="en-US" sz="2400" dirty="0" smtClean="0"/>
              <a:t> </a:t>
            </a:r>
            <a:r>
              <a:rPr lang="en-US" sz="2400" dirty="0" err="1" smtClean="0"/>
              <a:t>kurang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b="1" dirty="0" smtClean="0"/>
              <a:t>45-60 </a:t>
            </a:r>
            <a:r>
              <a:rPr lang="en-US" sz="2400" b="1" dirty="0" err="1" smtClean="0"/>
              <a:t>menit</a:t>
            </a:r>
            <a:r>
              <a:rPr lang="en-US" sz="2400" b="1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lapangan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, </a:t>
            </a:r>
            <a:r>
              <a:rPr lang="en-US" sz="2400" dirty="0" err="1" smtClean="0"/>
              <a:t>durasi</a:t>
            </a:r>
            <a:r>
              <a:rPr lang="en-US" sz="2400" dirty="0" smtClean="0"/>
              <a:t> </a:t>
            </a:r>
            <a:r>
              <a:rPr lang="en-US" sz="2400" dirty="0" err="1" smtClean="0"/>
              <a:t>tergantung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dinamis</a:t>
            </a:r>
            <a:r>
              <a:rPr lang="en-US" sz="2400" dirty="0" smtClean="0"/>
              <a:t> di </a:t>
            </a:r>
            <a:r>
              <a:rPr lang="en-US" sz="2400" dirty="0" err="1" smtClean="0"/>
              <a:t>lapangan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HARAP DIBANGUN KONDISI YANG INFORMAL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smtClean="0"/>
              <a:t>OPTIMAL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48213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15923"/>
          </a:xfrm>
        </p:spPr>
        <p:txBody>
          <a:bodyPr/>
          <a:lstStyle/>
          <a:p>
            <a:r>
              <a:rPr lang="en-US" b="1" dirty="0" err="1"/>
              <a:t>Tahapan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 smtClean="0"/>
              <a:t>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1234440"/>
            <a:ext cx="10363826" cy="5349240"/>
          </a:xfrm>
        </p:spPr>
        <p:txBody>
          <a:bodyPr>
            <a:noAutofit/>
          </a:bodyPr>
          <a:lstStyle/>
          <a:p>
            <a:r>
              <a:rPr lang="en-US" sz="1600" dirty="0" err="1" smtClean="0"/>
              <a:t>Tiap</a:t>
            </a:r>
            <a:r>
              <a:rPr lang="en-US" sz="1600" dirty="0" smtClean="0"/>
              <a:t> </a:t>
            </a: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penilai</a:t>
            </a:r>
            <a:r>
              <a:rPr lang="en-US" sz="1600" dirty="0"/>
              <a:t>, </a:t>
            </a:r>
            <a:r>
              <a:rPr lang="en-US" sz="1600" dirty="0" err="1"/>
              <a:t>mencetak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membaca</a:t>
            </a:r>
            <a:r>
              <a:rPr lang="en-US" sz="1600" dirty="0"/>
              <a:t> </a:t>
            </a:r>
            <a:r>
              <a:rPr lang="en-US" sz="1600" dirty="0" err="1"/>
              <a:t>ulang</a:t>
            </a:r>
            <a:r>
              <a:rPr lang="en-US" sz="1600" dirty="0"/>
              <a:t> form </a:t>
            </a:r>
            <a:r>
              <a:rPr lang="en-US" sz="1600" dirty="0" err="1"/>
              <a:t>penilaian</a:t>
            </a:r>
            <a:r>
              <a:rPr lang="en-US" sz="1600" dirty="0"/>
              <a:t> 5S+S </a:t>
            </a:r>
          </a:p>
          <a:p>
            <a:r>
              <a:rPr lang="en-US" sz="1600" dirty="0"/>
              <a:t>Tim </a:t>
            </a:r>
            <a:r>
              <a:rPr lang="en-US" sz="1600" dirty="0" err="1"/>
              <a:t>Penilai</a:t>
            </a:r>
            <a:r>
              <a:rPr lang="en-US" sz="1600" dirty="0"/>
              <a:t> </a:t>
            </a:r>
            <a:r>
              <a:rPr lang="en-US" sz="1600" dirty="0" err="1"/>
              <a:t>berkumpul</a:t>
            </a:r>
            <a:r>
              <a:rPr lang="en-US" sz="1600" dirty="0"/>
              <a:t> di </a:t>
            </a:r>
            <a:r>
              <a:rPr lang="en-US" sz="1600" dirty="0" err="1"/>
              <a:t>titik</a:t>
            </a:r>
            <a:r>
              <a:rPr lang="en-US" sz="1600" dirty="0"/>
              <a:t> </a:t>
            </a:r>
            <a:r>
              <a:rPr lang="en-US" sz="1600" dirty="0" err="1"/>
              <a:t>kumpul</a:t>
            </a:r>
            <a:r>
              <a:rPr lang="en-US" sz="1600" dirty="0"/>
              <a:t> (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koordinasi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penilai</a:t>
            </a:r>
            <a:r>
              <a:rPr lang="en-US" sz="1600" dirty="0"/>
              <a:t>)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membawa</a:t>
            </a:r>
            <a:r>
              <a:rPr lang="en-US" sz="1600" dirty="0"/>
              <a:t> </a:t>
            </a:r>
            <a:r>
              <a:rPr lang="en-US" sz="1600" dirty="0" err="1"/>
              <a:t>surat</a:t>
            </a:r>
            <a:r>
              <a:rPr lang="en-US" sz="1600" dirty="0"/>
              <a:t> </a:t>
            </a:r>
            <a:r>
              <a:rPr lang="en-US" sz="1600" dirty="0" err="1"/>
              <a:t>tugas</a:t>
            </a:r>
            <a:endParaRPr lang="en-US" sz="1600" dirty="0"/>
          </a:p>
          <a:p>
            <a:r>
              <a:rPr lang="en-US" sz="1600" dirty="0" smtClean="0"/>
              <a:t>Tim </a:t>
            </a:r>
            <a:r>
              <a:rPr lang="en-US" sz="1600" dirty="0" err="1"/>
              <a:t>Penilai</a:t>
            </a:r>
            <a:r>
              <a:rPr lang="en-US" sz="1600" dirty="0"/>
              <a:t> </a:t>
            </a:r>
            <a:r>
              <a:rPr lang="en-US" sz="1600" dirty="0" err="1"/>
              <a:t>menemui</a:t>
            </a:r>
            <a:r>
              <a:rPr lang="en-US" sz="1600" dirty="0"/>
              <a:t> </a:t>
            </a: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bila</a:t>
            </a:r>
            <a:r>
              <a:rPr lang="en-US" sz="1600" dirty="0"/>
              <a:t> </a:t>
            </a:r>
            <a:r>
              <a:rPr lang="en-US" sz="1600" dirty="0" err="1"/>
              <a:t>memungkinkan</a:t>
            </a:r>
            <a:r>
              <a:rPr lang="en-US" sz="1600" dirty="0"/>
              <a:t> </a:t>
            </a:r>
            <a:r>
              <a:rPr lang="en-US" sz="1600" dirty="0" err="1"/>
              <a:t>menemui</a:t>
            </a:r>
            <a:r>
              <a:rPr lang="en-US" sz="1600" dirty="0"/>
              <a:t> </a:t>
            </a:r>
            <a:r>
              <a:rPr lang="en-US" sz="1600" dirty="0" err="1"/>
              <a:t>pimpinan</a:t>
            </a:r>
            <a:r>
              <a:rPr lang="en-US" sz="1600" dirty="0"/>
              <a:t> unit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meyampaikan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proses </a:t>
            </a:r>
            <a:r>
              <a:rPr lang="en-US" sz="1600" dirty="0" err="1"/>
              <a:t>penilaian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tujuan</a:t>
            </a:r>
            <a:r>
              <a:rPr lang="en-US" sz="1600" dirty="0"/>
              <a:t> </a:t>
            </a:r>
            <a:r>
              <a:rPr lang="en-US" sz="1600" dirty="0" err="1"/>
              <a:t>penilaian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singkat</a:t>
            </a:r>
            <a:r>
              <a:rPr lang="en-US" sz="1600" dirty="0"/>
              <a:t>.</a:t>
            </a:r>
          </a:p>
          <a:p>
            <a:r>
              <a:rPr lang="en-US" sz="1600" dirty="0" smtClean="0"/>
              <a:t>Tim </a:t>
            </a:r>
            <a:r>
              <a:rPr lang="en-US" sz="1600" dirty="0" err="1"/>
              <a:t>penilai</a:t>
            </a:r>
            <a:r>
              <a:rPr lang="en-US" sz="1600" dirty="0"/>
              <a:t> </a:t>
            </a:r>
            <a:r>
              <a:rPr lang="en-US" sz="1600" dirty="0" err="1"/>
              <a:t>minta</a:t>
            </a:r>
            <a:r>
              <a:rPr lang="en-US" sz="1600" dirty="0"/>
              <a:t> </a:t>
            </a:r>
            <a:r>
              <a:rPr lang="en-US" sz="1600" dirty="0" err="1"/>
              <a:t>didampingi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implementator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menuju</a:t>
            </a:r>
            <a:r>
              <a:rPr lang="en-US" sz="1600" dirty="0"/>
              <a:t> </a:t>
            </a:r>
            <a:r>
              <a:rPr lang="en-US" sz="1600" dirty="0" err="1"/>
              <a:t>obyek</a:t>
            </a:r>
            <a:r>
              <a:rPr lang="en-US" sz="1600" dirty="0"/>
              <a:t> </a:t>
            </a:r>
            <a:r>
              <a:rPr lang="en-US" sz="1600" dirty="0" err="1"/>
              <a:t>implementasi</a:t>
            </a:r>
            <a:r>
              <a:rPr lang="en-US" sz="1600" dirty="0"/>
              <a:t> 5S+S</a:t>
            </a:r>
          </a:p>
          <a:p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/>
              <a:t>observasi</a:t>
            </a:r>
            <a:r>
              <a:rPr lang="en-US" sz="1600" dirty="0"/>
              <a:t> di </a:t>
            </a:r>
            <a:r>
              <a:rPr lang="en-US" sz="1600" dirty="0" err="1"/>
              <a:t>lokasi</a:t>
            </a:r>
            <a:r>
              <a:rPr lang="en-US" sz="1600" dirty="0"/>
              <a:t> </a:t>
            </a:r>
            <a:r>
              <a:rPr lang="en-US" sz="1600" dirty="0" err="1"/>
              <a:t>obyek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form </a:t>
            </a:r>
            <a:r>
              <a:rPr lang="en-US" sz="1600" dirty="0" err="1"/>
              <a:t>penilaian</a:t>
            </a:r>
            <a:r>
              <a:rPr lang="en-US" sz="1600" dirty="0"/>
              <a:t> 5S+S</a:t>
            </a:r>
          </a:p>
          <a:p>
            <a:r>
              <a:rPr lang="en-US" sz="1600" dirty="0" err="1" smtClean="0"/>
              <a:t>Berkoordinasi</a:t>
            </a:r>
            <a:r>
              <a:rPr lang="en-US" sz="1600" dirty="0" smtClean="0"/>
              <a:t> </a:t>
            </a:r>
            <a:r>
              <a:rPr lang="en-US" sz="1600" dirty="0" err="1"/>
              <a:t>singkat</a:t>
            </a:r>
            <a:r>
              <a:rPr lang="en-US" sz="1600" dirty="0"/>
              <a:t> </a:t>
            </a:r>
            <a:r>
              <a:rPr lang="en-US" sz="1600" dirty="0" err="1" smtClean="0"/>
              <a:t>sesama</a:t>
            </a:r>
            <a:r>
              <a:rPr lang="en-US" sz="1600" dirty="0" smtClean="0"/>
              <a:t> </a:t>
            </a: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bila</a:t>
            </a:r>
            <a:r>
              <a:rPr lang="en-US" sz="1600" dirty="0"/>
              <a:t> </a:t>
            </a:r>
            <a:r>
              <a:rPr lang="en-US" sz="1600" dirty="0" err="1"/>
              <a:t>menemukan</a:t>
            </a:r>
            <a:r>
              <a:rPr lang="en-US" sz="1600" dirty="0"/>
              <a:t> </a:t>
            </a:r>
            <a:r>
              <a:rPr lang="en-US" sz="1600" dirty="0" err="1"/>
              <a:t>adanya</a:t>
            </a:r>
            <a:r>
              <a:rPr lang="en-US" sz="1600" dirty="0"/>
              <a:t> </a:t>
            </a:r>
            <a:r>
              <a:rPr lang="en-US" sz="1600" dirty="0" err="1"/>
              <a:t>ketidaksesuaian</a:t>
            </a:r>
            <a:r>
              <a:rPr lang="en-US" sz="1600" dirty="0"/>
              <a:t> (</a:t>
            </a:r>
            <a:r>
              <a:rPr lang="en-US" sz="1600" dirty="0" err="1"/>
              <a:t>temuan</a:t>
            </a:r>
            <a:r>
              <a:rPr lang="en-US" sz="1600" dirty="0"/>
              <a:t>)</a:t>
            </a:r>
          </a:p>
          <a:p>
            <a:r>
              <a:rPr lang="en-US" sz="1600" dirty="0" err="1" smtClean="0"/>
              <a:t>Mencatat</a:t>
            </a:r>
            <a:r>
              <a:rPr lang="en-US" sz="1600" dirty="0" smtClean="0"/>
              <a:t> </a:t>
            </a:r>
            <a:r>
              <a:rPr lang="en-US" sz="1600" dirty="0" err="1"/>
              <a:t>ketidaksesuaian</a:t>
            </a:r>
            <a:r>
              <a:rPr lang="en-US" sz="1600" dirty="0"/>
              <a:t> (</a:t>
            </a:r>
            <a:r>
              <a:rPr lang="en-US" sz="1600" dirty="0" err="1"/>
              <a:t>temuan</a:t>
            </a:r>
            <a:r>
              <a:rPr lang="en-US" sz="1600" dirty="0"/>
              <a:t>) </a:t>
            </a:r>
            <a:r>
              <a:rPr lang="en-US" sz="1600" dirty="0" err="1"/>
              <a:t>dalam</a:t>
            </a:r>
            <a:r>
              <a:rPr lang="en-US" sz="1600" dirty="0"/>
              <a:t> form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catatan</a:t>
            </a:r>
            <a:r>
              <a:rPr lang="en-US" sz="1600" dirty="0"/>
              <a:t> </a:t>
            </a:r>
            <a:r>
              <a:rPr lang="en-US" sz="1600" dirty="0" err="1"/>
              <a:t>terpisah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masukan</a:t>
            </a:r>
            <a:r>
              <a:rPr lang="en-US" sz="1600" dirty="0"/>
              <a:t> </a:t>
            </a:r>
            <a:r>
              <a:rPr lang="en-US" sz="1600" dirty="0" err="1"/>
              <a:t>bagi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 smtClean="0"/>
              <a:t>implementasi</a:t>
            </a:r>
            <a:endParaRPr lang="en-US" sz="1600" dirty="0" smtClean="0"/>
          </a:p>
          <a:p>
            <a:r>
              <a:rPr lang="en-US" sz="1600" dirty="0" smtClean="0"/>
              <a:t>TIAP ANGGOTA TIM PENILAIAN BERHAK MENILAI SESUAI DENGAN FAKTA DAN INFORMASI YANG DILIHAT/DITEMUKAN DAN DAPAT BERKOORDINASI DENGAN ANGGOTA TIM LAINNYA BILA ADA PERLU PENYAMAAN PERSEPSI</a:t>
            </a:r>
            <a:endParaRPr lang="en-US" sz="1600" dirty="0"/>
          </a:p>
          <a:p>
            <a:r>
              <a:rPr lang="en-US" sz="1600" dirty="0" err="1"/>
              <a:t>Tiap</a:t>
            </a:r>
            <a:r>
              <a:rPr lang="en-US" sz="1600" dirty="0"/>
              <a:t> </a:t>
            </a: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penilai</a:t>
            </a:r>
            <a:r>
              <a:rPr lang="en-US" sz="1600" dirty="0"/>
              <a:t> </a:t>
            </a:r>
            <a:r>
              <a:rPr lang="en-US" sz="1600" dirty="0" err="1"/>
              <a:t>mengisi</a:t>
            </a:r>
            <a:r>
              <a:rPr lang="en-US" sz="1600" dirty="0"/>
              <a:t> form </a:t>
            </a:r>
            <a:r>
              <a:rPr lang="en-US" sz="1600" dirty="0" err="1"/>
              <a:t>penilaian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diserahkan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coordinator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penilai</a:t>
            </a:r>
            <a:r>
              <a:rPr lang="en-US" sz="1600" dirty="0"/>
              <a:t> yang </a:t>
            </a:r>
            <a:r>
              <a:rPr lang="en-US" sz="1600" dirty="0" err="1"/>
              <a:t>selanjutnya</a:t>
            </a:r>
            <a:r>
              <a:rPr lang="en-US" sz="1600" dirty="0"/>
              <a:t> </a:t>
            </a:r>
            <a:r>
              <a:rPr lang="en-US" sz="1600" dirty="0" err="1"/>
              <a:t>diserahkan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panitia</a:t>
            </a:r>
            <a:r>
              <a:rPr lang="en-US" sz="1600" dirty="0"/>
              <a:t> di SDMO</a:t>
            </a:r>
          </a:p>
          <a:p>
            <a:r>
              <a:rPr lang="en-US" sz="1600" dirty="0" err="1"/>
              <a:t>Setelah</a:t>
            </a:r>
            <a:r>
              <a:rPr lang="en-US" sz="1600" dirty="0"/>
              <a:t> </a:t>
            </a:r>
            <a:r>
              <a:rPr lang="en-US" sz="1600" dirty="0" err="1"/>
              <a:t>selesai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gemba</a:t>
            </a:r>
            <a:r>
              <a:rPr lang="en-US" sz="1600" dirty="0"/>
              <a:t> </a:t>
            </a:r>
            <a:r>
              <a:rPr lang="en-US" sz="1600" dirty="0" err="1"/>
              <a:t>penilaian</a:t>
            </a:r>
            <a:r>
              <a:rPr lang="en-US" sz="1600" dirty="0"/>
              <a:t>,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berpamitan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implementasi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meninggalkan</a:t>
            </a:r>
            <a:r>
              <a:rPr lang="en-US" sz="1600" dirty="0"/>
              <a:t> </a:t>
            </a:r>
            <a:r>
              <a:rPr lang="en-US" sz="1600" dirty="0" err="1"/>
              <a:t>obyek</a:t>
            </a:r>
            <a:r>
              <a:rPr lang="en-US" sz="1600" dirty="0"/>
              <a:t> </a:t>
            </a:r>
            <a:r>
              <a:rPr lang="en-US" sz="1600" dirty="0" err="1" smtClean="0"/>
              <a:t>penilaian</a:t>
            </a:r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931596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04493"/>
          </a:xfrm>
        </p:spPr>
        <p:txBody>
          <a:bodyPr/>
          <a:lstStyle/>
          <a:p>
            <a:r>
              <a:rPr lang="en-US" dirty="0" smtClean="0"/>
              <a:t>BOBOT PENILAIAN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49490091"/>
              </p:ext>
            </p:extLst>
          </p:nvPr>
        </p:nvGraphicFramePr>
        <p:xfrm>
          <a:off x="1393382" y="1372850"/>
          <a:ext cx="9099358" cy="4899209"/>
        </p:xfrm>
        <a:graphic>
          <a:graphicData uri="http://schemas.openxmlformats.org/drawingml/2006/table">
            <a:tbl>
              <a:tblPr/>
              <a:tblGrid>
                <a:gridCol w="1214341"/>
                <a:gridCol w="5267617"/>
                <a:gridCol w="1312802"/>
                <a:gridCol w="1304598"/>
              </a:tblGrid>
              <a:tr h="1889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ASPEK PENILAIAN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Bobot (%)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8901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890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SISIH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S1.1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Pemilahan item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737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S1.2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Item rusak/dalam perawatan dan pemberian label merah (red tag)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S1.3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Tempat Penampungan Sementara (TPS)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SUSUN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S2.1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Instalasi Listrik, AC, Telepon, dan Wifi (Access Point)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S2.2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Tanda dan Label untuk tempat pada tiap item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S2.3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Penempatan Mesin/Komputer/Alat Kerja dan Bahan/Material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S2.4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Penataan Dokumen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S2.5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Penempatan APAR dan Kotak P3K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S2.6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Pembatasan Area Kerja (khusus Lab)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SAPU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S3.1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Kebersihan lantai/dinding/langit-langit dan selasar (lorong)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S3.2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Kebersihan Mesin/Alat Kerja/Komputer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S3.3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Kebersihan fasilitas umum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d-ID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S4.1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Petunjuk Operasional Baku (SOP) dan checksheet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S4.2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Jalur/ Rambu Evakuasi dan Peta Evakuasi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SINAMBUNG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S5.1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Komitmen dan Keterlibatan Pimpinan (wawancara)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S5.2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Dokumentasi kegiatan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d-ID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8901">
                <a:tc>
                  <a:txBody>
                    <a:bodyPr/>
                    <a:lstStyle/>
                    <a:p>
                      <a:pPr algn="ctr" fontAlgn="ctr"/>
                      <a:endParaRPr lang="id-ID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848" marR="6848" marT="68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848" marR="6848" marT="68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538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344" y="3463290"/>
            <a:ext cx="10351752" cy="155370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TERIMAKASIH ATAS SEMANGAT BERBAGI DAN SALING BELAJAR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69975033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134</TotalTime>
  <Words>448</Words>
  <Application>Microsoft Office PowerPoint</Application>
  <PresentationFormat>Widescreen</PresentationFormat>
  <Paragraphs>107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Tw Cen MT</vt:lpstr>
      <vt:lpstr>Droplet</vt:lpstr>
      <vt:lpstr>PENILAIAN OBYEK IMPLEMENTASI 5S+S</vt:lpstr>
      <vt:lpstr>Tujuan Penilaian Obyek Implementasi</vt:lpstr>
      <vt:lpstr>Durasi Penilaian</vt:lpstr>
      <vt:lpstr>Tahapan umum Penilaian</vt:lpstr>
      <vt:lpstr>BOBOT PENILAIAN</vt:lpstr>
      <vt:lpstr>TERIMAKASIH ATAS SEMANGAT BERBAGI DAN SALING BELAJAR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Pendampingan Lapangan 5S+S</dc:title>
  <dc:creator>Arief Rahman</dc:creator>
  <cp:lastModifiedBy>Arief Rahman</cp:lastModifiedBy>
  <cp:revision>12</cp:revision>
  <dcterms:created xsi:type="dcterms:W3CDTF">2018-10-08T00:56:18Z</dcterms:created>
  <dcterms:modified xsi:type="dcterms:W3CDTF">2018-10-29T02:18:48Z</dcterms:modified>
</cp:coreProperties>
</file>