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396" r:id="rId5"/>
    <p:sldId id="397" r:id="rId6"/>
    <p:sldId id="399" r:id="rId7"/>
    <p:sldId id="400" r:id="rId8"/>
    <p:sldId id="401" r:id="rId9"/>
    <p:sldId id="412" r:id="rId10"/>
    <p:sldId id="398" r:id="rId11"/>
    <p:sldId id="402" r:id="rId12"/>
    <p:sldId id="418" r:id="rId13"/>
    <p:sldId id="410" r:id="rId14"/>
    <p:sldId id="416" r:id="rId15"/>
    <p:sldId id="407" r:id="rId16"/>
    <p:sldId id="413" r:id="rId17"/>
    <p:sldId id="414" r:id="rId18"/>
    <p:sldId id="415" r:id="rId19"/>
    <p:sldId id="417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671A7-6732-4BB1-B297-E98F77FFD1E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385BFBF-6344-43E2-868D-547728824B52}">
      <dgm:prSet phldrT="[Text]"/>
      <dgm:spPr/>
      <dgm:t>
        <a:bodyPr/>
        <a:lstStyle/>
        <a:p>
          <a:r>
            <a:rPr lang="id-ID" dirty="0" smtClean="0"/>
            <a:t>Langkah 1</a:t>
          </a:r>
          <a:endParaRPr lang="id-ID" dirty="0"/>
        </a:p>
      </dgm:t>
    </dgm:pt>
    <dgm:pt modelId="{7FB25EF4-666F-4339-9DC5-9E963704ABF6}" type="parTrans" cxnId="{21AFD74F-7DE9-4091-BBD2-1F6471179F95}">
      <dgm:prSet/>
      <dgm:spPr/>
      <dgm:t>
        <a:bodyPr/>
        <a:lstStyle/>
        <a:p>
          <a:endParaRPr lang="id-ID"/>
        </a:p>
      </dgm:t>
    </dgm:pt>
    <dgm:pt modelId="{04243212-ED93-4B1B-85CE-7F16BCB0E5D9}" type="sibTrans" cxnId="{21AFD74F-7DE9-4091-BBD2-1F6471179F95}">
      <dgm:prSet/>
      <dgm:spPr/>
      <dgm:t>
        <a:bodyPr/>
        <a:lstStyle/>
        <a:p>
          <a:endParaRPr lang="id-ID"/>
        </a:p>
      </dgm:t>
    </dgm:pt>
    <dgm:pt modelId="{C7AE4AE2-65BA-435C-942A-17B1778A83DE}">
      <dgm:prSet phldrT="[Text]" custT="1"/>
      <dgm:spPr/>
      <dgm:t>
        <a:bodyPr/>
        <a:lstStyle/>
        <a:p>
          <a:r>
            <a:rPr lang="id-ID" sz="1400" dirty="0" smtClean="0"/>
            <a:t>Pembentukan Tim Implementasi</a:t>
          </a:r>
          <a:endParaRPr lang="id-ID" sz="1400" dirty="0"/>
        </a:p>
      </dgm:t>
    </dgm:pt>
    <dgm:pt modelId="{2F73EDF6-FB02-476F-ADDA-B5F2D7A637A7}" type="parTrans" cxnId="{E2F85C98-705A-4D3C-9D10-2FA99B390E1A}">
      <dgm:prSet/>
      <dgm:spPr/>
      <dgm:t>
        <a:bodyPr/>
        <a:lstStyle/>
        <a:p>
          <a:endParaRPr lang="id-ID"/>
        </a:p>
      </dgm:t>
    </dgm:pt>
    <dgm:pt modelId="{2C2DEC19-8F26-4F0D-917A-3E8CA966472A}" type="sibTrans" cxnId="{E2F85C98-705A-4D3C-9D10-2FA99B390E1A}">
      <dgm:prSet/>
      <dgm:spPr/>
      <dgm:t>
        <a:bodyPr/>
        <a:lstStyle/>
        <a:p>
          <a:endParaRPr lang="id-ID"/>
        </a:p>
      </dgm:t>
    </dgm:pt>
    <dgm:pt modelId="{081DB83D-D717-428D-912C-893AEABF5864}">
      <dgm:prSet phldrT="[Text]"/>
      <dgm:spPr/>
      <dgm:t>
        <a:bodyPr/>
        <a:lstStyle/>
        <a:p>
          <a:r>
            <a:rPr lang="id-ID" dirty="0" smtClean="0"/>
            <a:t>Langkah 2</a:t>
          </a:r>
          <a:endParaRPr lang="id-ID" dirty="0"/>
        </a:p>
      </dgm:t>
    </dgm:pt>
    <dgm:pt modelId="{4770CD06-3756-4B13-8C46-10F7D52C6335}" type="parTrans" cxnId="{88E9632D-604E-4E95-A00F-6C883D0052C4}">
      <dgm:prSet/>
      <dgm:spPr/>
      <dgm:t>
        <a:bodyPr/>
        <a:lstStyle/>
        <a:p>
          <a:endParaRPr lang="id-ID"/>
        </a:p>
      </dgm:t>
    </dgm:pt>
    <dgm:pt modelId="{97E1D57E-90A0-40BB-B7FF-1E7D303B8920}" type="sibTrans" cxnId="{88E9632D-604E-4E95-A00F-6C883D0052C4}">
      <dgm:prSet/>
      <dgm:spPr/>
      <dgm:t>
        <a:bodyPr/>
        <a:lstStyle/>
        <a:p>
          <a:endParaRPr lang="id-ID"/>
        </a:p>
      </dgm:t>
    </dgm:pt>
    <dgm:pt modelId="{CC74E75A-B61B-4219-82E4-8FE7F59F3C53}">
      <dgm:prSet phldrT="[Text]"/>
      <dgm:spPr/>
      <dgm:t>
        <a:bodyPr/>
        <a:lstStyle/>
        <a:p>
          <a:r>
            <a:rPr lang="id-ID" dirty="0" smtClean="0"/>
            <a:t>Perencanaan Implementasi</a:t>
          </a:r>
          <a:endParaRPr lang="id-ID" dirty="0"/>
        </a:p>
      </dgm:t>
    </dgm:pt>
    <dgm:pt modelId="{B40D290D-9DDE-4F1A-89A0-17AC82851724}" type="parTrans" cxnId="{E2EC0288-1F36-4CC9-9A07-269090B12D4A}">
      <dgm:prSet/>
      <dgm:spPr/>
      <dgm:t>
        <a:bodyPr/>
        <a:lstStyle/>
        <a:p>
          <a:endParaRPr lang="id-ID"/>
        </a:p>
      </dgm:t>
    </dgm:pt>
    <dgm:pt modelId="{4FA1EB22-935B-45C2-BC73-D303A7CB539B}" type="sibTrans" cxnId="{E2EC0288-1F36-4CC9-9A07-269090B12D4A}">
      <dgm:prSet/>
      <dgm:spPr/>
      <dgm:t>
        <a:bodyPr/>
        <a:lstStyle/>
        <a:p>
          <a:endParaRPr lang="id-ID"/>
        </a:p>
      </dgm:t>
    </dgm:pt>
    <dgm:pt modelId="{F1A2CDD5-DA0F-4F10-9C51-DA96ED1A535B}">
      <dgm:prSet phldrT="[Text]"/>
      <dgm:spPr/>
      <dgm:t>
        <a:bodyPr/>
        <a:lstStyle/>
        <a:p>
          <a:r>
            <a:rPr lang="id-ID" dirty="0" smtClean="0"/>
            <a:t>Langkah 3</a:t>
          </a:r>
          <a:endParaRPr lang="id-ID" dirty="0"/>
        </a:p>
      </dgm:t>
    </dgm:pt>
    <dgm:pt modelId="{3C768085-653D-4245-808B-CCBBB75835E2}" type="parTrans" cxnId="{C1E27AC3-182C-4D21-8FF3-ABA63E7F44D1}">
      <dgm:prSet/>
      <dgm:spPr/>
      <dgm:t>
        <a:bodyPr/>
        <a:lstStyle/>
        <a:p>
          <a:endParaRPr lang="id-ID"/>
        </a:p>
      </dgm:t>
    </dgm:pt>
    <dgm:pt modelId="{37D15F98-8EB0-4DAC-9C19-2D9C85B81AF6}" type="sibTrans" cxnId="{C1E27AC3-182C-4D21-8FF3-ABA63E7F44D1}">
      <dgm:prSet/>
      <dgm:spPr/>
      <dgm:t>
        <a:bodyPr/>
        <a:lstStyle/>
        <a:p>
          <a:endParaRPr lang="id-ID"/>
        </a:p>
      </dgm:t>
    </dgm:pt>
    <dgm:pt modelId="{4EB59FFF-2140-405A-9B55-1D6455D19621}">
      <dgm:prSet phldrT="[Text]"/>
      <dgm:spPr/>
      <dgm:t>
        <a:bodyPr/>
        <a:lstStyle/>
        <a:p>
          <a:r>
            <a:rPr lang="id-ID" dirty="0" smtClean="0"/>
            <a:t>Sosialisasi dan Pelatihan</a:t>
          </a:r>
          <a:endParaRPr lang="id-ID" dirty="0"/>
        </a:p>
      </dgm:t>
    </dgm:pt>
    <dgm:pt modelId="{CE08BFAF-F329-4903-9BF8-066FADEF11FE}" type="parTrans" cxnId="{7ECEAA80-7B4A-4325-A6AF-E9E526DC5B93}">
      <dgm:prSet/>
      <dgm:spPr/>
      <dgm:t>
        <a:bodyPr/>
        <a:lstStyle/>
        <a:p>
          <a:endParaRPr lang="id-ID"/>
        </a:p>
      </dgm:t>
    </dgm:pt>
    <dgm:pt modelId="{08DBC0B2-0F3A-4864-B7DA-2DE620A9E4E7}" type="sibTrans" cxnId="{7ECEAA80-7B4A-4325-A6AF-E9E526DC5B93}">
      <dgm:prSet/>
      <dgm:spPr/>
      <dgm:t>
        <a:bodyPr/>
        <a:lstStyle/>
        <a:p>
          <a:endParaRPr lang="id-ID"/>
        </a:p>
      </dgm:t>
    </dgm:pt>
    <dgm:pt modelId="{83583B5A-72CA-4DF7-A2E8-C5623394D385}">
      <dgm:prSet phldrT="[Text]"/>
      <dgm:spPr/>
      <dgm:t>
        <a:bodyPr/>
        <a:lstStyle/>
        <a:p>
          <a:r>
            <a:rPr lang="id-ID" dirty="0" smtClean="0"/>
            <a:t>Langkah 4</a:t>
          </a:r>
          <a:endParaRPr lang="id-ID" dirty="0"/>
        </a:p>
      </dgm:t>
    </dgm:pt>
    <dgm:pt modelId="{40E26FFD-2238-4F95-BD1E-358D382B4DFE}" type="parTrans" cxnId="{8EE95BD0-AEAB-4580-B542-8CFC419BFFE6}">
      <dgm:prSet/>
      <dgm:spPr/>
      <dgm:t>
        <a:bodyPr/>
        <a:lstStyle/>
        <a:p>
          <a:endParaRPr lang="id-ID"/>
        </a:p>
      </dgm:t>
    </dgm:pt>
    <dgm:pt modelId="{196EB399-6872-412D-9E0A-FB116D5B276F}" type="sibTrans" cxnId="{8EE95BD0-AEAB-4580-B542-8CFC419BFFE6}">
      <dgm:prSet/>
      <dgm:spPr/>
      <dgm:t>
        <a:bodyPr/>
        <a:lstStyle/>
        <a:p>
          <a:endParaRPr lang="id-ID"/>
        </a:p>
      </dgm:t>
    </dgm:pt>
    <dgm:pt modelId="{3B3FFD04-2BAD-40A2-88D4-45297F0168F9}">
      <dgm:prSet phldrT="[Text]"/>
      <dgm:spPr/>
      <dgm:t>
        <a:bodyPr/>
        <a:lstStyle/>
        <a:p>
          <a:r>
            <a:rPr lang="id-ID" dirty="0" smtClean="0"/>
            <a:t>Implementasi tiap Unit</a:t>
          </a:r>
          <a:endParaRPr lang="id-ID" dirty="0"/>
        </a:p>
      </dgm:t>
    </dgm:pt>
    <dgm:pt modelId="{A038D00D-9DC6-49F7-BBF0-C6B54D390D56}" type="parTrans" cxnId="{7FAE5BCD-F75B-40A8-8FB3-827A7E8F1CFA}">
      <dgm:prSet/>
      <dgm:spPr/>
      <dgm:t>
        <a:bodyPr/>
        <a:lstStyle/>
        <a:p>
          <a:endParaRPr lang="id-ID"/>
        </a:p>
      </dgm:t>
    </dgm:pt>
    <dgm:pt modelId="{8DF92269-9F26-4BDC-95E6-7A0435844113}" type="sibTrans" cxnId="{7FAE5BCD-F75B-40A8-8FB3-827A7E8F1CFA}">
      <dgm:prSet/>
      <dgm:spPr/>
      <dgm:t>
        <a:bodyPr/>
        <a:lstStyle/>
        <a:p>
          <a:endParaRPr lang="id-ID"/>
        </a:p>
      </dgm:t>
    </dgm:pt>
    <dgm:pt modelId="{01EE8ADD-E250-46F1-BFDB-7932B1BF7847}">
      <dgm:prSet phldrT="[Text]"/>
      <dgm:spPr/>
      <dgm:t>
        <a:bodyPr/>
        <a:lstStyle/>
        <a:p>
          <a:r>
            <a:rPr lang="id-ID" dirty="0" smtClean="0"/>
            <a:t>Langkah 5</a:t>
          </a:r>
          <a:endParaRPr lang="id-ID" dirty="0"/>
        </a:p>
      </dgm:t>
    </dgm:pt>
    <dgm:pt modelId="{D24994A1-3C8B-4351-A024-3CBD055FF1E6}" type="parTrans" cxnId="{C6CB8783-EE55-44A7-8882-48A3369D957C}">
      <dgm:prSet/>
      <dgm:spPr/>
      <dgm:t>
        <a:bodyPr/>
        <a:lstStyle/>
        <a:p>
          <a:endParaRPr lang="id-ID"/>
        </a:p>
      </dgm:t>
    </dgm:pt>
    <dgm:pt modelId="{144FD1DE-FFB9-4DF9-8794-AE5457CCF421}" type="sibTrans" cxnId="{C6CB8783-EE55-44A7-8882-48A3369D957C}">
      <dgm:prSet/>
      <dgm:spPr/>
      <dgm:t>
        <a:bodyPr/>
        <a:lstStyle/>
        <a:p>
          <a:endParaRPr lang="id-ID"/>
        </a:p>
      </dgm:t>
    </dgm:pt>
    <dgm:pt modelId="{95335964-D7D8-4A19-B8D8-A32BC6D929CB}">
      <dgm:prSet phldrT="[Text]"/>
      <dgm:spPr/>
      <dgm:t>
        <a:bodyPr/>
        <a:lstStyle/>
        <a:p>
          <a:r>
            <a:rPr lang="id-ID" dirty="0" smtClean="0"/>
            <a:t>Gemba, Audit, Evaluasi, dan Follow Up</a:t>
          </a:r>
          <a:endParaRPr lang="id-ID" dirty="0"/>
        </a:p>
      </dgm:t>
    </dgm:pt>
    <dgm:pt modelId="{9B6A62C9-9155-46E6-B2EB-397EA7315AA1}" type="parTrans" cxnId="{57DFC7CD-BEC5-4863-8EAA-A94A5AFCE570}">
      <dgm:prSet/>
      <dgm:spPr/>
      <dgm:t>
        <a:bodyPr/>
        <a:lstStyle/>
        <a:p>
          <a:endParaRPr lang="id-ID"/>
        </a:p>
      </dgm:t>
    </dgm:pt>
    <dgm:pt modelId="{24A23980-773D-45C5-B4D3-6B720D6B6CE5}" type="sibTrans" cxnId="{57DFC7CD-BEC5-4863-8EAA-A94A5AFCE570}">
      <dgm:prSet/>
      <dgm:spPr/>
      <dgm:t>
        <a:bodyPr/>
        <a:lstStyle/>
        <a:p>
          <a:endParaRPr lang="id-ID"/>
        </a:p>
      </dgm:t>
    </dgm:pt>
    <dgm:pt modelId="{5EEED6C3-72FF-4D1F-B7D8-851647E75781}" type="pres">
      <dgm:prSet presAssocID="{9A5671A7-6732-4BB1-B297-E98F77FFD1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8239941-1770-42B0-8CBD-A2250284B157}" type="pres">
      <dgm:prSet presAssocID="{C385BFBF-6344-43E2-868D-547728824B52}" presName="composite" presStyleCnt="0"/>
      <dgm:spPr/>
    </dgm:pt>
    <dgm:pt modelId="{D713C545-E1D8-4825-AAA1-953EC990372D}" type="pres">
      <dgm:prSet presAssocID="{C385BFBF-6344-43E2-868D-547728824B52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E558A2-BAB0-437E-AD97-1870CEA44237}" type="pres">
      <dgm:prSet presAssocID="{C385BFBF-6344-43E2-868D-547728824B52}" presName="parSh" presStyleLbl="node1" presStyleIdx="0" presStyleCnt="5"/>
      <dgm:spPr/>
      <dgm:t>
        <a:bodyPr/>
        <a:lstStyle/>
        <a:p>
          <a:endParaRPr lang="id-ID"/>
        </a:p>
      </dgm:t>
    </dgm:pt>
    <dgm:pt modelId="{C402710F-2129-46DD-A517-CABBC359724B}" type="pres">
      <dgm:prSet presAssocID="{C385BFBF-6344-43E2-868D-547728824B52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FEDDD9-33E6-4E3E-9B7A-CAF8DB70974C}" type="pres">
      <dgm:prSet presAssocID="{04243212-ED93-4B1B-85CE-7F16BCB0E5D9}" presName="sibTrans" presStyleLbl="sibTrans2D1" presStyleIdx="0" presStyleCnt="4"/>
      <dgm:spPr/>
      <dgm:t>
        <a:bodyPr/>
        <a:lstStyle/>
        <a:p>
          <a:endParaRPr lang="id-ID"/>
        </a:p>
      </dgm:t>
    </dgm:pt>
    <dgm:pt modelId="{E0824888-FAAA-4306-B2A9-F032CF385429}" type="pres">
      <dgm:prSet presAssocID="{04243212-ED93-4B1B-85CE-7F16BCB0E5D9}" presName="connTx" presStyleLbl="sibTrans2D1" presStyleIdx="0" presStyleCnt="4"/>
      <dgm:spPr/>
      <dgm:t>
        <a:bodyPr/>
        <a:lstStyle/>
        <a:p>
          <a:endParaRPr lang="id-ID"/>
        </a:p>
      </dgm:t>
    </dgm:pt>
    <dgm:pt modelId="{B63B8661-2D25-4AFB-9D68-DABB93352A9D}" type="pres">
      <dgm:prSet presAssocID="{081DB83D-D717-428D-912C-893AEABF5864}" presName="composite" presStyleCnt="0"/>
      <dgm:spPr/>
    </dgm:pt>
    <dgm:pt modelId="{DB6ED607-B765-48EF-825A-7F815EA56ED3}" type="pres">
      <dgm:prSet presAssocID="{081DB83D-D717-428D-912C-893AEABF5864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7B7D8D-50D5-4B1F-9BF4-15B296F5E47C}" type="pres">
      <dgm:prSet presAssocID="{081DB83D-D717-428D-912C-893AEABF5864}" presName="parSh" presStyleLbl="node1" presStyleIdx="1" presStyleCnt="5"/>
      <dgm:spPr/>
      <dgm:t>
        <a:bodyPr/>
        <a:lstStyle/>
        <a:p>
          <a:endParaRPr lang="id-ID"/>
        </a:p>
      </dgm:t>
    </dgm:pt>
    <dgm:pt modelId="{E068EF52-E442-4B8F-A4C7-978573188ADA}" type="pres">
      <dgm:prSet presAssocID="{081DB83D-D717-428D-912C-893AEABF5864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98DFDC-342C-4C84-A0EF-096E49179966}" type="pres">
      <dgm:prSet presAssocID="{97E1D57E-90A0-40BB-B7FF-1E7D303B8920}" presName="sibTrans" presStyleLbl="sibTrans2D1" presStyleIdx="1" presStyleCnt="4"/>
      <dgm:spPr/>
      <dgm:t>
        <a:bodyPr/>
        <a:lstStyle/>
        <a:p>
          <a:endParaRPr lang="id-ID"/>
        </a:p>
      </dgm:t>
    </dgm:pt>
    <dgm:pt modelId="{341AA409-164B-45E0-9DC9-90E31F8D200A}" type="pres">
      <dgm:prSet presAssocID="{97E1D57E-90A0-40BB-B7FF-1E7D303B8920}" presName="connTx" presStyleLbl="sibTrans2D1" presStyleIdx="1" presStyleCnt="4"/>
      <dgm:spPr/>
      <dgm:t>
        <a:bodyPr/>
        <a:lstStyle/>
        <a:p>
          <a:endParaRPr lang="id-ID"/>
        </a:p>
      </dgm:t>
    </dgm:pt>
    <dgm:pt modelId="{A3A0D5E5-457C-47CE-BEF5-DFF49CBA7C48}" type="pres">
      <dgm:prSet presAssocID="{F1A2CDD5-DA0F-4F10-9C51-DA96ED1A535B}" presName="composite" presStyleCnt="0"/>
      <dgm:spPr/>
    </dgm:pt>
    <dgm:pt modelId="{23795735-AEDA-4265-93EA-0FDE18044E26}" type="pres">
      <dgm:prSet presAssocID="{F1A2CDD5-DA0F-4F10-9C51-DA96ED1A535B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6A8EE8-3FEF-47BC-8D75-E38C0A35E66A}" type="pres">
      <dgm:prSet presAssocID="{F1A2CDD5-DA0F-4F10-9C51-DA96ED1A535B}" presName="parSh" presStyleLbl="node1" presStyleIdx="2" presStyleCnt="5"/>
      <dgm:spPr/>
      <dgm:t>
        <a:bodyPr/>
        <a:lstStyle/>
        <a:p>
          <a:endParaRPr lang="id-ID"/>
        </a:p>
      </dgm:t>
    </dgm:pt>
    <dgm:pt modelId="{43B2CE2E-BA4A-4151-AC51-47D9F4FCDDE7}" type="pres">
      <dgm:prSet presAssocID="{F1A2CDD5-DA0F-4F10-9C51-DA96ED1A535B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6DF7FF-0031-4AE2-9515-204D1ADE5D80}" type="pres">
      <dgm:prSet presAssocID="{37D15F98-8EB0-4DAC-9C19-2D9C85B81AF6}" presName="sibTrans" presStyleLbl="sibTrans2D1" presStyleIdx="2" presStyleCnt="4"/>
      <dgm:spPr/>
      <dgm:t>
        <a:bodyPr/>
        <a:lstStyle/>
        <a:p>
          <a:endParaRPr lang="id-ID"/>
        </a:p>
      </dgm:t>
    </dgm:pt>
    <dgm:pt modelId="{A7B91BA5-C5D7-4C17-A5A7-85AAF9146263}" type="pres">
      <dgm:prSet presAssocID="{37D15F98-8EB0-4DAC-9C19-2D9C85B81AF6}" presName="connTx" presStyleLbl="sibTrans2D1" presStyleIdx="2" presStyleCnt="4"/>
      <dgm:spPr/>
      <dgm:t>
        <a:bodyPr/>
        <a:lstStyle/>
        <a:p>
          <a:endParaRPr lang="id-ID"/>
        </a:p>
      </dgm:t>
    </dgm:pt>
    <dgm:pt modelId="{7AD1A34D-3DF0-4C3A-8C6B-1947AD9E7787}" type="pres">
      <dgm:prSet presAssocID="{83583B5A-72CA-4DF7-A2E8-C5623394D385}" presName="composite" presStyleCnt="0"/>
      <dgm:spPr/>
    </dgm:pt>
    <dgm:pt modelId="{5D111A33-72EE-4384-938D-AC540B03F53C}" type="pres">
      <dgm:prSet presAssocID="{83583B5A-72CA-4DF7-A2E8-C5623394D385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B9C6FD-FB27-4286-B757-DD0708209DB6}" type="pres">
      <dgm:prSet presAssocID="{83583B5A-72CA-4DF7-A2E8-C5623394D385}" presName="parSh" presStyleLbl="node1" presStyleIdx="3" presStyleCnt="5"/>
      <dgm:spPr/>
      <dgm:t>
        <a:bodyPr/>
        <a:lstStyle/>
        <a:p>
          <a:endParaRPr lang="id-ID"/>
        </a:p>
      </dgm:t>
    </dgm:pt>
    <dgm:pt modelId="{37B96461-2536-43CC-BD56-A0EE909D2EEC}" type="pres">
      <dgm:prSet presAssocID="{83583B5A-72CA-4DF7-A2E8-C5623394D385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7F248D-9215-4351-887E-E36D64C955E1}" type="pres">
      <dgm:prSet presAssocID="{196EB399-6872-412D-9E0A-FB116D5B276F}" presName="sibTrans" presStyleLbl="sibTrans2D1" presStyleIdx="3" presStyleCnt="4"/>
      <dgm:spPr/>
      <dgm:t>
        <a:bodyPr/>
        <a:lstStyle/>
        <a:p>
          <a:endParaRPr lang="id-ID"/>
        </a:p>
      </dgm:t>
    </dgm:pt>
    <dgm:pt modelId="{BCB091F8-004A-438A-B4D7-5CFE7F7CB6EC}" type="pres">
      <dgm:prSet presAssocID="{196EB399-6872-412D-9E0A-FB116D5B276F}" presName="connTx" presStyleLbl="sibTrans2D1" presStyleIdx="3" presStyleCnt="4"/>
      <dgm:spPr/>
      <dgm:t>
        <a:bodyPr/>
        <a:lstStyle/>
        <a:p>
          <a:endParaRPr lang="id-ID"/>
        </a:p>
      </dgm:t>
    </dgm:pt>
    <dgm:pt modelId="{F0C9A7CB-0D3F-4A9C-9CA6-77F60821D277}" type="pres">
      <dgm:prSet presAssocID="{01EE8ADD-E250-46F1-BFDB-7932B1BF7847}" presName="composite" presStyleCnt="0"/>
      <dgm:spPr/>
    </dgm:pt>
    <dgm:pt modelId="{EEE936CF-371B-42BB-BBEF-50AD81F5A5DE}" type="pres">
      <dgm:prSet presAssocID="{01EE8ADD-E250-46F1-BFDB-7932B1BF7847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D85C74-C275-436D-AC42-9A7FD334D11A}" type="pres">
      <dgm:prSet presAssocID="{01EE8ADD-E250-46F1-BFDB-7932B1BF7847}" presName="parSh" presStyleLbl="node1" presStyleIdx="4" presStyleCnt="5"/>
      <dgm:spPr/>
      <dgm:t>
        <a:bodyPr/>
        <a:lstStyle/>
        <a:p>
          <a:endParaRPr lang="id-ID"/>
        </a:p>
      </dgm:t>
    </dgm:pt>
    <dgm:pt modelId="{6DBFCF38-2DF9-4771-A875-933C7A9DD8B0}" type="pres">
      <dgm:prSet presAssocID="{01EE8ADD-E250-46F1-BFDB-7932B1BF7847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29B2222-AD05-429D-AA78-1422FBB54B73}" type="presOf" srcId="{C7AE4AE2-65BA-435C-942A-17B1778A83DE}" destId="{C402710F-2129-46DD-A517-CABBC359724B}" srcOrd="0" destOrd="0" presId="urn:microsoft.com/office/officeart/2005/8/layout/process3"/>
    <dgm:cxn modelId="{86527295-E055-4184-9133-A57E881CD1E8}" type="presOf" srcId="{9A5671A7-6732-4BB1-B297-E98F77FFD1E4}" destId="{5EEED6C3-72FF-4D1F-B7D8-851647E75781}" srcOrd="0" destOrd="0" presId="urn:microsoft.com/office/officeart/2005/8/layout/process3"/>
    <dgm:cxn modelId="{7DC88851-C23D-476E-B4F7-76091DCB3F7D}" type="presOf" srcId="{C385BFBF-6344-43E2-868D-547728824B52}" destId="{DDE558A2-BAB0-437E-AD97-1870CEA44237}" srcOrd="1" destOrd="0" presId="urn:microsoft.com/office/officeart/2005/8/layout/process3"/>
    <dgm:cxn modelId="{7FAE5BCD-F75B-40A8-8FB3-827A7E8F1CFA}" srcId="{83583B5A-72CA-4DF7-A2E8-C5623394D385}" destId="{3B3FFD04-2BAD-40A2-88D4-45297F0168F9}" srcOrd="0" destOrd="0" parTransId="{A038D00D-9DC6-49F7-BBF0-C6B54D390D56}" sibTransId="{8DF92269-9F26-4BDC-95E6-7A0435844113}"/>
    <dgm:cxn modelId="{4E76067E-D50F-4636-B56B-D62B434992C1}" type="presOf" srcId="{37D15F98-8EB0-4DAC-9C19-2D9C85B81AF6}" destId="{5A6DF7FF-0031-4AE2-9515-204D1ADE5D80}" srcOrd="0" destOrd="0" presId="urn:microsoft.com/office/officeart/2005/8/layout/process3"/>
    <dgm:cxn modelId="{04D4AB1C-6555-4BC0-AAA8-074D16B63A62}" type="presOf" srcId="{01EE8ADD-E250-46F1-BFDB-7932B1BF7847}" destId="{C0D85C74-C275-436D-AC42-9A7FD334D11A}" srcOrd="1" destOrd="0" presId="urn:microsoft.com/office/officeart/2005/8/layout/process3"/>
    <dgm:cxn modelId="{A8E28A81-7BE6-47F7-94B8-505EFF0285B8}" type="presOf" srcId="{081DB83D-D717-428D-912C-893AEABF5864}" destId="{DB6ED607-B765-48EF-825A-7F815EA56ED3}" srcOrd="0" destOrd="0" presId="urn:microsoft.com/office/officeart/2005/8/layout/process3"/>
    <dgm:cxn modelId="{24278CA7-D03D-4C6B-BE32-F5292F2C37D4}" type="presOf" srcId="{F1A2CDD5-DA0F-4F10-9C51-DA96ED1A535B}" destId="{EE6A8EE8-3FEF-47BC-8D75-E38C0A35E66A}" srcOrd="1" destOrd="0" presId="urn:microsoft.com/office/officeart/2005/8/layout/process3"/>
    <dgm:cxn modelId="{9C57E020-FD8C-483F-8C39-68A860F7257A}" type="presOf" srcId="{F1A2CDD5-DA0F-4F10-9C51-DA96ED1A535B}" destId="{23795735-AEDA-4265-93EA-0FDE18044E26}" srcOrd="0" destOrd="0" presId="urn:microsoft.com/office/officeart/2005/8/layout/process3"/>
    <dgm:cxn modelId="{3EF3B5C3-D52B-4451-A02F-D5D61B0F2419}" type="presOf" srcId="{3B3FFD04-2BAD-40A2-88D4-45297F0168F9}" destId="{37B96461-2536-43CC-BD56-A0EE909D2EEC}" srcOrd="0" destOrd="0" presId="urn:microsoft.com/office/officeart/2005/8/layout/process3"/>
    <dgm:cxn modelId="{A7CA515F-81B5-44D8-A175-28866EC07B8B}" type="presOf" srcId="{01EE8ADD-E250-46F1-BFDB-7932B1BF7847}" destId="{EEE936CF-371B-42BB-BBEF-50AD81F5A5DE}" srcOrd="0" destOrd="0" presId="urn:microsoft.com/office/officeart/2005/8/layout/process3"/>
    <dgm:cxn modelId="{7FC94E3E-0AAA-4D3F-B5FA-1414B513B049}" type="presOf" srcId="{83583B5A-72CA-4DF7-A2E8-C5623394D385}" destId="{4EB9C6FD-FB27-4286-B757-DD0708209DB6}" srcOrd="1" destOrd="0" presId="urn:microsoft.com/office/officeart/2005/8/layout/process3"/>
    <dgm:cxn modelId="{01067B80-0295-4D09-9167-D896286E3680}" type="presOf" srcId="{97E1D57E-90A0-40BB-B7FF-1E7D303B8920}" destId="{341AA409-164B-45E0-9DC9-90E31F8D200A}" srcOrd="1" destOrd="0" presId="urn:microsoft.com/office/officeart/2005/8/layout/process3"/>
    <dgm:cxn modelId="{7ECEAA80-7B4A-4325-A6AF-E9E526DC5B93}" srcId="{F1A2CDD5-DA0F-4F10-9C51-DA96ED1A535B}" destId="{4EB59FFF-2140-405A-9B55-1D6455D19621}" srcOrd="0" destOrd="0" parTransId="{CE08BFAF-F329-4903-9BF8-066FADEF11FE}" sibTransId="{08DBC0B2-0F3A-4864-B7DA-2DE620A9E4E7}"/>
    <dgm:cxn modelId="{E3444AAA-E710-47B4-A6C4-26BF6EB2D8CC}" type="presOf" srcId="{CC74E75A-B61B-4219-82E4-8FE7F59F3C53}" destId="{E068EF52-E442-4B8F-A4C7-978573188ADA}" srcOrd="0" destOrd="0" presId="urn:microsoft.com/office/officeart/2005/8/layout/process3"/>
    <dgm:cxn modelId="{88E9632D-604E-4E95-A00F-6C883D0052C4}" srcId="{9A5671A7-6732-4BB1-B297-E98F77FFD1E4}" destId="{081DB83D-D717-428D-912C-893AEABF5864}" srcOrd="1" destOrd="0" parTransId="{4770CD06-3756-4B13-8C46-10F7D52C6335}" sibTransId="{97E1D57E-90A0-40BB-B7FF-1E7D303B8920}"/>
    <dgm:cxn modelId="{06D73FF6-136A-4310-B398-A3E2DD8DAF8D}" type="presOf" srcId="{04243212-ED93-4B1B-85CE-7F16BCB0E5D9}" destId="{E0824888-FAAA-4306-B2A9-F032CF385429}" srcOrd="1" destOrd="0" presId="urn:microsoft.com/office/officeart/2005/8/layout/process3"/>
    <dgm:cxn modelId="{F44745F8-EAB9-45BE-90EF-720AAA054BA5}" type="presOf" srcId="{97E1D57E-90A0-40BB-B7FF-1E7D303B8920}" destId="{4598DFDC-342C-4C84-A0EF-096E49179966}" srcOrd="0" destOrd="0" presId="urn:microsoft.com/office/officeart/2005/8/layout/process3"/>
    <dgm:cxn modelId="{2170DFCC-60A4-4747-A622-80D358EE021B}" type="presOf" srcId="{95335964-D7D8-4A19-B8D8-A32BC6D929CB}" destId="{6DBFCF38-2DF9-4771-A875-933C7A9DD8B0}" srcOrd="0" destOrd="0" presId="urn:microsoft.com/office/officeart/2005/8/layout/process3"/>
    <dgm:cxn modelId="{9A4ED3C3-E227-4147-AF93-BA358833E16C}" type="presOf" srcId="{04243212-ED93-4B1B-85CE-7F16BCB0E5D9}" destId="{8FFEDDD9-33E6-4E3E-9B7A-CAF8DB70974C}" srcOrd="0" destOrd="0" presId="urn:microsoft.com/office/officeart/2005/8/layout/process3"/>
    <dgm:cxn modelId="{30F615A4-EBB8-4984-9713-8A9A8B5EB4F3}" type="presOf" srcId="{196EB399-6872-412D-9E0A-FB116D5B276F}" destId="{BCB091F8-004A-438A-B4D7-5CFE7F7CB6EC}" srcOrd="1" destOrd="0" presId="urn:microsoft.com/office/officeart/2005/8/layout/process3"/>
    <dgm:cxn modelId="{2F2038D5-3032-4CC9-A2D5-EEBFADBB1266}" type="presOf" srcId="{37D15F98-8EB0-4DAC-9C19-2D9C85B81AF6}" destId="{A7B91BA5-C5D7-4C17-A5A7-85AAF9146263}" srcOrd="1" destOrd="0" presId="urn:microsoft.com/office/officeart/2005/8/layout/process3"/>
    <dgm:cxn modelId="{21AFD74F-7DE9-4091-BBD2-1F6471179F95}" srcId="{9A5671A7-6732-4BB1-B297-E98F77FFD1E4}" destId="{C385BFBF-6344-43E2-868D-547728824B52}" srcOrd="0" destOrd="0" parTransId="{7FB25EF4-666F-4339-9DC5-9E963704ABF6}" sibTransId="{04243212-ED93-4B1B-85CE-7F16BCB0E5D9}"/>
    <dgm:cxn modelId="{52A1C7F1-D12D-4AAD-94E1-7CA101F2AB74}" type="presOf" srcId="{83583B5A-72CA-4DF7-A2E8-C5623394D385}" destId="{5D111A33-72EE-4384-938D-AC540B03F53C}" srcOrd="0" destOrd="0" presId="urn:microsoft.com/office/officeart/2005/8/layout/process3"/>
    <dgm:cxn modelId="{E2EC0288-1F36-4CC9-9A07-269090B12D4A}" srcId="{081DB83D-D717-428D-912C-893AEABF5864}" destId="{CC74E75A-B61B-4219-82E4-8FE7F59F3C53}" srcOrd="0" destOrd="0" parTransId="{B40D290D-9DDE-4F1A-89A0-17AC82851724}" sibTransId="{4FA1EB22-935B-45C2-BC73-D303A7CB539B}"/>
    <dgm:cxn modelId="{5A1EBF61-FEA7-42F6-80D6-F435DF31FDF6}" type="presOf" srcId="{196EB399-6872-412D-9E0A-FB116D5B276F}" destId="{FF7F248D-9215-4351-887E-E36D64C955E1}" srcOrd="0" destOrd="0" presId="urn:microsoft.com/office/officeart/2005/8/layout/process3"/>
    <dgm:cxn modelId="{C1E27AC3-182C-4D21-8FF3-ABA63E7F44D1}" srcId="{9A5671A7-6732-4BB1-B297-E98F77FFD1E4}" destId="{F1A2CDD5-DA0F-4F10-9C51-DA96ED1A535B}" srcOrd="2" destOrd="0" parTransId="{3C768085-653D-4245-808B-CCBBB75835E2}" sibTransId="{37D15F98-8EB0-4DAC-9C19-2D9C85B81AF6}"/>
    <dgm:cxn modelId="{8EE95BD0-AEAB-4580-B542-8CFC419BFFE6}" srcId="{9A5671A7-6732-4BB1-B297-E98F77FFD1E4}" destId="{83583B5A-72CA-4DF7-A2E8-C5623394D385}" srcOrd="3" destOrd="0" parTransId="{40E26FFD-2238-4F95-BD1E-358D382B4DFE}" sibTransId="{196EB399-6872-412D-9E0A-FB116D5B276F}"/>
    <dgm:cxn modelId="{57DFC7CD-BEC5-4863-8EAA-A94A5AFCE570}" srcId="{01EE8ADD-E250-46F1-BFDB-7932B1BF7847}" destId="{95335964-D7D8-4A19-B8D8-A32BC6D929CB}" srcOrd="0" destOrd="0" parTransId="{9B6A62C9-9155-46E6-B2EB-397EA7315AA1}" sibTransId="{24A23980-773D-45C5-B4D3-6B720D6B6CE5}"/>
    <dgm:cxn modelId="{8139FC6C-B937-41C1-A0C9-8798CB8DCE2C}" type="presOf" srcId="{C385BFBF-6344-43E2-868D-547728824B52}" destId="{D713C545-E1D8-4825-AAA1-953EC990372D}" srcOrd="0" destOrd="0" presId="urn:microsoft.com/office/officeart/2005/8/layout/process3"/>
    <dgm:cxn modelId="{C6CB8783-EE55-44A7-8882-48A3369D957C}" srcId="{9A5671A7-6732-4BB1-B297-E98F77FFD1E4}" destId="{01EE8ADD-E250-46F1-BFDB-7932B1BF7847}" srcOrd="4" destOrd="0" parTransId="{D24994A1-3C8B-4351-A024-3CBD055FF1E6}" sibTransId="{144FD1DE-FFB9-4DF9-8794-AE5457CCF421}"/>
    <dgm:cxn modelId="{3556E442-621D-4848-B219-7FBD659C322D}" type="presOf" srcId="{4EB59FFF-2140-405A-9B55-1D6455D19621}" destId="{43B2CE2E-BA4A-4151-AC51-47D9F4FCDDE7}" srcOrd="0" destOrd="0" presId="urn:microsoft.com/office/officeart/2005/8/layout/process3"/>
    <dgm:cxn modelId="{E2F85C98-705A-4D3C-9D10-2FA99B390E1A}" srcId="{C385BFBF-6344-43E2-868D-547728824B52}" destId="{C7AE4AE2-65BA-435C-942A-17B1778A83DE}" srcOrd="0" destOrd="0" parTransId="{2F73EDF6-FB02-476F-ADDA-B5F2D7A637A7}" sibTransId="{2C2DEC19-8F26-4F0D-917A-3E8CA966472A}"/>
    <dgm:cxn modelId="{675EF379-423A-4860-9593-89A251019F6C}" type="presOf" srcId="{081DB83D-D717-428D-912C-893AEABF5864}" destId="{207B7D8D-50D5-4B1F-9BF4-15B296F5E47C}" srcOrd="1" destOrd="0" presId="urn:microsoft.com/office/officeart/2005/8/layout/process3"/>
    <dgm:cxn modelId="{D517A207-F8E5-4AE6-83D7-ED3E862E61AC}" type="presParOf" srcId="{5EEED6C3-72FF-4D1F-B7D8-851647E75781}" destId="{E8239941-1770-42B0-8CBD-A2250284B157}" srcOrd="0" destOrd="0" presId="urn:microsoft.com/office/officeart/2005/8/layout/process3"/>
    <dgm:cxn modelId="{B15FD29C-BBFE-4B55-96D2-CB70426DA49A}" type="presParOf" srcId="{E8239941-1770-42B0-8CBD-A2250284B157}" destId="{D713C545-E1D8-4825-AAA1-953EC990372D}" srcOrd="0" destOrd="0" presId="urn:microsoft.com/office/officeart/2005/8/layout/process3"/>
    <dgm:cxn modelId="{8D4C3EF1-B48A-4917-95F3-D702055CDB48}" type="presParOf" srcId="{E8239941-1770-42B0-8CBD-A2250284B157}" destId="{DDE558A2-BAB0-437E-AD97-1870CEA44237}" srcOrd="1" destOrd="0" presId="urn:microsoft.com/office/officeart/2005/8/layout/process3"/>
    <dgm:cxn modelId="{033095D8-B713-4B42-A0A9-73B4A4BCD8C7}" type="presParOf" srcId="{E8239941-1770-42B0-8CBD-A2250284B157}" destId="{C402710F-2129-46DD-A517-CABBC359724B}" srcOrd="2" destOrd="0" presId="urn:microsoft.com/office/officeart/2005/8/layout/process3"/>
    <dgm:cxn modelId="{068513F2-C0B1-4015-8693-C6CBA91A9E5A}" type="presParOf" srcId="{5EEED6C3-72FF-4D1F-B7D8-851647E75781}" destId="{8FFEDDD9-33E6-4E3E-9B7A-CAF8DB70974C}" srcOrd="1" destOrd="0" presId="urn:microsoft.com/office/officeart/2005/8/layout/process3"/>
    <dgm:cxn modelId="{E6F68817-540F-4AAC-8442-A157A27580DA}" type="presParOf" srcId="{8FFEDDD9-33E6-4E3E-9B7A-CAF8DB70974C}" destId="{E0824888-FAAA-4306-B2A9-F032CF385429}" srcOrd="0" destOrd="0" presId="urn:microsoft.com/office/officeart/2005/8/layout/process3"/>
    <dgm:cxn modelId="{EAB9ABB5-7FB7-4A0F-8D33-CF6B808516AE}" type="presParOf" srcId="{5EEED6C3-72FF-4D1F-B7D8-851647E75781}" destId="{B63B8661-2D25-4AFB-9D68-DABB93352A9D}" srcOrd="2" destOrd="0" presId="urn:microsoft.com/office/officeart/2005/8/layout/process3"/>
    <dgm:cxn modelId="{F0CAFB82-62A4-4555-A278-E71FDC18215C}" type="presParOf" srcId="{B63B8661-2D25-4AFB-9D68-DABB93352A9D}" destId="{DB6ED607-B765-48EF-825A-7F815EA56ED3}" srcOrd="0" destOrd="0" presId="urn:microsoft.com/office/officeart/2005/8/layout/process3"/>
    <dgm:cxn modelId="{9F34B040-E41B-4A60-BDC1-7880DCF56640}" type="presParOf" srcId="{B63B8661-2D25-4AFB-9D68-DABB93352A9D}" destId="{207B7D8D-50D5-4B1F-9BF4-15B296F5E47C}" srcOrd="1" destOrd="0" presId="urn:microsoft.com/office/officeart/2005/8/layout/process3"/>
    <dgm:cxn modelId="{4C717644-B26C-40A3-B9D0-5999F14A165B}" type="presParOf" srcId="{B63B8661-2D25-4AFB-9D68-DABB93352A9D}" destId="{E068EF52-E442-4B8F-A4C7-978573188ADA}" srcOrd="2" destOrd="0" presId="urn:microsoft.com/office/officeart/2005/8/layout/process3"/>
    <dgm:cxn modelId="{6D5A21F2-4FEB-4D12-A8F8-460C0FBAD3AF}" type="presParOf" srcId="{5EEED6C3-72FF-4D1F-B7D8-851647E75781}" destId="{4598DFDC-342C-4C84-A0EF-096E49179966}" srcOrd="3" destOrd="0" presId="urn:microsoft.com/office/officeart/2005/8/layout/process3"/>
    <dgm:cxn modelId="{A3113267-0EF7-48D7-B6A2-6AEE1271ED40}" type="presParOf" srcId="{4598DFDC-342C-4C84-A0EF-096E49179966}" destId="{341AA409-164B-45E0-9DC9-90E31F8D200A}" srcOrd="0" destOrd="0" presId="urn:microsoft.com/office/officeart/2005/8/layout/process3"/>
    <dgm:cxn modelId="{DC1E13A5-43EA-4FDF-B746-5D0A944CB635}" type="presParOf" srcId="{5EEED6C3-72FF-4D1F-B7D8-851647E75781}" destId="{A3A0D5E5-457C-47CE-BEF5-DFF49CBA7C48}" srcOrd="4" destOrd="0" presId="urn:microsoft.com/office/officeart/2005/8/layout/process3"/>
    <dgm:cxn modelId="{CD897C53-637B-4D4D-8890-E2199B7FA4E4}" type="presParOf" srcId="{A3A0D5E5-457C-47CE-BEF5-DFF49CBA7C48}" destId="{23795735-AEDA-4265-93EA-0FDE18044E26}" srcOrd="0" destOrd="0" presId="urn:microsoft.com/office/officeart/2005/8/layout/process3"/>
    <dgm:cxn modelId="{25FB260E-A856-4333-A96A-1903ABBF9B68}" type="presParOf" srcId="{A3A0D5E5-457C-47CE-BEF5-DFF49CBA7C48}" destId="{EE6A8EE8-3FEF-47BC-8D75-E38C0A35E66A}" srcOrd="1" destOrd="0" presId="urn:microsoft.com/office/officeart/2005/8/layout/process3"/>
    <dgm:cxn modelId="{01D2392B-4668-49FB-BAD2-3BCCCB65E922}" type="presParOf" srcId="{A3A0D5E5-457C-47CE-BEF5-DFF49CBA7C48}" destId="{43B2CE2E-BA4A-4151-AC51-47D9F4FCDDE7}" srcOrd="2" destOrd="0" presId="urn:microsoft.com/office/officeart/2005/8/layout/process3"/>
    <dgm:cxn modelId="{BFA5FB8F-94B5-4975-8A72-82847133173E}" type="presParOf" srcId="{5EEED6C3-72FF-4D1F-B7D8-851647E75781}" destId="{5A6DF7FF-0031-4AE2-9515-204D1ADE5D80}" srcOrd="5" destOrd="0" presId="urn:microsoft.com/office/officeart/2005/8/layout/process3"/>
    <dgm:cxn modelId="{A7102C90-D45C-42D4-BAF3-1C2CA0F21EB8}" type="presParOf" srcId="{5A6DF7FF-0031-4AE2-9515-204D1ADE5D80}" destId="{A7B91BA5-C5D7-4C17-A5A7-85AAF9146263}" srcOrd="0" destOrd="0" presId="urn:microsoft.com/office/officeart/2005/8/layout/process3"/>
    <dgm:cxn modelId="{632C887E-20A3-4A15-AE2E-DF7316906951}" type="presParOf" srcId="{5EEED6C3-72FF-4D1F-B7D8-851647E75781}" destId="{7AD1A34D-3DF0-4C3A-8C6B-1947AD9E7787}" srcOrd="6" destOrd="0" presId="urn:microsoft.com/office/officeart/2005/8/layout/process3"/>
    <dgm:cxn modelId="{C106CA15-4CD8-4EEF-AA5B-AFA12F159EB2}" type="presParOf" srcId="{7AD1A34D-3DF0-4C3A-8C6B-1947AD9E7787}" destId="{5D111A33-72EE-4384-938D-AC540B03F53C}" srcOrd="0" destOrd="0" presId="urn:microsoft.com/office/officeart/2005/8/layout/process3"/>
    <dgm:cxn modelId="{B9E874E6-FEFE-4575-AC30-F78CE8C809B5}" type="presParOf" srcId="{7AD1A34D-3DF0-4C3A-8C6B-1947AD9E7787}" destId="{4EB9C6FD-FB27-4286-B757-DD0708209DB6}" srcOrd="1" destOrd="0" presId="urn:microsoft.com/office/officeart/2005/8/layout/process3"/>
    <dgm:cxn modelId="{28803D3C-4A97-488B-9E2F-D60D0963D24B}" type="presParOf" srcId="{7AD1A34D-3DF0-4C3A-8C6B-1947AD9E7787}" destId="{37B96461-2536-43CC-BD56-A0EE909D2EEC}" srcOrd="2" destOrd="0" presId="urn:microsoft.com/office/officeart/2005/8/layout/process3"/>
    <dgm:cxn modelId="{AC550E72-55A7-4D7F-86F3-88F35E7DF3EF}" type="presParOf" srcId="{5EEED6C3-72FF-4D1F-B7D8-851647E75781}" destId="{FF7F248D-9215-4351-887E-E36D64C955E1}" srcOrd="7" destOrd="0" presId="urn:microsoft.com/office/officeart/2005/8/layout/process3"/>
    <dgm:cxn modelId="{8921F1C7-4160-40D8-B91B-10C5CB108BA3}" type="presParOf" srcId="{FF7F248D-9215-4351-887E-E36D64C955E1}" destId="{BCB091F8-004A-438A-B4D7-5CFE7F7CB6EC}" srcOrd="0" destOrd="0" presId="urn:microsoft.com/office/officeart/2005/8/layout/process3"/>
    <dgm:cxn modelId="{01CF0404-E121-4A02-86E6-2C5D8565658D}" type="presParOf" srcId="{5EEED6C3-72FF-4D1F-B7D8-851647E75781}" destId="{F0C9A7CB-0D3F-4A9C-9CA6-77F60821D277}" srcOrd="8" destOrd="0" presId="urn:microsoft.com/office/officeart/2005/8/layout/process3"/>
    <dgm:cxn modelId="{D9FA3B32-639C-4ED7-81F7-F6308E166846}" type="presParOf" srcId="{F0C9A7CB-0D3F-4A9C-9CA6-77F60821D277}" destId="{EEE936CF-371B-42BB-BBEF-50AD81F5A5DE}" srcOrd="0" destOrd="0" presId="urn:microsoft.com/office/officeart/2005/8/layout/process3"/>
    <dgm:cxn modelId="{F70E99FD-D850-4E0D-9B14-53FA0734AD1F}" type="presParOf" srcId="{F0C9A7CB-0D3F-4A9C-9CA6-77F60821D277}" destId="{C0D85C74-C275-436D-AC42-9A7FD334D11A}" srcOrd="1" destOrd="0" presId="urn:microsoft.com/office/officeart/2005/8/layout/process3"/>
    <dgm:cxn modelId="{DAFBE906-931D-4EAD-A34E-8CC2AA4FAE50}" type="presParOf" srcId="{F0C9A7CB-0D3F-4A9C-9CA6-77F60821D277}" destId="{6DBFCF38-2DF9-4771-A875-933C7A9DD8B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A913B-63EB-422B-950D-02A20FC6C20A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5A1FF67E-BA2E-447C-95D5-D2B6E54B9C30}">
      <dgm:prSet phldrT="[Text]"/>
      <dgm:spPr/>
      <dgm:t>
        <a:bodyPr/>
        <a:lstStyle/>
        <a:p>
          <a:r>
            <a:rPr lang="en-US" dirty="0" smtClean="0"/>
            <a:t>Audit </a:t>
          </a:r>
          <a:r>
            <a:rPr lang="en-US" dirty="0" err="1" smtClean="0"/>
            <a:t>Kondisi</a:t>
          </a:r>
          <a:r>
            <a:rPr lang="en-US" dirty="0" smtClean="0"/>
            <a:t> </a:t>
          </a:r>
          <a:r>
            <a:rPr lang="en-US" dirty="0" err="1" smtClean="0"/>
            <a:t>Awal</a:t>
          </a:r>
          <a:r>
            <a:rPr lang="en-US" dirty="0" smtClean="0"/>
            <a:t> (</a:t>
          </a:r>
          <a:r>
            <a:rPr lang="en-US" dirty="0" err="1" smtClean="0"/>
            <a:t>Gemba</a:t>
          </a:r>
          <a:r>
            <a:rPr lang="en-US" dirty="0" smtClean="0"/>
            <a:t> I)</a:t>
          </a:r>
          <a:endParaRPr lang="id-ID" dirty="0"/>
        </a:p>
      </dgm:t>
    </dgm:pt>
    <dgm:pt modelId="{A9E57623-FF66-4731-A2AE-6300434D608A}" type="parTrans" cxnId="{9F68454C-894D-4449-8178-DFCF499F31A8}">
      <dgm:prSet/>
      <dgm:spPr/>
      <dgm:t>
        <a:bodyPr/>
        <a:lstStyle/>
        <a:p>
          <a:endParaRPr lang="id-ID"/>
        </a:p>
      </dgm:t>
    </dgm:pt>
    <dgm:pt modelId="{8CD8CAB3-EEE8-4CF1-88F1-7C56E4AE4873}" type="sibTrans" cxnId="{9F68454C-894D-4449-8178-DFCF499F31A8}">
      <dgm:prSet/>
      <dgm:spPr/>
      <dgm:t>
        <a:bodyPr/>
        <a:lstStyle/>
        <a:p>
          <a:endParaRPr lang="id-ID"/>
        </a:p>
      </dgm:t>
    </dgm:pt>
    <dgm:pt modelId="{205C12D5-52C4-4D16-A9EA-58427527CD89}">
      <dgm:prSet phldrT="[Text]"/>
      <dgm:spPr/>
      <dgm:t>
        <a:bodyPr/>
        <a:lstStyle/>
        <a:p>
          <a:r>
            <a:rPr lang="en-US" dirty="0" err="1" smtClean="0"/>
            <a:t>Pengumuman</a:t>
          </a:r>
          <a:r>
            <a:rPr lang="en-US" dirty="0" smtClean="0"/>
            <a:t> </a:t>
          </a:r>
          <a:r>
            <a:rPr lang="en-US" dirty="0" err="1" smtClean="0"/>
            <a:t>Capaian</a:t>
          </a:r>
          <a:r>
            <a:rPr lang="en-US" dirty="0" smtClean="0"/>
            <a:t> </a:t>
          </a:r>
          <a:r>
            <a:rPr lang="en-US" dirty="0" err="1" smtClean="0"/>
            <a:t>Kondisi</a:t>
          </a:r>
          <a:r>
            <a:rPr lang="en-US" dirty="0" smtClean="0"/>
            <a:t> </a:t>
          </a:r>
          <a:r>
            <a:rPr lang="en-US" dirty="0" err="1" smtClean="0"/>
            <a:t>Awal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Potensi</a:t>
          </a:r>
          <a:r>
            <a:rPr lang="en-US" dirty="0" smtClean="0"/>
            <a:t> </a:t>
          </a:r>
          <a:r>
            <a:rPr lang="en-US" dirty="0" err="1" smtClean="0"/>
            <a:t>Perbaikan</a:t>
          </a:r>
          <a:endParaRPr lang="id-ID" dirty="0"/>
        </a:p>
      </dgm:t>
    </dgm:pt>
    <dgm:pt modelId="{11B93FE1-C859-4963-8051-5219D0728E39}" type="parTrans" cxnId="{B77D374E-F5D3-44D4-ABA2-00B7897A12CC}">
      <dgm:prSet/>
      <dgm:spPr/>
      <dgm:t>
        <a:bodyPr/>
        <a:lstStyle/>
        <a:p>
          <a:endParaRPr lang="id-ID"/>
        </a:p>
      </dgm:t>
    </dgm:pt>
    <dgm:pt modelId="{5802ED60-CF1C-40A6-A2C0-C8330D1BA0FA}" type="sibTrans" cxnId="{B77D374E-F5D3-44D4-ABA2-00B7897A12CC}">
      <dgm:prSet/>
      <dgm:spPr/>
      <dgm:t>
        <a:bodyPr/>
        <a:lstStyle/>
        <a:p>
          <a:endParaRPr lang="id-ID"/>
        </a:p>
      </dgm:t>
    </dgm:pt>
    <dgm:pt modelId="{41849E63-4892-4958-B495-F54C502A2356}">
      <dgm:prSet phldrT="[Text]"/>
      <dgm:spPr/>
      <dgm:t>
        <a:bodyPr/>
        <a:lstStyle/>
        <a:p>
          <a:r>
            <a:rPr lang="en-US" dirty="0" smtClean="0"/>
            <a:t>Audit </a:t>
          </a:r>
          <a:r>
            <a:rPr lang="en-US" dirty="0" err="1" smtClean="0"/>
            <a:t>Kondisi</a:t>
          </a:r>
          <a:r>
            <a:rPr lang="en-US" dirty="0" smtClean="0"/>
            <a:t> </a:t>
          </a:r>
          <a:r>
            <a:rPr lang="en-US" dirty="0" err="1" smtClean="0"/>
            <a:t>Setelah</a:t>
          </a:r>
          <a:r>
            <a:rPr lang="en-US" dirty="0" smtClean="0"/>
            <a:t> </a:t>
          </a:r>
          <a:r>
            <a:rPr lang="en-US" dirty="0" err="1" smtClean="0"/>
            <a:t>Implementasi</a:t>
          </a:r>
          <a:r>
            <a:rPr lang="en-US" dirty="0" smtClean="0"/>
            <a:t> (</a:t>
          </a:r>
          <a:r>
            <a:rPr lang="en-US" dirty="0" err="1" smtClean="0"/>
            <a:t>Gemba</a:t>
          </a:r>
          <a:r>
            <a:rPr lang="en-US" dirty="0" smtClean="0"/>
            <a:t> II)</a:t>
          </a:r>
          <a:endParaRPr lang="id-ID" dirty="0"/>
        </a:p>
      </dgm:t>
    </dgm:pt>
    <dgm:pt modelId="{3F69D5B2-9682-48DF-A727-EF3C9543ECA3}" type="parTrans" cxnId="{16E0038C-5F8A-4B1B-A3A3-47ABA25C8413}">
      <dgm:prSet/>
      <dgm:spPr/>
      <dgm:t>
        <a:bodyPr/>
        <a:lstStyle/>
        <a:p>
          <a:endParaRPr lang="id-ID"/>
        </a:p>
      </dgm:t>
    </dgm:pt>
    <dgm:pt modelId="{BD102ECF-83B9-4304-87E4-FC7D1C20F990}" type="sibTrans" cxnId="{16E0038C-5F8A-4B1B-A3A3-47ABA25C8413}">
      <dgm:prSet/>
      <dgm:spPr/>
      <dgm:t>
        <a:bodyPr/>
        <a:lstStyle/>
        <a:p>
          <a:endParaRPr lang="id-ID"/>
        </a:p>
      </dgm:t>
    </dgm:pt>
    <dgm:pt modelId="{F241E97E-4B87-4D6B-BF81-E13F76D8EE9C}">
      <dgm:prSet phldrT="[Text]"/>
      <dgm:spPr/>
      <dgm:t>
        <a:bodyPr/>
        <a:lstStyle/>
        <a:p>
          <a:r>
            <a:rPr lang="en-US" dirty="0" err="1" smtClean="0"/>
            <a:t>Hitung</a:t>
          </a:r>
          <a:r>
            <a:rPr lang="en-US" dirty="0" smtClean="0"/>
            <a:t> Gap </a:t>
          </a:r>
          <a:r>
            <a:rPr lang="en-US" dirty="0" err="1" smtClean="0"/>
            <a:t>Nilai</a:t>
          </a:r>
          <a:r>
            <a:rPr lang="en-US" dirty="0" smtClean="0"/>
            <a:t> Dan </a:t>
          </a:r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Capaian</a:t>
          </a:r>
          <a:endParaRPr lang="id-ID" dirty="0"/>
        </a:p>
      </dgm:t>
    </dgm:pt>
    <dgm:pt modelId="{AE9E088E-9E87-4D5D-942B-71B8DE858F1F}" type="parTrans" cxnId="{26970C56-BEA5-4193-A8E8-46AB8D690CF6}">
      <dgm:prSet/>
      <dgm:spPr/>
      <dgm:t>
        <a:bodyPr/>
        <a:lstStyle/>
        <a:p>
          <a:endParaRPr lang="id-ID"/>
        </a:p>
      </dgm:t>
    </dgm:pt>
    <dgm:pt modelId="{827AE9D2-C4F2-4723-8C91-A7D30DF43DDB}" type="sibTrans" cxnId="{26970C56-BEA5-4193-A8E8-46AB8D690CF6}">
      <dgm:prSet/>
      <dgm:spPr/>
      <dgm:t>
        <a:bodyPr/>
        <a:lstStyle/>
        <a:p>
          <a:endParaRPr lang="id-ID"/>
        </a:p>
      </dgm:t>
    </dgm:pt>
    <dgm:pt modelId="{2C97AD3E-8934-43BB-BB88-30397574001B}">
      <dgm:prSet phldrT="[Text]"/>
      <dgm:spPr/>
      <dgm:t>
        <a:bodyPr/>
        <a:lstStyle/>
        <a:p>
          <a:r>
            <a:rPr lang="en-US" dirty="0" err="1" smtClean="0"/>
            <a:t>Penetapan</a:t>
          </a:r>
          <a:r>
            <a:rPr lang="en-US" dirty="0" smtClean="0"/>
            <a:t> Tim </a:t>
          </a:r>
          <a:r>
            <a:rPr lang="en-US" dirty="0" err="1" smtClean="0"/>
            <a:t>Penilai</a:t>
          </a:r>
          <a:r>
            <a:rPr lang="en-US" dirty="0" smtClean="0"/>
            <a:t> </a:t>
          </a:r>
          <a:r>
            <a:rPr lang="en-US" dirty="0" err="1" smtClean="0"/>
            <a:t>Silang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Jadwal</a:t>
          </a:r>
          <a:r>
            <a:rPr lang="en-US" dirty="0" smtClean="0"/>
            <a:t> </a:t>
          </a:r>
          <a:r>
            <a:rPr lang="en-US" dirty="0" err="1" smtClean="0"/>
            <a:t>Gemba</a:t>
          </a:r>
          <a:endParaRPr lang="id-ID" dirty="0"/>
        </a:p>
      </dgm:t>
    </dgm:pt>
    <dgm:pt modelId="{2A05A4CF-3DDB-4DD1-9150-6A21F6B52DD6}" type="parTrans" cxnId="{FC7C4D2B-C5E6-48C9-A3F9-6314CAD57915}">
      <dgm:prSet/>
      <dgm:spPr/>
      <dgm:t>
        <a:bodyPr/>
        <a:lstStyle/>
        <a:p>
          <a:endParaRPr lang="id-ID"/>
        </a:p>
      </dgm:t>
    </dgm:pt>
    <dgm:pt modelId="{1F851AF5-DD0C-4DC0-ADC1-810C251FE6DF}" type="sibTrans" cxnId="{FC7C4D2B-C5E6-48C9-A3F9-6314CAD57915}">
      <dgm:prSet/>
      <dgm:spPr/>
      <dgm:t>
        <a:bodyPr/>
        <a:lstStyle/>
        <a:p>
          <a:endParaRPr lang="id-ID"/>
        </a:p>
      </dgm:t>
    </dgm:pt>
    <dgm:pt modelId="{F3595689-DBD5-4CFD-9054-7955B9514347}" type="pres">
      <dgm:prSet presAssocID="{D43A913B-63EB-422B-950D-02A20FC6C20A}" presName="CompostProcess" presStyleCnt="0">
        <dgm:presLayoutVars>
          <dgm:dir/>
          <dgm:resizeHandles val="exact"/>
        </dgm:presLayoutVars>
      </dgm:prSet>
      <dgm:spPr/>
    </dgm:pt>
    <dgm:pt modelId="{A6E87E39-C065-4DF1-A4FC-381948005B27}" type="pres">
      <dgm:prSet presAssocID="{D43A913B-63EB-422B-950D-02A20FC6C20A}" presName="arrow" presStyleLbl="bgShp" presStyleIdx="0" presStyleCnt="1"/>
      <dgm:spPr/>
    </dgm:pt>
    <dgm:pt modelId="{85BC1AD7-6F6C-4DDA-B4F9-6F2866D812DB}" type="pres">
      <dgm:prSet presAssocID="{D43A913B-63EB-422B-950D-02A20FC6C20A}" presName="linearProcess" presStyleCnt="0"/>
      <dgm:spPr/>
    </dgm:pt>
    <dgm:pt modelId="{47761D2C-7DD8-4C0C-BC85-74548CF09BA2}" type="pres">
      <dgm:prSet presAssocID="{2C97AD3E-8934-43BB-BB88-30397574001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41FCA4-A18F-4629-BE04-BE08948AA811}" type="pres">
      <dgm:prSet presAssocID="{1F851AF5-DD0C-4DC0-ADC1-810C251FE6DF}" presName="sibTrans" presStyleCnt="0"/>
      <dgm:spPr/>
    </dgm:pt>
    <dgm:pt modelId="{6F487EBE-4FB5-42AA-A4CF-855A52D60538}" type="pres">
      <dgm:prSet presAssocID="{5A1FF67E-BA2E-447C-95D5-D2B6E54B9C3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73E3BA-D780-4767-BF3C-DE2D8C09F44D}" type="pres">
      <dgm:prSet presAssocID="{8CD8CAB3-EEE8-4CF1-88F1-7C56E4AE4873}" presName="sibTrans" presStyleCnt="0"/>
      <dgm:spPr/>
    </dgm:pt>
    <dgm:pt modelId="{23B84AD0-F4B5-4019-BCE2-45C53A1894FF}" type="pres">
      <dgm:prSet presAssocID="{205C12D5-52C4-4D16-A9EA-58427527CD8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F7B295-3A6C-41EE-8174-FCFC53C488D6}" type="pres">
      <dgm:prSet presAssocID="{5802ED60-CF1C-40A6-A2C0-C8330D1BA0FA}" presName="sibTrans" presStyleCnt="0"/>
      <dgm:spPr/>
    </dgm:pt>
    <dgm:pt modelId="{F77479FE-965E-43F5-9458-58AE5A275196}" type="pres">
      <dgm:prSet presAssocID="{41849E63-4892-4958-B495-F54C502A235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10B520-2B15-41AA-A7AB-9349D734221F}" type="pres">
      <dgm:prSet presAssocID="{BD102ECF-83B9-4304-87E4-FC7D1C20F990}" presName="sibTrans" presStyleCnt="0"/>
      <dgm:spPr/>
    </dgm:pt>
    <dgm:pt modelId="{92DF7B59-0AEF-4B45-8F7B-27161D1590BD}" type="pres">
      <dgm:prSet presAssocID="{F241E97E-4B87-4D6B-BF81-E13F76D8EE9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AE1D0C7-49C9-4FE3-876D-276EECCFE302}" type="presOf" srcId="{5A1FF67E-BA2E-447C-95D5-D2B6E54B9C30}" destId="{6F487EBE-4FB5-42AA-A4CF-855A52D60538}" srcOrd="0" destOrd="0" presId="urn:microsoft.com/office/officeart/2005/8/layout/hProcess9"/>
    <dgm:cxn modelId="{FC7C4D2B-C5E6-48C9-A3F9-6314CAD57915}" srcId="{D43A913B-63EB-422B-950D-02A20FC6C20A}" destId="{2C97AD3E-8934-43BB-BB88-30397574001B}" srcOrd="0" destOrd="0" parTransId="{2A05A4CF-3DDB-4DD1-9150-6A21F6B52DD6}" sibTransId="{1F851AF5-DD0C-4DC0-ADC1-810C251FE6DF}"/>
    <dgm:cxn modelId="{BC9EB6FC-9E39-4B6B-AA44-6DE3569144AA}" type="presOf" srcId="{205C12D5-52C4-4D16-A9EA-58427527CD89}" destId="{23B84AD0-F4B5-4019-BCE2-45C53A1894FF}" srcOrd="0" destOrd="0" presId="urn:microsoft.com/office/officeart/2005/8/layout/hProcess9"/>
    <dgm:cxn modelId="{E49E725C-8505-43E1-A5DC-FB520A1CBA3F}" type="presOf" srcId="{D43A913B-63EB-422B-950D-02A20FC6C20A}" destId="{F3595689-DBD5-4CFD-9054-7955B9514347}" srcOrd="0" destOrd="0" presId="urn:microsoft.com/office/officeart/2005/8/layout/hProcess9"/>
    <dgm:cxn modelId="{726D5085-C600-49EC-96AF-DEA6E9592947}" type="presOf" srcId="{2C97AD3E-8934-43BB-BB88-30397574001B}" destId="{47761D2C-7DD8-4C0C-BC85-74548CF09BA2}" srcOrd="0" destOrd="0" presId="urn:microsoft.com/office/officeart/2005/8/layout/hProcess9"/>
    <dgm:cxn modelId="{26970C56-BEA5-4193-A8E8-46AB8D690CF6}" srcId="{D43A913B-63EB-422B-950D-02A20FC6C20A}" destId="{F241E97E-4B87-4D6B-BF81-E13F76D8EE9C}" srcOrd="4" destOrd="0" parTransId="{AE9E088E-9E87-4D5D-942B-71B8DE858F1F}" sibTransId="{827AE9D2-C4F2-4723-8C91-A7D30DF43DDB}"/>
    <dgm:cxn modelId="{9F68454C-894D-4449-8178-DFCF499F31A8}" srcId="{D43A913B-63EB-422B-950D-02A20FC6C20A}" destId="{5A1FF67E-BA2E-447C-95D5-D2B6E54B9C30}" srcOrd="1" destOrd="0" parTransId="{A9E57623-FF66-4731-A2AE-6300434D608A}" sibTransId="{8CD8CAB3-EEE8-4CF1-88F1-7C56E4AE4873}"/>
    <dgm:cxn modelId="{C9CDA676-A7AC-470D-9EFA-D8EA2CFF4A3F}" type="presOf" srcId="{41849E63-4892-4958-B495-F54C502A2356}" destId="{F77479FE-965E-43F5-9458-58AE5A275196}" srcOrd="0" destOrd="0" presId="urn:microsoft.com/office/officeart/2005/8/layout/hProcess9"/>
    <dgm:cxn modelId="{4387EA42-2CD9-4923-AC5D-503320B04CD5}" type="presOf" srcId="{F241E97E-4B87-4D6B-BF81-E13F76D8EE9C}" destId="{92DF7B59-0AEF-4B45-8F7B-27161D1590BD}" srcOrd="0" destOrd="0" presId="urn:microsoft.com/office/officeart/2005/8/layout/hProcess9"/>
    <dgm:cxn modelId="{B77D374E-F5D3-44D4-ABA2-00B7897A12CC}" srcId="{D43A913B-63EB-422B-950D-02A20FC6C20A}" destId="{205C12D5-52C4-4D16-A9EA-58427527CD89}" srcOrd="2" destOrd="0" parTransId="{11B93FE1-C859-4963-8051-5219D0728E39}" sibTransId="{5802ED60-CF1C-40A6-A2C0-C8330D1BA0FA}"/>
    <dgm:cxn modelId="{16E0038C-5F8A-4B1B-A3A3-47ABA25C8413}" srcId="{D43A913B-63EB-422B-950D-02A20FC6C20A}" destId="{41849E63-4892-4958-B495-F54C502A2356}" srcOrd="3" destOrd="0" parTransId="{3F69D5B2-9682-48DF-A727-EF3C9543ECA3}" sibTransId="{BD102ECF-83B9-4304-87E4-FC7D1C20F990}"/>
    <dgm:cxn modelId="{8218BCD1-03CB-44D4-866E-3D941BB274A9}" type="presParOf" srcId="{F3595689-DBD5-4CFD-9054-7955B9514347}" destId="{A6E87E39-C065-4DF1-A4FC-381948005B27}" srcOrd="0" destOrd="0" presId="urn:microsoft.com/office/officeart/2005/8/layout/hProcess9"/>
    <dgm:cxn modelId="{A99A7B97-C4A4-435A-9167-D10F60516EC9}" type="presParOf" srcId="{F3595689-DBD5-4CFD-9054-7955B9514347}" destId="{85BC1AD7-6F6C-4DDA-B4F9-6F2866D812DB}" srcOrd="1" destOrd="0" presId="urn:microsoft.com/office/officeart/2005/8/layout/hProcess9"/>
    <dgm:cxn modelId="{9AD48444-38B6-4396-868F-BCA65C741692}" type="presParOf" srcId="{85BC1AD7-6F6C-4DDA-B4F9-6F2866D812DB}" destId="{47761D2C-7DD8-4C0C-BC85-74548CF09BA2}" srcOrd="0" destOrd="0" presId="urn:microsoft.com/office/officeart/2005/8/layout/hProcess9"/>
    <dgm:cxn modelId="{643F6407-11C8-4EE3-A684-7719D76FDB43}" type="presParOf" srcId="{85BC1AD7-6F6C-4DDA-B4F9-6F2866D812DB}" destId="{BB41FCA4-A18F-4629-BE04-BE08948AA811}" srcOrd="1" destOrd="0" presId="urn:microsoft.com/office/officeart/2005/8/layout/hProcess9"/>
    <dgm:cxn modelId="{29AB31E8-A6C8-422A-B34E-90CC1F0AE527}" type="presParOf" srcId="{85BC1AD7-6F6C-4DDA-B4F9-6F2866D812DB}" destId="{6F487EBE-4FB5-42AA-A4CF-855A52D60538}" srcOrd="2" destOrd="0" presId="urn:microsoft.com/office/officeart/2005/8/layout/hProcess9"/>
    <dgm:cxn modelId="{DC3894D8-4B8A-409D-8D8F-79C7C45AB7C7}" type="presParOf" srcId="{85BC1AD7-6F6C-4DDA-B4F9-6F2866D812DB}" destId="{9E73E3BA-D780-4767-BF3C-DE2D8C09F44D}" srcOrd="3" destOrd="0" presId="urn:microsoft.com/office/officeart/2005/8/layout/hProcess9"/>
    <dgm:cxn modelId="{67D6F4F2-B4B1-4013-8967-1F3F55E68E10}" type="presParOf" srcId="{85BC1AD7-6F6C-4DDA-B4F9-6F2866D812DB}" destId="{23B84AD0-F4B5-4019-BCE2-45C53A1894FF}" srcOrd="4" destOrd="0" presId="urn:microsoft.com/office/officeart/2005/8/layout/hProcess9"/>
    <dgm:cxn modelId="{BA623A1A-CF38-479E-9351-92417AC4E370}" type="presParOf" srcId="{85BC1AD7-6F6C-4DDA-B4F9-6F2866D812DB}" destId="{8DF7B295-3A6C-41EE-8174-FCFC53C488D6}" srcOrd="5" destOrd="0" presId="urn:microsoft.com/office/officeart/2005/8/layout/hProcess9"/>
    <dgm:cxn modelId="{62DE70E9-B6AE-4802-B419-BAB67CE2817D}" type="presParOf" srcId="{85BC1AD7-6F6C-4DDA-B4F9-6F2866D812DB}" destId="{F77479FE-965E-43F5-9458-58AE5A275196}" srcOrd="6" destOrd="0" presId="urn:microsoft.com/office/officeart/2005/8/layout/hProcess9"/>
    <dgm:cxn modelId="{B4AE92A9-0C92-4C65-BEEB-CD155C36D625}" type="presParOf" srcId="{85BC1AD7-6F6C-4DDA-B4F9-6F2866D812DB}" destId="{5410B520-2B15-41AA-A7AB-9349D734221F}" srcOrd="7" destOrd="0" presId="urn:microsoft.com/office/officeart/2005/8/layout/hProcess9"/>
    <dgm:cxn modelId="{48B00DAA-99A0-4D80-9F6A-7E2C495A1D79}" type="presParOf" srcId="{85BC1AD7-6F6C-4DDA-B4F9-6F2866D812DB}" destId="{92DF7B59-0AEF-4B45-8F7B-27161D1590B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558A2-BAB0-437E-AD97-1870CEA44237}">
      <dsp:nvSpPr>
        <dsp:cNvPr id="0" name=""/>
        <dsp:cNvSpPr/>
      </dsp:nvSpPr>
      <dsp:spPr>
        <a:xfrm>
          <a:off x="6735" y="780404"/>
          <a:ext cx="1519821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Langkah 1</a:t>
          </a:r>
          <a:endParaRPr lang="id-ID" sz="1500" kern="1200" dirty="0"/>
        </a:p>
      </dsp:txBody>
      <dsp:txXfrm>
        <a:off x="6735" y="780404"/>
        <a:ext cx="1519821" cy="432000"/>
      </dsp:txXfrm>
    </dsp:sp>
    <dsp:sp modelId="{C402710F-2129-46DD-A517-CABBC359724B}">
      <dsp:nvSpPr>
        <dsp:cNvPr id="0" name=""/>
        <dsp:cNvSpPr/>
      </dsp:nvSpPr>
      <dsp:spPr>
        <a:xfrm>
          <a:off x="318024" y="1212404"/>
          <a:ext cx="1519821" cy="91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kern="1200" dirty="0" smtClean="0"/>
            <a:t>Pembentukan Tim Implementasi</a:t>
          </a:r>
          <a:endParaRPr lang="id-ID" sz="1400" kern="1200" dirty="0"/>
        </a:p>
      </dsp:txBody>
      <dsp:txXfrm>
        <a:off x="344911" y="1239291"/>
        <a:ext cx="1466047" cy="864226"/>
      </dsp:txXfrm>
    </dsp:sp>
    <dsp:sp modelId="{8FFEDDD9-33E6-4E3E-9B7A-CAF8DB70974C}">
      <dsp:nvSpPr>
        <dsp:cNvPr id="0" name=""/>
        <dsp:cNvSpPr/>
      </dsp:nvSpPr>
      <dsp:spPr>
        <a:xfrm>
          <a:off x="1756956" y="807208"/>
          <a:ext cx="488446" cy="378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/>
        </a:p>
      </dsp:txBody>
      <dsp:txXfrm>
        <a:off x="1756956" y="882886"/>
        <a:ext cx="374929" cy="227035"/>
      </dsp:txXfrm>
    </dsp:sp>
    <dsp:sp modelId="{207B7D8D-50D5-4B1F-9BF4-15B296F5E47C}">
      <dsp:nvSpPr>
        <dsp:cNvPr id="0" name=""/>
        <dsp:cNvSpPr/>
      </dsp:nvSpPr>
      <dsp:spPr>
        <a:xfrm>
          <a:off x="2448155" y="780404"/>
          <a:ext cx="1519821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Langkah 2</a:t>
          </a:r>
          <a:endParaRPr lang="id-ID" sz="1500" kern="1200" dirty="0"/>
        </a:p>
      </dsp:txBody>
      <dsp:txXfrm>
        <a:off x="2448155" y="780404"/>
        <a:ext cx="1519821" cy="432000"/>
      </dsp:txXfrm>
    </dsp:sp>
    <dsp:sp modelId="{E068EF52-E442-4B8F-A4C7-978573188ADA}">
      <dsp:nvSpPr>
        <dsp:cNvPr id="0" name=""/>
        <dsp:cNvSpPr/>
      </dsp:nvSpPr>
      <dsp:spPr>
        <a:xfrm>
          <a:off x="2759443" y="1212404"/>
          <a:ext cx="1519821" cy="91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Perencanaan Implementasi</a:t>
          </a:r>
          <a:endParaRPr lang="id-ID" sz="1500" kern="1200" dirty="0"/>
        </a:p>
      </dsp:txBody>
      <dsp:txXfrm>
        <a:off x="2786330" y="1239291"/>
        <a:ext cx="1466047" cy="864226"/>
      </dsp:txXfrm>
    </dsp:sp>
    <dsp:sp modelId="{4598DFDC-342C-4C84-A0EF-096E49179966}">
      <dsp:nvSpPr>
        <dsp:cNvPr id="0" name=""/>
        <dsp:cNvSpPr/>
      </dsp:nvSpPr>
      <dsp:spPr>
        <a:xfrm>
          <a:off x="4198376" y="807208"/>
          <a:ext cx="488446" cy="378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/>
        </a:p>
      </dsp:txBody>
      <dsp:txXfrm>
        <a:off x="4198376" y="882886"/>
        <a:ext cx="374929" cy="227035"/>
      </dsp:txXfrm>
    </dsp:sp>
    <dsp:sp modelId="{EE6A8EE8-3FEF-47BC-8D75-E38C0A35E66A}">
      <dsp:nvSpPr>
        <dsp:cNvPr id="0" name=""/>
        <dsp:cNvSpPr/>
      </dsp:nvSpPr>
      <dsp:spPr>
        <a:xfrm>
          <a:off x="4889574" y="780404"/>
          <a:ext cx="1519821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Langkah 3</a:t>
          </a:r>
          <a:endParaRPr lang="id-ID" sz="1500" kern="1200" dirty="0"/>
        </a:p>
      </dsp:txBody>
      <dsp:txXfrm>
        <a:off x="4889574" y="780404"/>
        <a:ext cx="1519821" cy="432000"/>
      </dsp:txXfrm>
    </dsp:sp>
    <dsp:sp modelId="{43B2CE2E-BA4A-4151-AC51-47D9F4FCDDE7}">
      <dsp:nvSpPr>
        <dsp:cNvPr id="0" name=""/>
        <dsp:cNvSpPr/>
      </dsp:nvSpPr>
      <dsp:spPr>
        <a:xfrm>
          <a:off x="5200863" y="1212404"/>
          <a:ext cx="1519821" cy="91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Sosialisasi dan Pelatihan</a:t>
          </a:r>
          <a:endParaRPr lang="id-ID" sz="1500" kern="1200" dirty="0"/>
        </a:p>
      </dsp:txBody>
      <dsp:txXfrm>
        <a:off x="5227750" y="1239291"/>
        <a:ext cx="1466047" cy="864226"/>
      </dsp:txXfrm>
    </dsp:sp>
    <dsp:sp modelId="{5A6DF7FF-0031-4AE2-9515-204D1ADE5D80}">
      <dsp:nvSpPr>
        <dsp:cNvPr id="0" name=""/>
        <dsp:cNvSpPr/>
      </dsp:nvSpPr>
      <dsp:spPr>
        <a:xfrm>
          <a:off x="6639795" y="807208"/>
          <a:ext cx="488446" cy="378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/>
        </a:p>
      </dsp:txBody>
      <dsp:txXfrm>
        <a:off x="6639795" y="882886"/>
        <a:ext cx="374929" cy="227035"/>
      </dsp:txXfrm>
    </dsp:sp>
    <dsp:sp modelId="{4EB9C6FD-FB27-4286-B757-DD0708209DB6}">
      <dsp:nvSpPr>
        <dsp:cNvPr id="0" name=""/>
        <dsp:cNvSpPr/>
      </dsp:nvSpPr>
      <dsp:spPr>
        <a:xfrm>
          <a:off x="7330993" y="780404"/>
          <a:ext cx="1519821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Langkah 4</a:t>
          </a:r>
          <a:endParaRPr lang="id-ID" sz="1500" kern="1200" dirty="0"/>
        </a:p>
      </dsp:txBody>
      <dsp:txXfrm>
        <a:off x="7330993" y="780404"/>
        <a:ext cx="1519821" cy="432000"/>
      </dsp:txXfrm>
    </dsp:sp>
    <dsp:sp modelId="{37B96461-2536-43CC-BD56-A0EE909D2EEC}">
      <dsp:nvSpPr>
        <dsp:cNvPr id="0" name=""/>
        <dsp:cNvSpPr/>
      </dsp:nvSpPr>
      <dsp:spPr>
        <a:xfrm>
          <a:off x="7642282" y="1212404"/>
          <a:ext cx="1519821" cy="91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Implementasi tiap Unit</a:t>
          </a:r>
          <a:endParaRPr lang="id-ID" sz="1500" kern="1200" dirty="0"/>
        </a:p>
      </dsp:txBody>
      <dsp:txXfrm>
        <a:off x="7669169" y="1239291"/>
        <a:ext cx="1466047" cy="864226"/>
      </dsp:txXfrm>
    </dsp:sp>
    <dsp:sp modelId="{FF7F248D-9215-4351-887E-E36D64C955E1}">
      <dsp:nvSpPr>
        <dsp:cNvPr id="0" name=""/>
        <dsp:cNvSpPr/>
      </dsp:nvSpPr>
      <dsp:spPr>
        <a:xfrm>
          <a:off x="9081214" y="807208"/>
          <a:ext cx="488446" cy="378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/>
        </a:p>
      </dsp:txBody>
      <dsp:txXfrm>
        <a:off x="9081214" y="882886"/>
        <a:ext cx="374929" cy="227035"/>
      </dsp:txXfrm>
    </dsp:sp>
    <dsp:sp modelId="{C0D85C74-C275-436D-AC42-9A7FD334D11A}">
      <dsp:nvSpPr>
        <dsp:cNvPr id="0" name=""/>
        <dsp:cNvSpPr/>
      </dsp:nvSpPr>
      <dsp:spPr>
        <a:xfrm>
          <a:off x="9772412" y="780404"/>
          <a:ext cx="1519821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Langkah 5</a:t>
          </a:r>
          <a:endParaRPr lang="id-ID" sz="1500" kern="1200" dirty="0"/>
        </a:p>
      </dsp:txBody>
      <dsp:txXfrm>
        <a:off x="9772412" y="780404"/>
        <a:ext cx="1519821" cy="432000"/>
      </dsp:txXfrm>
    </dsp:sp>
    <dsp:sp modelId="{6DBFCF38-2DF9-4771-A875-933C7A9DD8B0}">
      <dsp:nvSpPr>
        <dsp:cNvPr id="0" name=""/>
        <dsp:cNvSpPr/>
      </dsp:nvSpPr>
      <dsp:spPr>
        <a:xfrm>
          <a:off x="10083701" y="1212404"/>
          <a:ext cx="1519821" cy="91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500" kern="1200" dirty="0" smtClean="0"/>
            <a:t>Gemba, Audit, Evaluasi, dan Follow Up</a:t>
          </a:r>
          <a:endParaRPr lang="id-ID" sz="1500" kern="1200" dirty="0"/>
        </a:p>
      </dsp:txBody>
      <dsp:txXfrm>
        <a:off x="10110588" y="1239291"/>
        <a:ext cx="1466047" cy="864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87E39-C065-4DF1-A4FC-381948005B27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7761D2C-7DD8-4C0C-BC85-74548CF09BA2}">
      <dsp:nvSpPr>
        <dsp:cNvPr id="0" name=""/>
        <dsp:cNvSpPr/>
      </dsp:nvSpPr>
      <dsp:spPr>
        <a:xfrm>
          <a:off x="4621" y="1305401"/>
          <a:ext cx="2020453" cy="1740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Penetapan</a:t>
          </a:r>
          <a:r>
            <a:rPr lang="en-US" sz="2000" kern="1200" dirty="0" smtClean="0"/>
            <a:t> Tim </a:t>
          </a:r>
          <a:r>
            <a:rPr lang="en-US" sz="2000" kern="1200" dirty="0" err="1" smtClean="0"/>
            <a:t>Penilai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Silang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Jadwal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Gemba</a:t>
          </a:r>
          <a:endParaRPr lang="id-ID" sz="2000" kern="1200" dirty="0"/>
        </a:p>
      </dsp:txBody>
      <dsp:txXfrm>
        <a:off x="89587" y="1390367"/>
        <a:ext cx="1850521" cy="1570603"/>
      </dsp:txXfrm>
    </dsp:sp>
    <dsp:sp modelId="{6F487EBE-4FB5-42AA-A4CF-855A52D60538}">
      <dsp:nvSpPr>
        <dsp:cNvPr id="0" name=""/>
        <dsp:cNvSpPr/>
      </dsp:nvSpPr>
      <dsp:spPr>
        <a:xfrm>
          <a:off x="2126097" y="1305401"/>
          <a:ext cx="2020453" cy="1740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Audit </a:t>
          </a:r>
          <a:r>
            <a:rPr lang="en-US" sz="2000" kern="1200" dirty="0" err="1" smtClean="0"/>
            <a:t>Kondisi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Awal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Gemba</a:t>
          </a:r>
          <a:r>
            <a:rPr lang="en-US" sz="2000" kern="1200" dirty="0" smtClean="0"/>
            <a:t> I)</a:t>
          </a:r>
          <a:endParaRPr lang="id-ID" sz="2000" kern="1200" dirty="0"/>
        </a:p>
      </dsp:txBody>
      <dsp:txXfrm>
        <a:off x="2211063" y="1390367"/>
        <a:ext cx="1850521" cy="1570603"/>
      </dsp:txXfrm>
    </dsp:sp>
    <dsp:sp modelId="{23B84AD0-F4B5-4019-BCE2-45C53A1894FF}">
      <dsp:nvSpPr>
        <dsp:cNvPr id="0" name=""/>
        <dsp:cNvSpPr/>
      </dsp:nvSpPr>
      <dsp:spPr>
        <a:xfrm>
          <a:off x="4247573" y="1305401"/>
          <a:ext cx="2020453" cy="1740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Pengumuman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Capaian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Kondisi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Awal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Potensi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Perbaikan</a:t>
          </a:r>
          <a:endParaRPr lang="id-ID" sz="2000" kern="1200" dirty="0"/>
        </a:p>
      </dsp:txBody>
      <dsp:txXfrm>
        <a:off x="4332539" y="1390367"/>
        <a:ext cx="1850521" cy="1570603"/>
      </dsp:txXfrm>
    </dsp:sp>
    <dsp:sp modelId="{F77479FE-965E-43F5-9458-58AE5A275196}">
      <dsp:nvSpPr>
        <dsp:cNvPr id="0" name=""/>
        <dsp:cNvSpPr/>
      </dsp:nvSpPr>
      <dsp:spPr>
        <a:xfrm>
          <a:off x="6369049" y="1305401"/>
          <a:ext cx="2020453" cy="17405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Audit </a:t>
          </a:r>
          <a:r>
            <a:rPr lang="en-US" sz="2000" kern="1200" dirty="0" err="1" smtClean="0"/>
            <a:t>Kondisi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Setelah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Implementasi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Gemba</a:t>
          </a:r>
          <a:r>
            <a:rPr lang="en-US" sz="2000" kern="1200" dirty="0" smtClean="0"/>
            <a:t> II)</a:t>
          </a:r>
          <a:endParaRPr lang="id-ID" sz="2000" kern="1200" dirty="0"/>
        </a:p>
      </dsp:txBody>
      <dsp:txXfrm>
        <a:off x="6454015" y="1390367"/>
        <a:ext cx="1850521" cy="1570603"/>
      </dsp:txXfrm>
    </dsp:sp>
    <dsp:sp modelId="{92DF7B59-0AEF-4B45-8F7B-27161D1590BD}">
      <dsp:nvSpPr>
        <dsp:cNvPr id="0" name=""/>
        <dsp:cNvSpPr/>
      </dsp:nvSpPr>
      <dsp:spPr>
        <a:xfrm>
          <a:off x="8490525" y="1305401"/>
          <a:ext cx="2020453" cy="17405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Hitung</a:t>
          </a:r>
          <a:r>
            <a:rPr lang="en-US" sz="2000" kern="1200" dirty="0" smtClean="0"/>
            <a:t> Gap </a:t>
          </a:r>
          <a:r>
            <a:rPr lang="en-US" sz="2000" kern="1200" dirty="0" err="1" smtClean="0"/>
            <a:t>Nilai</a:t>
          </a:r>
          <a:r>
            <a:rPr lang="en-US" sz="2000" kern="1200" dirty="0" smtClean="0"/>
            <a:t> Dan </a:t>
          </a:r>
          <a:r>
            <a:rPr lang="en-US" sz="2000" kern="1200" dirty="0" err="1" smtClean="0"/>
            <a:t>Nilai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Capaian</a:t>
          </a:r>
          <a:endParaRPr lang="id-ID" sz="2000" kern="1200" dirty="0"/>
        </a:p>
      </dsp:txBody>
      <dsp:txXfrm>
        <a:off x="8575491" y="1390367"/>
        <a:ext cx="1850521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62EBB-1969-4D48-985F-29AB9B3FB4BF}" type="datetimeFigureOut">
              <a:rPr lang="id-ID" smtClean="0"/>
              <a:t>07/06/2018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0AAF3-47C2-4301-AF9E-AA0950A083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215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487-7EA3-4C47-BE9C-DF09C47A2992}" type="datetimeFigureOut">
              <a:rPr lang="id-ID" smtClean="0"/>
              <a:t>07/06/2018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506-859D-413D-A5A6-AC3FD0D37F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81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487-7EA3-4C47-BE9C-DF09C47A2992}" type="datetimeFigureOut">
              <a:rPr lang="id-ID" smtClean="0"/>
              <a:t>07/06/2018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506-859D-413D-A5A6-AC3FD0D37F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797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487-7EA3-4C47-BE9C-DF09C47A2992}" type="datetimeFigureOut">
              <a:rPr lang="id-ID" smtClean="0"/>
              <a:t>07/06/2018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506-859D-413D-A5A6-AC3FD0D37F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5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487-7EA3-4C47-BE9C-DF09C47A2992}" type="datetimeFigureOut">
              <a:rPr lang="id-ID" smtClean="0"/>
              <a:t>07/06/2018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506-859D-413D-A5A6-AC3FD0D37F94}" type="slidenum">
              <a:rPr lang="id-ID" smtClean="0"/>
              <a:t>‹#›</a:t>
            </a:fld>
            <a:endParaRPr lang="id-ID"/>
          </a:p>
        </p:txBody>
      </p:sp>
      <p:sp>
        <p:nvSpPr>
          <p:cNvPr id="7" name="Snip Single Corner Rectangle 6"/>
          <p:cNvSpPr/>
          <p:nvPr userDrawn="1"/>
        </p:nvSpPr>
        <p:spPr>
          <a:xfrm>
            <a:off x="0" y="6296637"/>
            <a:ext cx="6577263" cy="553174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275491" y="6344763"/>
            <a:ext cx="472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#5S+S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ITS yang </a:t>
            </a:r>
            <a:r>
              <a:rPr lang="en-US" sz="2400" dirty="0" err="1" smtClean="0">
                <a:solidFill>
                  <a:schemeClr val="bg1"/>
                </a:solidFill>
              </a:rPr>
              <a:t>lebih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Produktif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6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487-7EA3-4C47-BE9C-DF09C47A2992}" type="datetimeFigureOut">
              <a:rPr lang="id-ID" smtClean="0"/>
              <a:t>07/06/2018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506-859D-413D-A5A6-AC3FD0D37F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537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487-7EA3-4C47-BE9C-DF09C47A2992}" type="datetimeFigureOut">
              <a:rPr lang="id-ID" smtClean="0"/>
              <a:t>07/06/2018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506-859D-413D-A5A6-AC3FD0D37F94}" type="slidenum">
              <a:rPr lang="id-ID" smtClean="0"/>
              <a:t>‹#›</a:t>
            </a:fld>
            <a:endParaRPr lang="id-ID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643487-7EA3-4C47-BE9C-DF09C47A2992}" type="datetimeFigureOut">
              <a:rPr lang="id-ID" smtClean="0"/>
              <a:pPr/>
              <a:t>07/06/2018</a:t>
            </a:fld>
            <a:endParaRPr lang="id-ID"/>
          </a:p>
        </p:txBody>
      </p:sp>
      <p:sp>
        <p:nvSpPr>
          <p:cNvPr id="9" name="Snip Single Corner Rectangle 8"/>
          <p:cNvSpPr/>
          <p:nvPr userDrawn="1"/>
        </p:nvSpPr>
        <p:spPr>
          <a:xfrm>
            <a:off x="0" y="6296637"/>
            <a:ext cx="6577263" cy="553174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 userDrawn="1"/>
        </p:nvSpPr>
        <p:spPr>
          <a:xfrm>
            <a:off x="275491" y="6344763"/>
            <a:ext cx="472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#5S+S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ITS yang </a:t>
            </a:r>
            <a:r>
              <a:rPr lang="en-US" sz="2400" dirty="0" err="1" smtClean="0">
                <a:solidFill>
                  <a:schemeClr val="bg1"/>
                </a:solidFill>
              </a:rPr>
              <a:t>lebih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Produktif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7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487-7EA3-4C47-BE9C-DF09C47A2992}" type="datetimeFigureOut">
              <a:rPr lang="id-ID" smtClean="0"/>
              <a:t>07/06/2018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506-859D-413D-A5A6-AC3FD0D37F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23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487-7EA3-4C47-BE9C-DF09C47A2992}" type="datetimeFigureOut">
              <a:rPr lang="id-ID" smtClean="0"/>
              <a:t>07/06/2018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506-859D-413D-A5A6-AC3FD0D37F94}" type="slidenum">
              <a:rPr lang="id-ID" smtClean="0"/>
              <a:t>‹#›</a:t>
            </a:fld>
            <a:endParaRPr lang="id-ID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643487-7EA3-4C47-BE9C-DF09C47A2992}" type="datetimeFigureOut">
              <a:rPr lang="id-ID" smtClean="0"/>
              <a:pPr/>
              <a:t>07/06/2018</a:t>
            </a:fld>
            <a:endParaRPr lang="id-ID"/>
          </a:p>
        </p:txBody>
      </p:sp>
      <p:sp>
        <p:nvSpPr>
          <p:cNvPr id="7" name="Snip Single Corner Rectangle 6"/>
          <p:cNvSpPr/>
          <p:nvPr userDrawn="1"/>
        </p:nvSpPr>
        <p:spPr>
          <a:xfrm>
            <a:off x="0" y="6296637"/>
            <a:ext cx="6577263" cy="553174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275491" y="6344763"/>
            <a:ext cx="472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#5S+S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ITS yang </a:t>
            </a:r>
            <a:r>
              <a:rPr lang="en-US" sz="2400" dirty="0" err="1" smtClean="0">
                <a:solidFill>
                  <a:schemeClr val="bg1"/>
                </a:solidFill>
              </a:rPr>
              <a:t>lebih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Produktif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4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487-7EA3-4C47-BE9C-DF09C47A2992}" type="datetimeFigureOut">
              <a:rPr lang="id-ID" smtClean="0"/>
              <a:t>07/06/2018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506-859D-413D-A5A6-AC3FD0D37F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920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487-7EA3-4C47-BE9C-DF09C47A2992}" type="datetimeFigureOut">
              <a:rPr lang="id-ID" smtClean="0"/>
              <a:t>07/06/2018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506-859D-413D-A5A6-AC3FD0D37F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86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3487-7EA3-4C47-BE9C-DF09C47A2992}" type="datetimeFigureOut">
              <a:rPr lang="id-ID" smtClean="0"/>
              <a:t>07/06/2018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4506-859D-413D-A5A6-AC3FD0D37F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35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3487-7EA3-4C47-BE9C-DF09C47A2992}" type="datetimeFigureOut">
              <a:rPr lang="id-ID" smtClean="0"/>
              <a:t>07/06/2018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94506-859D-413D-A5A6-AC3FD0D37F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680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9216"/>
            <a:ext cx="9144000" cy="216010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id-ID" dirty="0" smtClean="0"/>
              <a:t>5S+S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sz="4900" dirty="0"/>
              <a:t>Institut Teknologi Sepuluh </a:t>
            </a:r>
            <a:r>
              <a:rPr lang="id-ID" sz="4900" dirty="0" smtClean="0"/>
              <a:t>Nopember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60064"/>
            <a:ext cx="9144000" cy="928868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 smtClean="0"/>
              <a:t>Tim </a:t>
            </a:r>
            <a:r>
              <a:rPr lang="en-US" sz="3200" dirty="0" err="1" smtClean="0"/>
              <a:t>Implementasi</a:t>
            </a:r>
            <a:r>
              <a:rPr lang="en-US" sz="3200" dirty="0" smtClean="0"/>
              <a:t> 5S+S</a:t>
            </a:r>
          </a:p>
          <a:p>
            <a:r>
              <a:rPr lang="en-US" sz="3200" dirty="0" err="1" smtClean="0"/>
              <a:t>Direktorat</a:t>
            </a:r>
            <a:r>
              <a:rPr lang="en-US" sz="3200" dirty="0" smtClean="0"/>
              <a:t>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Organisasi</a:t>
            </a:r>
            <a:endParaRPr lang="en-US" sz="3200" dirty="0" smtClean="0"/>
          </a:p>
          <a:p>
            <a:r>
              <a:rPr lang="en-US" sz="3200" dirty="0" smtClean="0"/>
              <a:t>2018</a:t>
            </a:r>
            <a:endParaRPr lang="id-ID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04" y="717631"/>
            <a:ext cx="1894792" cy="18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4" y="349083"/>
            <a:ext cx="11181735" cy="870117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Obyek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Implementasi</a:t>
            </a:r>
            <a:endParaRPr lang="id-ID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1394021"/>
            <a:ext cx="105056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SEMUA UNIT di </a:t>
            </a:r>
            <a:r>
              <a:rPr lang="en-US" sz="2800" dirty="0" err="1" smtClean="0">
                <a:solidFill>
                  <a:prstClr val="black"/>
                </a:solidFill>
              </a:rPr>
              <a:t>lingkungan</a:t>
            </a:r>
            <a:r>
              <a:rPr lang="en-US" sz="2800" dirty="0" smtClean="0">
                <a:solidFill>
                  <a:prstClr val="black"/>
                </a:solidFill>
              </a:rPr>
              <a:t> ITS </a:t>
            </a:r>
            <a:r>
              <a:rPr lang="en-US" sz="2800" dirty="0" err="1" smtClean="0">
                <a:solidFill>
                  <a:prstClr val="black"/>
                </a:solidFill>
              </a:rPr>
              <a:t>dengan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Obyek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antara</a:t>
            </a:r>
            <a:r>
              <a:rPr lang="en-US" sz="2800" dirty="0" smtClean="0">
                <a:solidFill>
                  <a:prstClr val="black"/>
                </a:solidFill>
              </a:rPr>
              <a:t> lain: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>
                <a:solidFill>
                  <a:prstClr val="black"/>
                </a:solidFill>
              </a:rPr>
              <a:t>Kelas/Ruang Perkuliahan/Ruang Rapat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>
                <a:solidFill>
                  <a:prstClr val="black"/>
                </a:solidFill>
              </a:rPr>
              <a:t>Laboratorium</a:t>
            </a:r>
            <a:r>
              <a:rPr lang="en-US" sz="2800" dirty="0" smtClean="0">
                <a:solidFill>
                  <a:prstClr val="black"/>
                </a:solidFill>
              </a:rPr>
              <a:t>/</a:t>
            </a:r>
            <a:r>
              <a:rPr lang="en-US" sz="2800" dirty="0" err="1" smtClean="0">
                <a:solidFill>
                  <a:prstClr val="black"/>
                </a:solidFill>
              </a:rPr>
              <a:t>Bengkel</a:t>
            </a:r>
            <a:r>
              <a:rPr lang="en-US" sz="2800" dirty="0" smtClean="0">
                <a:solidFill>
                  <a:prstClr val="black"/>
                </a:solidFill>
              </a:rPr>
              <a:t>/Studio</a:t>
            </a:r>
            <a:endParaRPr lang="id-ID" sz="28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>
                <a:solidFill>
                  <a:prstClr val="black"/>
                </a:solidFill>
              </a:rPr>
              <a:t>Perpustakaan/Ruang Baca/Ruang Arsip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>
                <a:solidFill>
                  <a:prstClr val="black"/>
                </a:solidFill>
              </a:rPr>
              <a:t>Kantor Administrasi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>
                <a:solidFill>
                  <a:prstClr val="black"/>
                </a:solidFill>
              </a:rPr>
              <a:t>Gudang/Tempat Penyimpanan Barang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>
                <a:solidFill>
                  <a:prstClr val="black"/>
                </a:solidFill>
              </a:rPr>
              <a:t>Fasilitas Olah Raga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>
                <a:solidFill>
                  <a:prstClr val="black"/>
                </a:solidFill>
              </a:rPr>
              <a:t>Kantin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>
                <a:solidFill>
                  <a:prstClr val="black"/>
                </a:solidFill>
              </a:rPr>
              <a:t>Ruang Kegiatan Kemahasiswaan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Dan </a:t>
            </a:r>
            <a:r>
              <a:rPr lang="en-US" sz="2800" dirty="0" err="1" smtClean="0">
                <a:solidFill>
                  <a:prstClr val="black"/>
                </a:solidFill>
              </a:rPr>
              <a:t>jenis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ruang</a:t>
            </a:r>
            <a:r>
              <a:rPr lang="en-US" sz="2800" dirty="0" smtClean="0">
                <a:solidFill>
                  <a:prstClr val="black"/>
                </a:solidFill>
              </a:rPr>
              <a:t>/</a:t>
            </a:r>
            <a:r>
              <a:rPr lang="en-US" sz="2800" dirty="0" err="1" smtClean="0">
                <a:solidFill>
                  <a:prstClr val="black"/>
                </a:solidFill>
              </a:rPr>
              <a:t>fasilitas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kampus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lainnya</a:t>
            </a:r>
            <a:endParaRPr lang="id-ID" sz="28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Peserta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Lomba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Implementasi</a:t>
            </a:r>
            <a:r>
              <a:rPr lang="en-US" sz="4000" b="1" dirty="0" smtClean="0"/>
              <a:t> 5S+S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7821"/>
            <a:ext cx="10515600" cy="4351338"/>
          </a:xfrm>
        </p:spPr>
        <p:txBody>
          <a:bodyPr>
            <a:normAutofit/>
          </a:bodyPr>
          <a:lstStyle/>
          <a:p>
            <a:r>
              <a:rPr lang="id-ID" dirty="0"/>
              <a:t>Program 5S+S akan dilombakan sebagai bagian dari proses pembelajaran dan apresiasi program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en-US" dirty="0" err="1" smtClean="0"/>
              <a:t>Lomba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unit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diwakili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Tim </a:t>
            </a:r>
            <a:r>
              <a:rPr lang="en-US" dirty="0" err="1" smtClean="0"/>
              <a:t>Lomba</a:t>
            </a:r>
            <a:endParaRPr lang="en-US" dirty="0" smtClean="0"/>
          </a:p>
          <a:p>
            <a:r>
              <a:rPr lang="en-US" dirty="0" err="1" smtClean="0"/>
              <a:t>Tiap</a:t>
            </a:r>
            <a:r>
              <a:rPr lang="en-US" dirty="0" smtClean="0"/>
              <a:t> unit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mendaftarkan</a:t>
            </a:r>
            <a:r>
              <a:rPr lang="en-US" dirty="0" smtClean="0"/>
              <a:t> minimal 1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en-US" dirty="0" smtClean="0"/>
          </a:p>
          <a:p>
            <a:r>
              <a:rPr lang="en-US" dirty="0" err="1" smtClean="0"/>
              <a:t>Implementasi</a:t>
            </a:r>
            <a:r>
              <a:rPr lang="en-US" dirty="0" smtClean="0"/>
              <a:t> 5S+S minimal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SISIH+SUSUN+SAPU</a:t>
            </a:r>
          </a:p>
          <a:p>
            <a:r>
              <a:rPr lang="id-ID" dirty="0" smtClean="0"/>
              <a:t>Pendaftaran melalui formulir </a:t>
            </a:r>
            <a:r>
              <a:rPr lang="en-US" dirty="0" err="1" smtClean="0"/>
              <a:t>Lomba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5S+S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326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Lomba</a:t>
            </a:r>
            <a:r>
              <a:rPr lang="en-US" dirty="0" smtClean="0"/>
              <a:t> </a:t>
            </a:r>
            <a:r>
              <a:rPr lang="en-US" dirty="0" err="1" smtClean="0"/>
              <a:t>Implemetasi</a:t>
            </a:r>
            <a:r>
              <a:rPr lang="en-US" dirty="0" smtClean="0"/>
              <a:t> 5S+S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1886"/>
            <a:ext cx="10515600" cy="4351338"/>
          </a:xfrm>
        </p:spPr>
        <p:txBody>
          <a:bodyPr/>
          <a:lstStyle/>
          <a:p>
            <a:r>
              <a:rPr lang="en-US" dirty="0" smtClean="0"/>
              <a:t>1 Tim </a:t>
            </a:r>
            <a:r>
              <a:rPr lang="en-US" dirty="0" err="1" smtClean="0"/>
              <a:t>lomba</a:t>
            </a:r>
            <a:r>
              <a:rPr lang="en-US" dirty="0" smtClean="0"/>
              <a:t> minimal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97113" y="2389440"/>
          <a:ext cx="9828696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07415"/>
                <a:gridCol w="208379"/>
                <a:gridCol w="6247928"/>
                <a:gridCol w="13649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Fasilitator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Langsung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Atasan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Langsung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Dosen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Pendamping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 1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Ketua</a:t>
                      </a:r>
                      <a:r>
                        <a:rPr lang="en-US" baseline="0" dirty="0" smtClean="0"/>
                        <a:t> Tim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Dosen</a:t>
                      </a:r>
                      <a:r>
                        <a:rPr lang="en-US" dirty="0" smtClean="0"/>
                        <a:t>/Tenaga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Kependidikan</a:t>
                      </a:r>
                      <a:r>
                        <a:rPr lang="en-US" baseline="0" dirty="0" smtClean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Koord</a:t>
                      </a:r>
                      <a:r>
                        <a:rPr lang="en-US" dirty="0" smtClean="0"/>
                        <a:t>. SISIH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Memahami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tentang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pengelolaan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inventaris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dokumentasi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Anggota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Koord</a:t>
                      </a:r>
                      <a:r>
                        <a:rPr lang="en-US" dirty="0" smtClean="0"/>
                        <a:t>. SUSUN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Memahami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konsep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susun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layout </a:t>
                      </a:r>
                      <a:r>
                        <a:rPr lang="en-US" baseline="0" dirty="0" err="1" smtClean="0"/>
                        <a:t>lokasi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kerja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dokumentasi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dirty="0" err="1" smtClean="0"/>
                        <a:t>Anggota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Koord</a:t>
                      </a:r>
                      <a:r>
                        <a:rPr lang="en-US" dirty="0" smtClean="0"/>
                        <a:t>. SAPU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Memahami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standar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kebersihan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dokumentasi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 </a:t>
                      </a:r>
                      <a:r>
                        <a:rPr lang="en-US" dirty="0" err="1" smtClean="0"/>
                        <a:t>Anggota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81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2620"/>
            <a:ext cx="10515600" cy="976978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Lomba</a:t>
            </a:r>
            <a:r>
              <a:rPr lang="en-US" dirty="0" smtClean="0"/>
              <a:t> </a:t>
            </a:r>
            <a:r>
              <a:rPr lang="id-ID" dirty="0" smtClean="0"/>
              <a:t>Implementasi 5S+S</a:t>
            </a:r>
            <a:endParaRPr lang="id-ID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81877"/>
              </p:ext>
            </p:extLst>
          </p:nvPr>
        </p:nvGraphicFramePr>
        <p:xfrm>
          <a:off x="642443" y="1346870"/>
          <a:ext cx="1090711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916"/>
                <a:gridCol w="84881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Jadwal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Kegiatan Implementasi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 Mei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Sosialisasi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Launching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 </a:t>
                      </a:r>
                      <a:r>
                        <a:rPr lang="en-US" sz="2400" dirty="0" err="1" smtClean="0"/>
                        <a:t>Juni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Batas </a:t>
                      </a:r>
                      <a:r>
                        <a:rPr lang="en-US" sz="2400" dirty="0" err="1" smtClean="0"/>
                        <a:t>Akhir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Registrasi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Obyek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Lomba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1-6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Juli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Gemba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Awal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Penilaian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kondisi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awal</a:t>
                      </a:r>
                      <a:r>
                        <a:rPr lang="en-US" sz="2400" dirty="0" smtClean="0"/>
                        <a:t>)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13-15 </a:t>
                      </a:r>
                      <a:r>
                        <a:rPr lang="en-US" sz="2400" dirty="0" err="1" smtClean="0"/>
                        <a:t>Agustus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Benchmarking </a:t>
                      </a:r>
                      <a:r>
                        <a:rPr lang="en-US" sz="2400" dirty="0" err="1" smtClean="0"/>
                        <a:t>ke</a:t>
                      </a:r>
                      <a:r>
                        <a:rPr lang="en-US" sz="2400" dirty="0" smtClean="0"/>
                        <a:t> AHM batch</a:t>
                      </a:r>
                      <a:r>
                        <a:rPr lang="en-US" sz="2400" baseline="0" dirty="0" smtClean="0"/>
                        <a:t> ke-3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 </a:t>
                      </a:r>
                      <a:r>
                        <a:rPr lang="en-US" sz="2400" dirty="0" err="1" smtClean="0"/>
                        <a:t>Juli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Sharing</a:t>
                      </a:r>
                      <a:r>
                        <a:rPr lang="en-US" sz="2400" baseline="0" dirty="0" smtClean="0"/>
                        <a:t> session 5S+S (</a:t>
                      </a:r>
                      <a:r>
                        <a:rPr lang="en-US" sz="2400" baseline="0" dirty="0" err="1" smtClean="0"/>
                        <a:t>termasuk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peserta</a:t>
                      </a:r>
                      <a:r>
                        <a:rPr lang="en-US" sz="2400" baseline="0" dirty="0" smtClean="0"/>
                        <a:t> benchmarking AHM)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Juli</a:t>
                      </a:r>
                      <a:r>
                        <a:rPr lang="en-US" sz="2400" dirty="0" smtClean="0"/>
                        <a:t>-September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Implemetasi</a:t>
                      </a:r>
                      <a:r>
                        <a:rPr lang="en-US" sz="2400" dirty="0" smtClean="0"/>
                        <a:t> 5S+S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Oktober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Gemba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Akhir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Penilaian</a:t>
                      </a:r>
                      <a:r>
                        <a:rPr lang="en-US" sz="2400" dirty="0" smtClean="0"/>
                        <a:t> Final)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 </a:t>
                      </a:r>
                      <a:r>
                        <a:rPr lang="id-ID" sz="2400" dirty="0" smtClean="0"/>
                        <a:t>Nopember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Pemberian</a:t>
                      </a:r>
                      <a:r>
                        <a:rPr lang="id-ID" sz="2400" baseline="0" dirty="0" smtClean="0"/>
                        <a:t> Penghargaan untuk Pemenang Kompetisi 5S+S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4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/>
          <a:lstStyle/>
          <a:p>
            <a:r>
              <a:rPr lang="en-US" b="1" dirty="0" err="1" smtClean="0"/>
              <a:t>Obyek</a:t>
            </a:r>
            <a:r>
              <a:rPr lang="en-US" b="1" dirty="0" smtClean="0"/>
              <a:t> 2018 yang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terdaftar</a:t>
            </a:r>
            <a:endParaRPr lang="id-ID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54157" y="1258959"/>
            <a:ext cx="318811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TU Biro </a:t>
            </a:r>
            <a:r>
              <a:rPr lang="en-US" sz="2000" dirty="0" err="1" smtClean="0"/>
              <a:t>Umum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TU FTIK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Dept. </a:t>
            </a:r>
            <a:r>
              <a:rPr lang="en-US" sz="2000" dirty="0" err="1" smtClean="0"/>
              <a:t>Biologi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Dept.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Dept.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Perkapalan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UPT FASOR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LPPM (TU, LAB)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Dir. PAL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TU FTI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Dept. </a:t>
            </a:r>
            <a:r>
              <a:rPr lang="en-US" sz="2000" dirty="0" err="1" smtClean="0"/>
              <a:t>T.Industri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Dept. </a:t>
            </a:r>
            <a:r>
              <a:rPr lang="en-US" sz="2000" dirty="0" err="1" smtClean="0"/>
              <a:t>Statistika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SKK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Dept. T. </a:t>
            </a:r>
            <a:r>
              <a:rPr lang="en-US" sz="2000" dirty="0" err="1" smtClean="0"/>
              <a:t>Infrastruktur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Sipil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Sekt</a:t>
            </a:r>
            <a:r>
              <a:rPr lang="en-US" sz="2000" dirty="0" smtClean="0"/>
              <a:t>. </a:t>
            </a:r>
            <a:r>
              <a:rPr lang="en-US" sz="2000" dirty="0" err="1" smtClean="0"/>
              <a:t>Pascasarjana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Dept. </a:t>
            </a:r>
            <a:r>
              <a:rPr lang="en-US" sz="2000" dirty="0" err="1" smtClean="0"/>
              <a:t>T.Material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01298" y="1258959"/>
            <a:ext cx="310418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15. TU </a:t>
            </a:r>
            <a:r>
              <a:rPr lang="en-US" sz="2000" dirty="0" err="1" smtClean="0"/>
              <a:t>Kearsipan</a:t>
            </a:r>
            <a:endParaRPr lang="en-US" sz="2000" dirty="0" smtClean="0"/>
          </a:p>
          <a:p>
            <a:r>
              <a:rPr lang="en-US" sz="2000" dirty="0" smtClean="0"/>
              <a:t>16. Biro </a:t>
            </a:r>
            <a:r>
              <a:rPr lang="en-US" sz="2000" dirty="0" err="1" smtClean="0"/>
              <a:t>Keuangan</a:t>
            </a:r>
            <a:endParaRPr lang="en-US" sz="2000" dirty="0" smtClean="0"/>
          </a:p>
          <a:p>
            <a:r>
              <a:rPr lang="en-US" sz="2000" dirty="0" smtClean="0"/>
              <a:t>17. Dept. </a:t>
            </a:r>
            <a:r>
              <a:rPr lang="en-US" sz="2000" dirty="0" err="1" smtClean="0"/>
              <a:t>T.Elektro</a:t>
            </a:r>
            <a:r>
              <a:rPr lang="en-US" sz="2000" dirty="0" smtClean="0"/>
              <a:t> </a:t>
            </a:r>
            <a:r>
              <a:rPr lang="en-US" sz="2000" dirty="0" err="1" smtClean="0"/>
              <a:t>Otomasi</a:t>
            </a:r>
            <a:endParaRPr lang="en-US" sz="2000" dirty="0" smtClean="0"/>
          </a:p>
          <a:p>
            <a:r>
              <a:rPr lang="en-US" sz="2000" dirty="0" smtClean="0"/>
              <a:t>18. Dept.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endParaRPr lang="en-US" sz="2000" dirty="0" smtClean="0"/>
          </a:p>
          <a:p>
            <a:r>
              <a:rPr lang="en-US" sz="2000" dirty="0" smtClean="0"/>
              <a:t>19. KPM</a:t>
            </a:r>
          </a:p>
          <a:p>
            <a:r>
              <a:rPr lang="en-US" sz="2000" dirty="0" smtClean="0"/>
              <a:t>20. </a:t>
            </a:r>
            <a:r>
              <a:rPr lang="en-US" sz="2000" dirty="0" err="1" smtClean="0"/>
              <a:t>Logistik</a:t>
            </a:r>
            <a:r>
              <a:rPr lang="en-US" sz="2000" dirty="0" smtClean="0"/>
              <a:t> </a:t>
            </a:r>
            <a:r>
              <a:rPr lang="en-US" sz="2000" dirty="0" err="1" smtClean="0"/>
              <a:t>Dir.PAL</a:t>
            </a:r>
            <a:endParaRPr lang="en-US" sz="2000" dirty="0" smtClean="0"/>
          </a:p>
          <a:p>
            <a:r>
              <a:rPr lang="en-US" sz="2000" dirty="0" smtClean="0"/>
              <a:t>21. TU FV</a:t>
            </a:r>
          </a:p>
          <a:p>
            <a:r>
              <a:rPr lang="en-US" sz="2000" dirty="0" smtClean="0"/>
              <a:t>22. BAPKM</a:t>
            </a:r>
          </a:p>
          <a:p>
            <a:r>
              <a:rPr lang="en-US" sz="2000" dirty="0" smtClean="0"/>
              <a:t>23. UPT </a:t>
            </a:r>
            <a:r>
              <a:rPr lang="en-US" sz="2000" dirty="0" err="1" smtClean="0"/>
              <a:t>Soshum</a:t>
            </a:r>
            <a:endParaRPr lang="en-US" sz="2000" dirty="0" smtClean="0"/>
          </a:p>
          <a:p>
            <a:r>
              <a:rPr lang="en-US" sz="2000" dirty="0" smtClean="0"/>
              <a:t>24. TU FADP</a:t>
            </a:r>
          </a:p>
        </p:txBody>
      </p:sp>
    </p:spTree>
    <p:extLst>
      <p:ext uri="{BB962C8B-B14F-4D97-AF65-F5344CB8AC3E}">
        <p14:creationId xmlns:p14="http://schemas.microsoft.com/office/powerpoint/2010/main" val="256755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414129"/>
            <a:ext cx="11745643" cy="380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89684"/>
            <a:ext cx="11686540" cy="56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36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95" y="42241"/>
            <a:ext cx="11849912" cy="62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9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937740"/>
              </p:ext>
            </p:extLst>
          </p:nvPr>
        </p:nvGraphicFramePr>
        <p:xfrm>
          <a:off x="692426" y="138830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207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9174" y="4088986"/>
            <a:ext cx="10515600" cy="1325563"/>
          </a:xfrm>
        </p:spPr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106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530974" y="5591657"/>
            <a:ext cx="2704386" cy="436729"/>
          </a:xfrm>
          <a:prstGeom prst="rect">
            <a:avLst/>
          </a:prstGeom>
          <a:gradFill>
            <a:gsLst>
              <a:gs pos="0">
                <a:srgbClr val="FFC000"/>
              </a:gs>
              <a:gs pos="86000">
                <a:schemeClr val="bg1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29"/>
          <p:cNvSpPr/>
          <p:nvPr/>
        </p:nvSpPr>
        <p:spPr>
          <a:xfrm>
            <a:off x="3530974" y="4579755"/>
            <a:ext cx="2704386" cy="43672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8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 28"/>
          <p:cNvSpPr/>
          <p:nvPr/>
        </p:nvSpPr>
        <p:spPr>
          <a:xfrm>
            <a:off x="3530974" y="3541533"/>
            <a:ext cx="2704386" cy="47637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8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 27"/>
          <p:cNvSpPr/>
          <p:nvPr/>
        </p:nvSpPr>
        <p:spPr>
          <a:xfrm>
            <a:off x="3530974" y="2500917"/>
            <a:ext cx="2704386" cy="47637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8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ectangle 26"/>
          <p:cNvSpPr/>
          <p:nvPr/>
        </p:nvSpPr>
        <p:spPr>
          <a:xfrm>
            <a:off x="3530974" y="1456152"/>
            <a:ext cx="2704386" cy="47637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8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/>
          <p:cNvSpPr/>
          <p:nvPr/>
        </p:nvSpPr>
        <p:spPr>
          <a:xfrm>
            <a:off x="3530974" y="405937"/>
            <a:ext cx="2704385" cy="47637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86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601439" y="2615734"/>
            <a:ext cx="273344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Arial Rounded MT Bold" panose="020F0704030504030204" pitchFamily="34" charset="0"/>
              </a:rPr>
              <a:t>PROGRAM</a:t>
            </a:r>
          </a:p>
          <a:p>
            <a:r>
              <a:rPr lang="id-ID" sz="6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5S</a:t>
            </a:r>
            <a:r>
              <a:rPr lang="id-ID" sz="6600" dirty="0" smtClean="0">
                <a:latin typeface="Arial Rounded MT Bold" panose="020F0704030504030204" pitchFamily="34" charset="0"/>
              </a:rPr>
              <a:t> + </a:t>
            </a:r>
            <a:r>
              <a:rPr lang="id-ID" sz="6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S</a:t>
            </a:r>
            <a:endParaRPr lang="id-ID" dirty="0" smtClean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1766" y="338187"/>
            <a:ext cx="303637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/>
              <a:t>SISIH</a:t>
            </a:r>
            <a:endParaRPr lang="id-ID" b="1" dirty="0" smtClean="0"/>
          </a:p>
          <a:p>
            <a:r>
              <a:rPr lang="id-ID" dirty="0" smtClean="0"/>
              <a:t>SEIRI</a:t>
            </a:r>
          </a:p>
          <a:p>
            <a:endParaRPr lang="id-ID" dirty="0"/>
          </a:p>
          <a:p>
            <a:r>
              <a:rPr lang="id-ID" sz="3200" b="1" dirty="0"/>
              <a:t>SUSUN</a:t>
            </a:r>
          </a:p>
          <a:p>
            <a:r>
              <a:rPr lang="id-ID" dirty="0" smtClean="0"/>
              <a:t>SEITON</a:t>
            </a:r>
          </a:p>
          <a:p>
            <a:endParaRPr lang="id-ID" dirty="0"/>
          </a:p>
          <a:p>
            <a:r>
              <a:rPr lang="id-ID" sz="3200" b="1" dirty="0"/>
              <a:t>SAPU</a:t>
            </a:r>
          </a:p>
          <a:p>
            <a:r>
              <a:rPr lang="id-ID" dirty="0" smtClean="0"/>
              <a:t>SEISO</a:t>
            </a:r>
          </a:p>
          <a:p>
            <a:endParaRPr lang="id-ID" dirty="0"/>
          </a:p>
          <a:p>
            <a:r>
              <a:rPr lang="id-ID" sz="3200" b="1" dirty="0"/>
              <a:t>STANDAR</a:t>
            </a:r>
          </a:p>
          <a:p>
            <a:r>
              <a:rPr lang="id-ID" dirty="0" smtClean="0"/>
              <a:t>SEIKETSU</a:t>
            </a:r>
          </a:p>
          <a:p>
            <a:endParaRPr lang="id-ID" dirty="0"/>
          </a:p>
          <a:p>
            <a:r>
              <a:rPr lang="id-ID" sz="3200" b="1" dirty="0"/>
              <a:t>SINAMBUNG</a:t>
            </a:r>
          </a:p>
          <a:p>
            <a:r>
              <a:rPr lang="id-ID" dirty="0" smtClean="0"/>
              <a:t>SHITSUKE</a:t>
            </a:r>
          </a:p>
          <a:p>
            <a:endParaRPr lang="id-ID" dirty="0"/>
          </a:p>
          <a:p>
            <a:r>
              <a:rPr lang="id-ID" sz="3200" b="1" dirty="0"/>
              <a:t>SELAMAT</a:t>
            </a:r>
          </a:p>
          <a:p>
            <a:r>
              <a:rPr lang="id-ID" dirty="0" smtClean="0"/>
              <a:t>SAFETY</a:t>
            </a:r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7521677" y="2845366"/>
            <a:ext cx="689113" cy="2980247"/>
          </a:xfrm>
          <a:prstGeom prst="rect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81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d-ID" sz="4000" dirty="0" smtClean="0">
                <a:latin typeface="Arial Rounded MT Bold" panose="020F0704030504030204" pitchFamily="34" charset="0"/>
              </a:rPr>
              <a:t>SISIH</a:t>
            </a:r>
            <a:endParaRPr lang="id-ID" sz="4000" dirty="0">
              <a:latin typeface="Arial Rounded MT Bold" panose="020F07040305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09392" y="2845368"/>
            <a:ext cx="689113" cy="2980245"/>
          </a:xfrm>
          <a:prstGeom prst="rect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81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d-ID" sz="4000" dirty="0">
                <a:latin typeface="Arial Rounded MT Bold" panose="020F0704030504030204" pitchFamily="34" charset="0"/>
              </a:rPr>
              <a:t>SUSUN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97107" y="2845370"/>
            <a:ext cx="689113" cy="2980243"/>
          </a:xfrm>
          <a:prstGeom prst="rect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81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d-ID" sz="4000" dirty="0">
                <a:latin typeface="Arial Rounded MT Bold" panose="020F0704030504030204" pitchFamily="34" charset="0"/>
              </a:rPr>
              <a:t>SAPU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84822" y="2845366"/>
            <a:ext cx="689113" cy="2980247"/>
          </a:xfrm>
          <a:prstGeom prst="rect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81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d-ID" sz="4000" dirty="0">
                <a:latin typeface="Arial Rounded MT Bold" panose="020F0704030504030204" pitchFamily="34" charset="0"/>
              </a:rPr>
              <a:t>STANDAR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06930" y="2094273"/>
            <a:ext cx="3667006" cy="6773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 smtClean="0">
                <a:latin typeface="Arial Rounded MT Bold" panose="020F0704030504030204" pitchFamily="34" charset="0"/>
              </a:rPr>
              <a:t>SINAMBUNG</a:t>
            </a:r>
            <a:endParaRPr lang="id-ID" sz="4000" dirty="0">
              <a:latin typeface="Arial Rounded MT Bold" panose="020F070403050403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8256638" y="4134033"/>
            <a:ext cx="206905" cy="29496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ight Arrow 20"/>
          <p:cNvSpPr/>
          <p:nvPr/>
        </p:nvSpPr>
        <p:spPr>
          <a:xfrm>
            <a:off x="9249694" y="4124205"/>
            <a:ext cx="206905" cy="29496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Arrow 21"/>
          <p:cNvSpPr/>
          <p:nvPr/>
        </p:nvSpPr>
        <p:spPr>
          <a:xfrm>
            <a:off x="10251681" y="4134033"/>
            <a:ext cx="206905" cy="29496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Isosceles Triangle 22"/>
          <p:cNvSpPr/>
          <p:nvPr/>
        </p:nvSpPr>
        <p:spPr>
          <a:xfrm>
            <a:off x="6663601" y="604683"/>
            <a:ext cx="5353664" cy="1415847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 smtClean="0">
                <a:latin typeface="Arial Rounded MT Bold" panose="020F0704030504030204" pitchFamily="34" charset="0"/>
              </a:rPr>
              <a:t>SELAMAT</a:t>
            </a:r>
            <a:endParaRPr lang="id-ID" dirty="0">
              <a:latin typeface="Arial Rounded MT Bold" panose="020F07040305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06930" y="5884606"/>
            <a:ext cx="3667005" cy="2359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5" y="1275579"/>
            <a:ext cx="1157371" cy="11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Program 5S+S di ITS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Meningkatkan</a:t>
            </a:r>
            <a:r>
              <a:rPr lang="en-US" sz="3200" dirty="0" smtClean="0"/>
              <a:t> </a:t>
            </a:r>
            <a:r>
              <a:rPr lang="en-US" sz="3200" dirty="0" err="1" smtClean="0"/>
              <a:t>Produktivitas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endParaRPr lang="en-US" sz="3200" dirty="0" smtClean="0"/>
          </a:p>
          <a:p>
            <a:r>
              <a:rPr lang="en-US" sz="3200" dirty="0" err="1" smtClean="0"/>
              <a:t>Menumbuhkan</a:t>
            </a:r>
            <a:r>
              <a:rPr lang="en-US" sz="3200" dirty="0" smtClean="0"/>
              <a:t> </a:t>
            </a:r>
            <a:r>
              <a:rPr lang="en-US" sz="3200" dirty="0" err="1" smtClean="0"/>
              <a:t>Budaya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yang </a:t>
            </a:r>
            <a:r>
              <a:rPr lang="en-US" sz="3200" dirty="0" err="1" smtClean="0"/>
              <a:t>Efektif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Efisien</a:t>
            </a:r>
            <a:endParaRPr lang="en-US" sz="3200" dirty="0" smtClean="0"/>
          </a:p>
          <a:p>
            <a:r>
              <a:rPr lang="en-US" sz="3200" dirty="0" err="1" smtClean="0"/>
              <a:t>Menciptakan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yang </a:t>
            </a:r>
            <a:r>
              <a:rPr lang="en-US" sz="3200" dirty="0" err="1" smtClean="0"/>
              <a:t>Nyaman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Aman</a:t>
            </a:r>
            <a:endParaRPr lang="en-US" sz="3200" dirty="0" smtClean="0"/>
          </a:p>
          <a:p>
            <a:r>
              <a:rPr lang="en-US" sz="3200" dirty="0" err="1" smtClean="0"/>
              <a:t>Menghilangkan</a:t>
            </a:r>
            <a:r>
              <a:rPr lang="en-US" sz="3200" dirty="0" smtClean="0"/>
              <a:t> </a:t>
            </a:r>
            <a:r>
              <a:rPr lang="en-US" sz="3200" dirty="0" err="1" smtClean="0"/>
              <a:t>Pemborosan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kerja</a:t>
            </a:r>
            <a:endParaRPr lang="en-US" sz="3200" dirty="0" smtClean="0"/>
          </a:p>
          <a:p>
            <a:r>
              <a:rPr lang="en-US" sz="3200" dirty="0" err="1" smtClean="0"/>
              <a:t>Menumbuhkan</a:t>
            </a:r>
            <a:r>
              <a:rPr lang="en-US" sz="3200" dirty="0" smtClean="0"/>
              <a:t> </a:t>
            </a:r>
            <a:r>
              <a:rPr lang="en-US" sz="3200" dirty="0" err="1" smtClean="0"/>
              <a:t>Kerjasama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Semangat</a:t>
            </a:r>
            <a:r>
              <a:rPr lang="en-US" sz="3200" dirty="0" smtClean="0"/>
              <a:t> </a:t>
            </a:r>
            <a:r>
              <a:rPr lang="en-US" sz="3200" dirty="0" err="1" smtClean="0"/>
              <a:t>Kolaborasi</a:t>
            </a:r>
            <a:r>
              <a:rPr lang="en-US" sz="3200" dirty="0" smtClean="0"/>
              <a:t> </a:t>
            </a:r>
            <a:r>
              <a:rPr lang="en-US" sz="3200" dirty="0" err="1" smtClean="0"/>
              <a:t>antar</a:t>
            </a:r>
            <a:r>
              <a:rPr lang="en-US" sz="3200" dirty="0" smtClean="0"/>
              <a:t> Unit </a:t>
            </a:r>
            <a:r>
              <a:rPr lang="en-US" sz="3200" dirty="0" err="1" smtClean="0"/>
              <a:t>Kerja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7219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27" y="698430"/>
            <a:ext cx="10627599" cy="58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2620"/>
            <a:ext cx="10515600" cy="976978"/>
          </a:xfrm>
        </p:spPr>
        <p:txBody>
          <a:bodyPr/>
          <a:lstStyle/>
          <a:p>
            <a:r>
              <a:rPr lang="id-ID" dirty="0" smtClean="0"/>
              <a:t>Tahapan Implementasi 5S+S di ITS</a:t>
            </a:r>
            <a:endParaRPr lang="id-ID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90868" y="374631"/>
          <a:ext cx="11610259" cy="291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56891"/>
              </p:ext>
            </p:extLst>
          </p:nvPr>
        </p:nvGraphicFramePr>
        <p:xfrm>
          <a:off x="2031997" y="2728295"/>
          <a:ext cx="8128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581"/>
                <a:gridCol w="63254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Jadwal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Kegiatan Implementasi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Desember</a:t>
                      </a:r>
                      <a:r>
                        <a:rPr lang="id-ID" baseline="0" dirty="0" smtClean="0"/>
                        <a:t> 2017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Pembentukan Tim Implementasi/Tim Audit 5S+S</a:t>
                      </a:r>
                      <a:r>
                        <a:rPr lang="id-ID" baseline="0" dirty="0" smtClean="0"/>
                        <a:t> di ITS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Januari 2018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Pemasangan Banner Sosialisasi</a:t>
                      </a:r>
                      <a:r>
                        <a:rPr lang="id-ID" baseline="0" dirty="0" smtClean="0"/>
                        <a:t> 5S+S di semua unit kerja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Februari 2018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Sosialisasi</a:t>
                      </a:r>
                      <a:r>
                        <a:rPr lang="id-ID" baseline="0" dirty="0" smtClean="0"/>
                        <a:t> melalui penyebaran buku saku 5S+S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Feb-Jun</a:t>
                      </a:r>
                      <a:r>
                        <a:rPr lang="id-ID" baseline="0" dirty="0" smtClean="0"/>
                        <a:t> 2018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Pelatihan 5S+S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Juni</a:t>
                      </a:r>
                      <a:r>
                        <a:rPr lang="id-ID" dirty="0" smtClean="0"/>
                        <a:t> 2018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Pendaftaran Obyek dalam ITSprovement 2018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Juli-Oktober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Gemba dan</a:t>
                      </a:r>
                      <a:r>
                        <a:rPr lang="id-ID" baseline="0" dirty="0" smtClean="0"/>
                        <a:t> Audit 5S+S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Bersama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Antar</a:t>
                      </a:r>
                      <a:r>
                        <a:rPr lang="en-US" baseline="0" dirty="0" smtClean="0"/>
                        <a:t> Unit </a:t>
                      </a:r>
                      <a:r>
                        <a:rPr lang="en-US" baseline="0" dirty="0" err="1" smtClean="0"/>
                        <a:t>Kerja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Agust 2018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Benchmarking 5S</a:t>
                      </a:r>
                      <a:r>
                        <a:rPr lang="en-US" baseline="0" dirty="0" smtClean="0"/>
                        <a:t> batch III </a:t>
                      </a:r>
                      <a:r>
                        <a:rPr lang="en-US" baseline="0" dirty="0" err="1" smtClean="0"/>
                        <a:t>ke</a:t>
                      </a:r>
                      <a:r>
                        <a:rPr lang="en-US" baseline="0" dirty="0" smtClean="0"/>
                        <a:t> AHM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Nopember 2018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Pemberian</a:t>
                      </a:r>
                      <a:r>
                        <a:rPr lang="id-ID" baseline="0" dirty="0" smtClean="0"/>
                        <a:t> Penghargaan untuk Pemenang Kompetisi 5S+S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8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/>
          <a:lstStyle/>
          <a:p>
            <a:r>
              <a:rPr lang="id-ID" b="1" dirty="0" smtClean="0"/>
              <a:t>Tim Implementasi 5S+S</a:t>
            </a:r>
            <a:endParaRPr lang="id-ID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6662"/>
          <a:stretch/>
        </p:blipFill>
        <p:spPr>
          <a:xfrm>
            <a:off x="503585" y="1113184"/>
            <a:ext cx="5804452" cy="4703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4159"/>
          <a:stretch/>
        </p:blipFill>
        <p:spPr>
          <a:xfrm>
            <a:off x="6464211" y="1470397"/>
            <a:ext cx="5727789" cy="39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/>
          <a:lstStyle/>
          <a:p>
            <a:r>
              <a:rPr lang="id-ID" b="1" dirty="0" smtClean="0"/>
              <a:t>Gemba 5S+S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2696"/>
            <a:ext cx="10903226" cy="4984267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Mingguan</a:t>
            </a:r>
          </a:p>
          <a:p>
            <a:pPr lvl="1"/>
            <a:r>
              <a:rPr lang="id-ID" sz="2000" dirty="0" smtClean="0"/>
              <a:t>Lingkup 	: unit masing-masing</a:t>
            </a:r>
          </a:p>
          <a:p>
            <a:pPr lvl="1"/>
            <a:r>
              <a:rPr lang="id-ID" sz="2000" dirty="0" smtClean="0"/>
              <a:t>PIC	: koordinator 5S+S unit kerja </a:t>
            </a:r>
          </a:p>
          <a:p>
            <a:pPr lvl="1"/>
            <a:r>
              <a:rPr lang="id-ID" sz="2000" dirty="0" smtClean="0"/>
              <a:t>Target	: Mengindentifikasi area kerja yang prioritas perlu diterapkan 5S+S</a:t>
            </a:r>
          </a:p>
          <a:p>
            <a:pPr marL="457200" lvl="1" indent="0">
              <a:buNone/>
            </a:pPr>
            <a:r>
              <a:rPr lang="id-ID" sz="2000" dirty="0"/>
              <a:t> </a:t>
            </a:r>
            <a:r>
              <a:rPr lang="id-ID" sz="2000" dirty="0" smtClean="0"/>
              <a:t>                         Mensosialisasikan program 5S+S</a:t>
            </a:r>
          </a:p>
          <a:p>
            <a:pPr marL="457200" lvl="1" indent="0">
              <a:buNone/>
            </a:pPr>
            <a:r>
              <a:rPr lang="id-ID" sz="2000" dirty="0"/>
              <a:t>	</a:t>
            </a:r>
            <a:r>
              <a:rPr lang="id-ID" sz="2000" dirty="0" smtClean="0"/>
              <a:t>	  Memonitor dan mengevaluasi implementasi program 5S+S</a:t>
            </a:r>
          </a:p>
          <a:p>
            <a:r>
              <a:rPr lang="id-ID" dirty="0" smtClean="0"/>
              <a:t>Bulanan</a:t>
            </a:r>
          </a:p>
          <a:p>
            <a:pPr lvl="1"/>
            <a:r>
              <a:rPr lang="id-ID" sz="2000" dirty="0"/>
              <a:t>Lingkup 	: </a:t>
            </a:r>
            <a:r>
              <a:rPr lang="id-ID" sz="2000" dirty="0" smtClean="0"/>
              <a:t>Unit terpilih</a:t>
            </a:r>
            <a:endParaRPr lang="id-ID" sz="2000" dirty="0"/>
          </a:p>
          <a:p>
            <a:pPr lvl="1"/>
            <a:r>
              <a:rPr lang="id-ID" sz="2000" dirty="0"/>
              <a:t>PIC	: </a:t>
            </a:r>
            <a:r>
              <a:rPr lang="id-ID" sz="2000" dirty="0" smtClean="0"/>
              <a:t>komite 5S+S,Kepala Unit terpilih, koordinator </a:t>
            </a:r>
            <a:r>
              <a:rPr lang="id-ID" sz="2000" dirty="0"/>
              <a:t>5S+S unit kerja </a:t>
            </a:r>
            <a:r>
              <a:rPr lang="id-ID" sz="2000" dirty="0" smtClean="0"/>
              <a:t>terpilih</a:t>
            </a:r>
            <a:endParaRPr lang="id-ID" sz="2000" dirty="0"/>
          </a:p>
          <a:p>
            <a:pPr lvl="1"/>
            <a:r>
              <a:rPr lang="id-ID" sz="2000" dirty="0"/>
              <a:t>Target	: Memonitor dan mengevaluasi implementasi program 5S+S</a:t>
            </a:r>
          </a:p>
          <a:p>
            <a:pPr marL="457200" lvl="1" indent="0">
              <a:buNone/>
            </a:pPr>
            <a:r>
              <a:rPr lang="id-ID" sz="2000" dirty="0"/>
              <a:t>                          </a:t>
            </a:r>
            <a:r>
              <a:rPr lang="id-ID" sz="2000" dirty="0" smtClean="0"/>
              <a:t>Sharing dan feedback antar unit kerja</a:t>
            </a:r>
            <a:endParaRPr lang="id-ID" dirty="0" smtClean="0"/>
          </a:p>
          <a:p>
            <a:r>
              <a:rPr lang="id-ID" dirty="0" smtClean="0"/>
              <a:t>6 Bulanan	:</a:t>
            </a:r>
          </a:p>
          <a:p>
            <a:pPr lvl="1"/>
            <a:r>
              <a:rPr lang="id-ID" sz="2000" dirty="0"/>
              <a:t>Lingkup 	: Unit terpilih</a:t>
            </a:r>
          </a:p>
          <a:p>
            <a:pPr lvl="1"/>
            <a:r>
              <a:rPr lang="id-ID" sz="2000" dirty="0"/>
              <a:t>PIC	: </a:t>
            </a:r>
            <a:r>
              <a:rPr lang="id-ID" sz="1900" dirty="0" smtClean="0"/>
              <a:t>Penasehat,Pengarah,komite </a:t>
            </a:r>
            <a:r>
              <a:rPr lang="id-ID" sz="1900" dirty="0"/>
              <a:t>5S+S,Kepala Unit terpilih, koordinator 5S+S unit kerja terpilih</a:t>
            </a:r>
            <a:endParaRPr lang="id-ID" sz="2000" dirty="0"/>
          </a:p>
          <a:p>
            <a:pPr lvl="1"/>
            <a:r>
              <a:rPr lang="id-ID" sz="2000" dirty="0"/>
              <a:t>Target	: </a:t>
            </a:r>
            <a:r>
              <a:rPr lang="id-ID" sz="2000" dirty="0" smtClean="0"/>
              <a:t>Pimpinan memberikan motivasi dan memberi contoh baik kepada implementator</a:t>
            </a:r>
            <a:endParaRPr lang="id-ID" sz="2000" dirty="0"/>
          </a:p>
          <a:p>
            <a:pPr marL="457200" lvl="1" indent="0">
              <a:buNone/>
            </a:pPr>
            <a:r>
              <a:rPr lang="id-ID" sz="2000" dirty="0"/>
              <a:t>                          </a:t>
            </a:r>
            <a:r>
              <a:rPr lang="id-ID" sz="2000" dirty="0" smtClean="0"/>
              <a:t>  Sharing </a:t>
            </a:r>
            <a:r>
              <a:rPr lang="id-ID" sz="2000" dirty="0"/>
              <a:t>dan feedback antar unit </a:t>
            </a:r>
            <a:r>
              <a:rPr lang="id-ID" sz="2000" dirty="0" smtClean="0"/>
              <a:t>kerja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32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65126"/>
            <a:ext cx="10515600" cy="748058"/>
          </a:xfrm>
        </p:spPr>
        <p:txBody>
          <a:bodyPr/>
          <a:lstStyle/>
          <a:p>
            <a:r>
              <a:rPr lang="id-ID" b="1" dirty="0" smtClean="0"/>
              <a:t>Program Jumat Bersih/Barokah 5S+S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78" y="1113184"/>
            <a:ext cx="10515600" cy="5063779"/>
          </a:xfrm>
        </p:spPr>
        <p:txBody>
          <a:bodyPr/>
          <a:lstStyle/>
          <a:p>
            <a:r>
              <a:rPr lang="id-ID" dirty="0" smtClean="0"/>
              <a:t>Kegiatan penerapan 5S+S secara rutin di tiap unit dan di tiap area kerja</a:t>
            </a:r>
          </a:p>
          <a:p>
            <a:r>
              <a:rPr lang="id-ID" dirty="0" smtClean="0"/>
              <a:t>Dikelola oleh masing-masing koordinator 5S+S unit kerja</a:t>
            </a:r>
          </a:p>
          <a:p>
            <a:r>
              <a:rPr lang="id-ID" dirty="0" smtClean="0"/>
              <a:t>Dilaksanakan setiap hari Jumat serentak mulai pukul 07.00</a:t>
            </a:r>
          </a:p>
          <a:p>
            <a:r>
              <a:rPr lang="id-ID" dirty="0" smtClean="0"/>
              <a:t>WAJIB dilaksanakan 30menit + 30 menit (INDIVIDU)</a:t>
            </a:r>
          </a:p>
          <a:p>
            <a:pPr lvl="1"/>
            <a:r>
              <a:rPr lang="id-ID" dirty="0" smtClean="0"/>
              <a:t>30 menit pertama : Sisih di area kerja masing-masing</a:t>
            </a:r>
          </a:p>
          <a:p>
            <a:pPr lvl="1"/>
            <a:r>
              <a:rPr lang="id-ID" dirty="0" smtClean="0"/>
              <a:t>30 menit kedua	    : Susun dan Sapu di area kerja masing-masing</a:t>
            </a:r>
          </a:p>
          <a:p>
            <a:r>
              <a:rPr lang="id-ID" dirty="0" smtClean="0"/>
              <a:t>Boleh menambahkan waktu sesuai program masing-masing unit kerja</a:t>
            </a:r>
          </a:p>
          <a:p>
            <a:r>
              <a:rPr lang="id-ID" dirty="0" smtClean="0"/>
              <a:t>Cetak poster untuk publikasi Jumat Barokah 5S+S</a:t>
            </a:r>
          </a:p>
          <a:p>
            <a:r>
              <a:rPr lang="id-ID" dirty="0" smtClean="0"/>
              <a:t>Perlu disiapkan form untuk monitoring implementasi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1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49" y="2751"/>
            <a:ext cx="12296698" cy="6852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85" y="916245"/>
            <a:ext cx="5873750" cy="1923447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5S+S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7" y="3414186"/>
            <a:ext cx="3389552" cy="26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39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584</Words>
  <Application>Microsoft Office PowerPoint</Application>
  <PresentationFormat>Widescreen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Office Theme</vt:lpstr>
      <vt:lpstr>Mekanisme dan Kriteria Penilaian Obyek 5S+S Institut Teknologi Sepuluh Nopember</vt:lpstr>
      <vt:lpstr>PowerPoint Presentation</vt:lpstr>
      <vt:lpstr>Tujuan Implementasi Program 5S+S di ITS</vt:lpstr>
      <vt:lpstr>PowerPoint Presentation</vt:lpstr>
      <vt:lpstr>Tahapan Implementasi 5S+S di ITS</vt:lpstr>
      <vt:lpstr>Tim Implementasi 5S+S</vt:lpstr>
      <vt:lpstr>Gemba 5S+S</vt:lpstr>
      <vt:lpstr>Program Jumat Bersih/Barokah 5S+S</vt:lpstr>
      <vt:lpstr>Lomba Implementasi 5S+S</vt:lpstr>
      <vt:lpstr>Obyek Implementasi</vt:lpstr>
      <vt:lpstr>Peserta Lomba Implementasi 5S+S</vt:lpstr>
      <vt:lpstr>Tim Lomba Implemetasi 5S+S</vt:lpstr>
      <vt:lpstr>Jadwal Lomba Implementasi 5S+S</vt:lpstr>
      <vt:lpstr>Obyek 2018 yang sudah terdaftar</vt:lpstr>
      <vt:lpstr>PowerPoint Presentation</vt:lpstr>
      <vt:lpstr>PowerPoint Presentation</vt:lpstr>
      <vt:lpstr>PowerPoint Presentation</vt:lpstr>
      <vt:lpstr>Mekanisme Penilaian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 Program Implementasi 5S+S</dc:title>
  <dc:creator>Arief Rahman</dc:creator>
  <cp:lastModifiedBy>Arief Rahman</cp:lastModifiedBy>
  <cp:revision>162</cp:revision>
  <dcterms:created xsi:type="dcterms:W3CDTF">2017-12-16T09:32:34Z</dcterms:created>
  <dcterms:modified xsi:type="dcterms:W3CDTF">2018-06-07T03:38:18Z</dcterms:modified>
</cp:coreProperties>
</file>