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85" r:id="rId3"/>
    <p:sldId id="256" r:id="rId4"/>
    <p:sldId id="259" r:id="rId5"/>
    <p:sldId id="264" r:id="rId6"/>
    <p:sldId id="268" r:id="rId7"/>
    <p:sldId id="269" r:id="rId8"/>
    <p:sldId id="270" r:id="rId9"/>
    <p:sldId id="278" r:id="rId10"/>
    <p:sldId id="281" r:id="rId11"/>
    <p:sldId id="279" r:id="rId12"/>
    <p:sldId id="283" r:id="rId13"/>
    <p:sldId id="280" r:id="rId14"/>
    <p:sldId id="282" r:id="rId15"/>
    <p:sldId id="276" r:id="rId16"/>
    <p:sldId id="271" r:id="rId17"/>
    <p:sldId id="272" r:id="rId18"/>
    <p:sldId id="273" r:id="rId19"/>
    <p:sldId id="274" r:id="rId20"/>
    <p:sldId id="275" r:id="rId21"/>
    <p:sldId id="284" r:id="rId22"/>
    <p:sldId id="267" r:id="rId23"/>
    <p:sldId id="26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67B4"/>
    <a:srgbClr val="0067AC"/>
    <a:srgbClr val="FFD70D"/>
    <a:srgbClr val="73BEDE"/>
    <a:srgbClr val="9BBD09"/>
    <a:srgbClr val="F1D62E"/>
    <a:srgbClr val="F7931E"/>
    <a:srgbClr val="8DC542"/>
    <a:srgbClr val="F0D64D"/>
    <a:srgbClr val="EFEF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6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47DFF7-D1C7-47DF-B708-C289154830F8}" type="doc">
      <dgm:prSet loTypeId="urn:microsoft.com/office/officeart/2005/8/layout/hProcess4" loCatId="process" qsTypeId="urn:microsoft.com/office/officeart/2005/8/quickstyle/simple3" qsCatId="simple" csTypeId="urn:microsoft.com/office/officeart/2005/8/colors/colorful4" csCatId="colorful" phldr="1"/>
      <dgm:spPr/>
    </dgm:pt>
    <dgm:pt modelId="{4E0D2E7C-393F-4FCB-BE3A-B3C268BF9A9B}">
      <dgm:prSet phldrT="[Text]"/>
      <dgm:spPr/>
      <dgm:t>
        <a:bodyPr/>
        <a:lstStyle/>
        <a:p>
          <a:r>
            <a:rPr lang="id-ID" b="1" dirty="0" smtClean="0">
              <a:latin typeface="+mj-lt"/>
            </a:rPr>
            <a:t>31 </a:t>
          </a:r>
          <a:r>
            <a:rPr lang="en-US" b="1" dirty="0" smtClean="0">
              <a:latin typeface="+mj-lt"/>
            </a:rPr>
            <a:t>Ok</a:t>
          </a:r>
          <a:r>
            <a:rPr lang="id-ID" b="1" dirty="0" smtClean="0">
              <a:latin typeface="+mj-lt"/>
            </a:rPr>
            <a:t>t-1 Nov</a:t>
          </a:r>
          <a:endParaRPr lang="en-US" b="1" dirty="0">
            <a:latin typeface="+mj-lt"/>
          </a:endParaRPr>
        </a:p>
      </dgm:t>
    </dgm:pt>
    <dgm:pt modelId="{6CC60FDE-2FF8-4A36-B020-C41564F1854E}" type="parTrans" cxnId="{9EF345E1-A588-48CE-BB7C-200147690ED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C3182370-DC1F-49A9-AC3A-893FA5D13BA9}" type="sibTrans" cxnId="{9EF345E1-A588-48CE-BB7C-200147690ED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22AE23EF-19B5-458F-9E39-ADD2C9B94ADC}">
      <dgm:prSet phldrT="[Text]"/>
      <dgm:spPr/>
      <dgm:t>
        <a:bodyPr/>
        <a:lstStyle/>
        <a:p>
          <a:r>
            <a:rPr lang="id-ID" b="1" dirty="0" smtClean="0">
              <a:latin typeface="+mj-lt"/>
            </a:rPr>
            <a:t>17</a:t>
          </a:r>
          <a:r>
            <a:rPr lang="en-US" b="1" dirty="0" smtClean="0">
              <a:latin typeface="+mj-lt"/>
            </a:rPr>
            <a:t> </a:t>
          </a:r>
          <a:r>
            <a:rPr lang="id-ID" b="1" dirty="0" smtClean="0">
              <a:latin typeface="+mj-lt"/>
            </a:rPr>
            <a:t>Nopember</a:t>
          </a:r>
          <a:endParaRPr lang="en-US" b="1" dirty="0">
            <a:latin typeface="+mj-lt"/>
          </a:endParaRPr>
        </a:p>
      </dgm:t>
    </dgm:pt>
    <dgm:pt modelId="{0600D74A-97C0-4BB3-A8D9-EDE906A08506}" type="parTrans" cxnId="{1066E64F-4DB8-4596-BDF0-6A6D91AF15C1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B2482419-1E39-4251-80DA-26FCDA931100}" type="sibTrans" cxnId="{1066E64F-4DB8-4596-BDF0-6A6D91AF15C1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7574C7A9-4603-4F71-8953-D6FB88CAD1C6}">
      <dgm:prSet phldrT="[Text]"/>
      <dgm:spPr/>
      <dgm:t>
        <a:bodyPr/>
        <a:lstStyle/>
        <a:p>
          <a:r>
            <a:rPr lang="id-ID" b="1" dirty="0" smtClean="0">
              <a:latin typeface="+mj-lt"/>
            </a:rPr>
            <a:t>1</a:t>
          </a:r>
          <a:r>
            <a:rPr lang="en-US" b="1" dirty="0" smtClean="0">
              <a:latin typeface="+mj-lt"/>
            </a:rPr>
            <a:t> </a:t>
          </a:r>
          <a:r>
            <a:rPr lang="id-ID" b="1" dirty="0" smtClean="0">
              <a:latin typeface="+mj-lt"/>
            </a:rPr>
            <a:t>Desember</a:t>
          </a:r>
          <a:endParaRPr lang="en-US" b="1" dirty="0">
            <a:latin typeface="+mj-lt"/>
          </a:endParaRPr>
        </a:p>
      </dgm:t>
    </dgm:pt>
    <dgm:pt modelId="{00AD1A03-51E8-49F7-91FE-FAB74DF79BD3}" type="parTrans" cxnId="{9F685C6A-203A-4116-BE8A-10E7CD81558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1EC3A161-728F-48AE-B482-02BE1AA6F522}" type="sibTrans" cxnId="{9F685C6A-203A-4116-BE8A-10E7CD81558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62CF0033-5F3F-4472-AD56-02983242193F}">
      <dgm:prSet phldrT="[Text]"/>
      <dgm:spPr/>
      <dgm:t>
        <a:bodyPr/>
        <a:lstStyle/>
        <a:p>
          <a:r>
            <a:rPr lang="en-US" b="1" smtClean="0">
              <a:latin typeface="+mj-lt"/>
            </a:rPr>
            <a:t>7 Desember</a:t>
          </a:r>
          <a:endParaRPr lang="en-US" b="1" i="1" dirty="0">
            <a:latin typeface="+mj-lt"/>
          </a:endParaRPr>
        </a:p>
      </dgm:t>
    </dgm:pt>
    <dgm:pt modelId="{9A9E1E5B-8DEB-4A77-A8A0-441D80AB5485}" type="parTrans" cxnId="{EFCC672F-4DD9-4F7D-B68E-C25FA8D0379E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D697FB09-2C47-415C-BC4F-9F4EF91253E5}" type="sibTrans" cxnId="{EFCC672F-4DD9-4F7D-B68E-C25FA8D0379E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394D696B-D5E0-4761-BE9F-FA672366AA93}">
      <dgm:prSet phldrT="[Text]"/>
      <dgm:spPr/>
      <dgm:t>
        <a:bodyPr/>
        <a:lstStyle/>
        <a:p>
          <a:r>
            <a:rPr lang="id-ID" b="1" dirty="0" smtClean="0">
              <a:latin typeface="+mj-lt"/>
            </a:rPr>
            <a:t>4</a:t>
          </a:r>
          <a:r>
            <a:rPr lang="en-US" b="1" dirty="0" smtClean="0">
              <a:latin typeface="+mj-lt"/>
            </a:rPr>
            <a:t> </a:t>
          </a:r>
          <a:r>
            <a:rPr lang="id-ID" b="1" dirty="0" smtClean="0">
              <a:latin typeface="+mj-lt"/>
            </a:rPr>
            <a:t>Oktober</a:t>
          </a:r>
          <a:endParaRPr lang="en-US" b="1" dirty="0">
            <a:latin typeface="+mj-lt"/>
          </a:endParaRPr>
        </a:p>
      </dgm:t>
    </dgm:pt>
    <dgm:pt modelId="{AF59C23B-98D8-4BD2-A123-8379E5F0DF00}" type="sibTrans" cxnId="{61E0B0E3-6FB0-4CCB-A079-1BA1F7832CA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769002FA-706C-4713-B7CE-CD7C331EBC4B}" type="parTrans" cxnId="{61E0B0E3-6FB0-4CCB-A079-1BA1F7832CA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4C0F0AA4-233F-44A5-956A-489B4992CF71}">
      <dgm:prSet phldrT="[Text]"/>
      <dgm:spPr/>
      <dgm:t>
        <a:bodyPr/>
        <a:lstStyle/>
        <a:p>
          <a:pPr algn="ctr"/>
          <a:r>
            <a:rPr lang="en-US" dirty="0" err="1" smtClean="0">
              <a:latin typeface="+mj-lt"/>
            </a:rPr>
            <a:t>Pendampingan</a:t>
          </a:r>
          <a:r>
            <a:rPr lang="en-US" dirty="0" smtClean="0">
              <a:latin typeface="+mj-lt"/>
            </a:rPr>
            <a:t> </a:t>
          </a:r>
          <a:r>
            <a:rPr lang="id-ID" dirty="0" smtClean="0">
              <a:latin typeface="+mj-lt"/>
            </a:rPr>
            <a:t>#1</a:t>
          </a:r>
          <a:endParaRPr lang="en-US" dirty="0">
            <a:latin typeface="+mj-lt"/>
          </a:endParaRPr>
        </a:p>
      </dgm:t>
    </dgm:pt>
    <dgm:pt modelId="{6B866384-7409-42FE-BE8F-3385E54A2466}" type="parTrans" cxnId="{7463CA71-E00A-4C73-8E12-23F4FE417852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BD08D7A1-E9F1-4D9C-B07C-4039AA07D9E2}" type="sibTrans" cxnId="{7463CA71-E00A-4C73-8E12-23F4FE417852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40D07F59-C191-4C5E-9D40-9FF16BE2B608}">
      <dgm:prSet phldrT="[Text]"/>
      <dgm:spPr/>
      <dgm:t>
        <a:bodyPr/>
        <a:lstStyle/>
        <a:p>
          <a:pPr algn="ctr"/>
          <a:r>
            <a:rPr lang="en-US" i="1" dirty="0" smtClean="0">
              <a:latin typeface="+mj-lt"/>
            </a:rPr>
            <a:t>Meet the Experts</a:t>
          </a:r>
          <a:endParaRPr lang="en-US" dirty="0">
            <a:latin typeface="+mj-lt"/>
          </a:endParaRPr>
        </a:p>
      </dgm:t>
    </dgm:pt>
    <dgm:pt modelId="{8E48F02E-1938-4430-85C6-29754FD09298}" type="parTrans" cxnId="{37924FB7-1A24-4912-B0F2-E996E0F6E523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84D1B486-B61B-464C-9918-4AE756CD1E18}" type="sibTrans" cxnId="{37924FB7-1A24-4912-B0F2-E996E0F6E523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7C23804E-ABA7-4E81-9DC0-A54D213362BE}">
      <dgm:prSet phldrT="[Text]"/>
      <dgm:spPr/>
      <dgm:t>
        <a:bodyPr/>
        <a:lstStyle/>
        <a:p>
          <a:pPr algn="ctr"/>
          <a:r>
            <a:rPr lang="en-US" dirty="0" err="1" smtClean="0">
              <a:latin typeface="+mj-lt"/>
            </a:rPr>
            <a:t>Pendampingan</a:t>
          </a:r>
          <a:r>
            <a:rPr lang="en-US" dirty="0" smtClean="0">
              <a:latin typeface="+mj-lt"/>
            </a:rPr>
            <a:t> </a:t>
          </a:r>
          <a:r>
            <a:rPr lang="id-ID" dirty="0" smtClean="0">
              <a:latin typeface="+mj-lt"/>
            </a:rPr>
            <a:t>#3</a:t>
          </a:r>
          <a:endParaRPr lang="en-US" dirty="0">
            <a:latin typeface="+mj-lt"/>
          </a:endParaRPr>
        </a:p>
      </dgm:t>
    </dgm:pt>
    <dgm:pt modelId="{4813FA8F-D16E-40DD-859D-1D42FD817F35}" type="parTrans" cxnId="{D3142FDD-92E9-4354-841B-A0E6E75C8BE1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AF8D15A3-6164-422D-B34C-93F9C358067D}" type="sibTrans" cxnId="{D3142FDD-92E9-4354-841B-A0E6E75C8BE1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81660F67-00BB-4BC5-B022-9A630D9CE589}">
      <dgm:prSet phldrT="[Text]"/>
      <dgm:spPr/>
      <dgm:t>
        <a:bodyPr/>
        <a:lstStyle/>
        <a:p>
          <a:pPr algn="ctr"/>
          <a:r>
            <a:rPr lang="en-US" dirty="0" err="1" smtClean="0">
              <a:latin typeface="+mj-lt"/>
            </a:rPr>
            <a:t>Pengumpulan</a:t>
          </a:r>
          <a:r>
            <a:rPr lang="en-US" dirty="0" smtClean="0">
              <a:latin typeface="+mj-lt"/>
            </a:rPr>
            <a:t> </a:t>
          </a:r>
          <a:r>
            <a:rPr lang="en-US" dirty="0" err="1" smtClean="0">
              <a:latin typeface="+mj-lt"/>
            </a:rPr>
            <a:t>Laporan</a:t>
          </a:r>
          <a:endParaRPr lang="en-US" dirty="0">
            <a:latin typeface="+mj-lt"/>
          </a:endParaRPr>
        </a:p>
      </dgm:t>
    </dgm:pt>
    <dgm:pt modelId="{F13B7681-8BCE-4155-AD08-1E23D436A77E}" type="parTrans" cxnId="{45E079CB-03A4-4329-98A5-8C9346B49FD1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069AD95-2BB1-4694-B3F9-6E22C04B13B4}" type="sibTrans" cxnId="{45E079CB-03A4-4329-98A5-8C9346B49FD1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DA9E3B5-340F-4A12-8EB6-AF6D128B625E}">
      <dgm:prSet phldrT="[Text]"/>
      <dgm:spPr/>
      <dgm:t>
        <a:bodyPr/>
        <a:lstStyle/>
        <a:p>
          <a:pPr algn="ctr"/>
          <a:r>
            <a:rPr lang="en-US" dirty="0" err="1" smtClean="0">
              <a:latin typeface="+mj-lt"/>
            </a:rPr>
            <a:t>ITSprovement</a:t>
          </a:r>
          <a:r>
            <a:rPr lang="en-US" dirty="0" smtClean="0">
              <a:latin typeface="+mj-lt"/>
            </a:rPr>
            <a:t> </a:t>
          </a:r>
          <a:r>
            <a:rPr lang="en-US" i="1" dirty="0" smtClean="0">
              <a:latin typeface="+mj-lt"/>
            </a:rPr>
            <a:t>Awards</a:t>
          </a:r>
          <a:endParaRPr lang="en-US" dirty="0">
            <a:latin typeface="+mj-lt"/>
          </a:endParaRPr>
        </a:p>
      </dgm:t>
    </dgm:pt>
    <dgm:pt modelId="{E1F82061-CFDE-408E-B988-89A2E7360098}" type="parTrans" cxnId="{F3591D4A-2BBD-49CE-B18E-D14668957974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670930E8-C448-4DC9-B5FD-B65DE7B71AD2}" type="sibTrans" cxnId="{F3591D4A-2BBD-49CE-B18E-D14668957974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244A9EAC-1424-409E-9CC2-68F5D91BDBD2}">
      <dgm:prSet phldrT="[Text]"/>
      <dgm:spPr/>
      <dgm:t>
        <a:bodyPr/>
        <a:lstStyle/>
        <a:p>
          <a:r>
            <a:rPr lang="id-ID" b="1" dirty="0" smtClean="0">
              <a:latin typeface="+mj-lt"/>
            </a:rPr>
            <a:t>20 Oktober</a:t>
          </a:r>
          <a:endParaRPr lang="en-US" b="1" dirty="0">
            <a:latin typeface="+mj-lt"/>
          </a:endParaRPr>
        </a:p>
      </dgm:t>
    </dgm:pt>
    <dgm:pt modelId="{729C44AD-AF48-49BB-8467-75595D5C6954}" type="parTrans" cxnId="{D0E9687B-D013-4FBB-9EEF-7D4579E83C8E}">
      <dgm:prSet/>
      <dgm:spPr/>
      <dgm:t>
        <a:bodyPr/>
        <a:lstStyle/>
        <a:p>
          <a:endParaRPr lang="en-US"/>
        </a:p>
      </dgm:t>
    </dgm:pt>
    <dgm:pt modelId="{A408707D-DFC1-44CF-BC1E-EE6E1F6E2D57}" type="sibTrans" cxnId="{D0E9687B-D013-4FBB-9EEF-7D4579E83C8E}">
      <dgm:prSet/>
      <dgm:spPr/>
      <dgm:t>
        <a:bodyPr/>
        <a:lstStyle/>
        <a:p>
          <a:endParaRPr lang="en-US"/>
        </a:p>
      </dgm:t>
    </dgm:pt>
    <dgm:pt modelId="{3EA48329-5B2D-4240-80EE-259ED22A6C4F}">
      <dgm:prSet phldrT="[Text]"/>
      <dgm:spPr/>
      <dgm:t>
        <a:bodyPr/>
        <a:lstStyle/>
        <a:p>
          <a:r>
            <a:rPr lang="id-ID" dirty="0" smtClean="0">
              <a:latin typeface="+mj-lt"/>
            </a:rPr>
            <a:t>Pendampingan #2</a:t>
          </a:r>
          <a:endParaRPr lang="en-US" dirty="0">
            <a:latin typeface="+mj-lt"/>
          </a:endParaRPr>
        </a:p>
      </dgm:t>
    </dgm:pt>
    <dgm:pt modelId="{106A2F1B-E327-45A8-B398-127833E36F10}" type="parTrans" cxnId="{09D53A23-B121-4AB6-A62E-4CD0E224A176}">
      <dgm:prSet/>
      <dgm:spPr/>
      <dgm:t>
        <a:bodyPr/>
        <a:lstStyle/>
        <a:p>
          <a:endParaRPr lang="en-US"/>
        </a:p>
      </dgm:t>
    </dgm:pt>
    <dgm:pt modelId="{3748E6CF-0ABD-49A0-8BC9-BDB6F17412B3}" type="sibTrans" cxnId="{09D53A23-B121-4AB6-A62E-4CD0E224A176}">
      <dgm:prSet/>
      <dgm:spPr/>
      <dgm:t>
        <a:bodyPr/>
        <a:lstStyle/>
        <a:p>
          <a:endParaRPr lang="en-US"/>
        </a:p>
      </dgm:t>
    </dgm:pt>
    <dgm:pt modelId="{7D754339-0D7A-4629-9804-8CACB0FE07F1}">
      <dgm:prSet phldrT="[Text]"/>
      <dgm:spPr/>
      <dgm:t>
        <a:bodyPr/>
        <a:lstStyle/>
        <a:p>
          <a:pPr algn="ctr"/>
          <a:r>
            <a:rPr lang="id-ID" b="1" dirty="0" smtClean="0">
              <a:latin typeface="+mj-lt"/>
            </a:rPr>
            <a:t>6 Desember</a:t>
          </a:r>
          <a:endParaRPr lang="en-US" b="1" dirty="0">
            <a:latin typeface="+mj-lt"/>
          </a:endParaRPr>
        </a:p>
      </dgm:t>
    </dgm:pt>
    <dgm:pt modelId="{D719F801-E4A5-498A-A2B1-A60D1A8C081C}" type="parTrans" cxnId="{98AC8206-0DE1-49B0-B1DB-FF3170194A53}">
      <dgm:prSet/>
      <dgm:spPr/>
      <dgm:t>
        <a:bodyPr/>
        <a:lstStyle/>
        <a:p>
          <a:endParaRPr lang="en-US"/>
        </a:p>
      </dgm:t>
    </dgm:pt>
    <dgm:pt modelId="{C1DBD510-C6C4-453A-8285-CFB6E0A74A70}" type="sibTrans" cxnId="{98AC8206-0DE1-49B0-B1DB-FF3170194A53}">
      <dgm:prSet/>
      <dgm:spPr/>
      <dgm:t>
        <a:bodyPr/>
        <a:lstStyle/>
        <a:p>
          <a:endParaRPr lang="en-US"/>
        </a:p>
      </dgm:t>
    </dgm:pt>
    <dgm:pt modelId="{16046C95-2CD5-403E-8512-5F18775DFFE7}">
      <dgm:prSet phldrT="[Text]"/>
      <dgm:spPr/>
      <dgm:t>
        <a:bodyPr/>
        <a:lstStyle/>
        <a:p>
          <a:pPr algn="ctr"/>
          <a:r>
            <a:rPr lang="id-ID" dirty="0" smtClean="0">
              <a:latin typeface="+mj-lt"/>
            </a:rPr>
            <a:t>Penjurian Akhir</a:t>
          </a:r>
          <a:endParaRPr lang="en-US" dirty="0">
            <a:latin typeface="+mj-lt"/>
          </a:endParaRPr>
        </a:p>
      </dgm:t>
    </dgm:pt>
    <dgm:pt modelId="{DEF661E8-FB65-4741-B0FB-D4194B076823}" type="parTrans" cxnId="{5F9439B2-4896-47C9-91E4-9F6ABCC70BD1}">
      <dgm:prSet/>
      <dgm:spPr/>
      <dgm:t>
        <a:bodyPr/>
        <a:lstStyle/>
        <a:p>
          <a:endParaRPr lang="en-US"/>
        </a:p>
      </dgm:t>
    </dgm:pt>
    <dgm:pt modelId="{1D551E6A-E48A-4C76-A889-2647495202C7}" type="sibTrans" cxnId="{5F9439B2-4896-47C9-91E4-9F6ABCC70BD1}">
      <dgm:prSet/>
      <dgm:spPr/>
      <dgm:t>
        <a:bodyPr/>
        <a:lstStyle/>
        <a:p>
          <a:endParaRPr lang="en-US"/>
        </a:p>
      </dgm:t>
    </dgm:pt>
    <dgm:pt modelId="{AD50E3D3-5FDA-41B5-B357-58E5BB11091F}" type="pres">
      <dgm:prSet presAssocID="{DB47DFF7-D1C7-47DF-B708-C289154830F8}" presName="Name0" presStyleCnt="0">
        <dgm:presLayoutVars>
          <dgm:dir/>
          <dgm:animLvl val="lvl"/>
          <dgm:resizeHandles val="exact"/>
        </dgm:presLayoutVars>
      </dgm:prSet>
      <dgm:spPr/>
    </dgm:pt>
    <dgm:pt modelId="{93D3B877-955D-4008-A788-84206AB80E76}" type="pres">
      <dgm:prSet presAssocID="{DB47DFF7-D1C7-47DF-B708-C289154830F8}" presName="tSp" presStyleCnt="0"/>
      <dgm:spPr/>
    </dgm:pt>
    <dgm:pt modelId="{29EEC7E8-478B-4BDE-B5EB-15DFF8266E2D}" type="pres">
      <dgm:prSet presAssocID="{DB47DFF7-D1C7-47DF-B708-C289154830F8}" presName="bSp" presStyleCnt="0"/>
      <dgm:spPr/>
    </dgm:pt>
    <dgm:pt modelId="{607967B8-D5AE-4B11-BB7E-A4555952925E}" type="pres">
      <dgm:prSet presAssocID="{DB47DFF7-D1C7-47DF-B708-C289154830F8}" presName="process" presStyleCnt="0"/>
      <dgm:spPr/>
    </dgm:pt>
    <dgm:pt modelId="{5C6AB8C5-1538-4CAC-A507-757BC7A0BD28}" type="pres">
      <dgm:prSet presAssocID="{394D696B-D5E0-4761-BE9F-FA672366AA93}" presName="composite1" presStyleCnt="0"/>
      <dgm:spPr/>
    </dgm:pt>
    <dgm:pt modelId="{6E9F310D-47CA-43A9-9AEB-B15730E5AA85}" type="pres">
      <dgm:prSet presAssocID="{394D696B-D5E0-4761-BE9F-FA672366AA93}" presName="dummyNode1" presStyleLbl="node1" presStyleIdx="0" presStyleCnt="7"/>
      <dgm:spPr/>
    </dgm:pt>
    <dgm:pt modelId="{A041594C-C728-4906-B921-CCC759485CD6}" type="pres">
      <dgm:prSet presAssocID="{394D696B-D5E0-4761-BE9F-FA672366AA93}" presName="childNode1" presStyleLbl="bgAcc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446479-9A3A-47E0-8747-57A3AC99FF92}" type="pres">
      <dgm:prSet presAssocID="{394D696B-D5E0-4761-BE9F-FA672366AA93}" presName="childNode1tx" presStyleLbl="bgAcc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05D19C-2D87-4A49-BD3E-5A355C1C71A5}" type="pres">
      <dgm:prSet presAssocID="{394D696B-D5E0-4761-BE9F-FA672366AA93}" presName="parentNode1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114705-2EAF-422B-84EF-D0349292770F}" type="pres">
      <dgm:prSet presAssocID="{394D696B-D5E0-4761-BE9F-FA672366AA93}" presName="connSite1" presStyleCnt="0"/>
      <dgm:spPr/>
    </dgm:pt>
    <dgm:pt modelId="{011D2385-652A-4E52-B3A6-0ADAB18AEFC4}" type="pres">
      <dgm:prSet presAssocID="{AF59C23B-98D8-4BD2-A123-8379E5F0DF00}" presName="Name9" presStyleLbl="sibTrans2D1" presStyleIdx="0" presStyleCnt="6"/>
      <dgm:spPr/>
      <dgm:t>
        <a:bodyPr/>
        <a:lstStyle/>
        <a:p>
          <a:endParaRPr lang="en-US"/>
        </a:p>
      </dgm:t>
    </dgm:pt>
    <dgm:pt modelId="{25E1156B-AAAB-49DF-A7E8-AD47008D24BF}" type="pres">
      <dgm:prSet presAssocID="{244A9EAC-1424-409E-9CC2-68F5D91BDBD2}" presName="composite2" presStyleCnt="0"/>
      <dgm:spPr/>
    </dgm:pt>
    <dgm:pt modelId="{2A5D825F-A94F-48F5-A87D-FB931A0F10A1}" type="pres">
      <dgm:prSet presAssocID="{244A9EAC-1424-409E-9CC2-68F5D91BDBD2}" presName="dummyNode2" presStyleLbl="node1" presStyleIdx="0" presStyleCnt="7"/>
      <dgm:spPr/>
    </dgm:pt>
    <dgm:pt modelId="{826843CD-DE3D-433D-A61A-515A3543B33C}" type="pres">
      <dgm:prSet presAssocID="{244A9EAC-1424-409E-9CC2-68F5D91BDBD2}" presName="childNode2" presStyleLbl="bgAcc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EDBB8E-0488-4ABB-83D4-BEBE9EAD10C9}" type="pres">
      <dgm:prSet presAssocID="{244A9EAC-1424-409E-9CC2-68F5D91BDBD2}" presName="childNode2tx" presStyleLbl="bgAcc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26D7F3-BE03-4EB2-8759-C4D3124A5F2F}" type="pres">
      <dgm:prSet presAssocID="{244A9EAC-1424-409E-9CC2-68F5D91BDBD2}" presName="parentNode2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D961EB-3FD1-4610-A2EE-89E9E452A9E6}" type="pres">
      <dgm:prSet presAssocID="{244A9EAC-1424-409E-9CC2-68F5D91BDBD2}" presName="connSite2" presStyleCnt="0"/>
      <dgm:spPr/>
    </dgm:pt>
    <dgm:pt modelId="{F81A32EF-7FCF-41AF-8ACD-8AE33D004DB7}" type="pres">
      <dgm:prSet presAssocID="{A408707D-DFC1-44CF-BC1E-EE6E1F6E2D57}" presName="Name18" presStyleLbl="sibTrans2D1" presStyleIdx="1" presStyleCnt="6"/>
      <dgm:spPr/>
      <dgm:t>
        <a:bodyPr/>
        <a:lstStyle/>
        <a:p>
          <a:endParaRPr lang="en-US"/>
        </a:p>
      </dgm:t>
    </dgm:pt>
    <dgm:pt modelId="{FFBE60BE-68A0-46F3-99B0-D583390F84FB}" type="pres">
      <dgm:prSet presAssocID="{4E0D2E7C-393F-4FCB-BE3A-B3C268BF9A9B}" presName="composite1" presStyleCnt="0"/>
      <dgm:spPr/>
    </dgm:pt>
    <dgm:pt modelId="{55638261-97F7-42FB-AF82-59768A20413C}" type="pres">
      <dgm:prSet presAssocID="{4E0D2E7C-393F-4FCB-BE3A-B3C268BF9A9B}" presName="dummyNode1" presStyleLbl="node1" presStyleIdx="1" presStyleCnt="7"/>
      <dgm:spPr/>
    </dgm:pt>
    <dgm:pt modelId="{4C291D5A-0B3A-485F-B360-5A547DDBA2F2}" type="pres">
      <dgm:prSet presAssocID="{4E0D2E7C-393F-4FCB-BE3A-B3C268BF9A9B}" presName="childNode1" presStyleLbl="bgAcc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0A69E7-2915-457C-B968-05DF42C76FFC}" type="pres">
      <dgm:prSet presAssocID="{4E0D2E7C-393F-4FCB-BE3A-B3C268BF9A9B}" presName="childNode1tx" presStyleLbl="bgAcc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7BC1DF-A2BC-424B-9E3D-0B467943B5FA}" type="pres">
      <dgm:prSet presAssocID="{4E0D2E7C-393F-4FCB-BE3A-B3C268BF9A9B}" presName="parentNode1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EE2E9A-3E79-4579-AC2B-B3DC6BABF13E}" type="pres">
      <dgm:prSet presAssocID="{4E0D2E7C-393F-4FCB-BE3A-B3C268BF9A9B}" presName="connSite1" presStyleCnt="0"/>
      <dgm:spPr/>
    </dgm:pt>
    <dgm:pt modelId="{55633725-9951-41E3-9F42-824D04EFBE08}" type="pres">
      <dgm:prSet presAssocID="{C3182370-DC1F-49A9-AC3A-893FA5D13BA9}" presName="Name9" presStyleLbl="sibTrans2D1" presStyleIdx="2" presStyleCnt="6"/>
      <dgm:spPr/>
      <dgm:t>
        <a:bodyPr/>
        <a:lstStyle/>
        <a:p>
          <a:endParaRPr lang="en-US"/>
        </a:p>
      </dgm:t>
    </dgm:pt>
    <dgm:pt modelId="{26E8B081-C46E-47A0-9193-FC2BD2B86B1E}" type="pres">
      <dgm:prSet presAssocID="{22AE23EF-19B5-458F-9E39-ADD2C9B94ADC}" presName="composite2" presStyleCnt="0"/>
      <dgm:spPr/>
    </dgm:pt>
    <dgm:pt modelId="{A6F5FA92-8AA8-4F15-B8B3-EBD9C0F636FE}" type="pres">
      <dgm:prSet presAssocID="{22AE23EF-19B5-458F-9E39-ADD2C9B94ADC}" presName="dummyNode2" presStyleLbl="node1" presStyleIdx="2" presStyleCnt="7"/>
      <dgm:spPr/>
    </dgm:pt>
    <dgm:pt modelId="{057235AD-56AF-44E7-B177-46D86B4726B6}" type="pres">
      <dgm:prSet presAssocID="{22AE23EF-19B5-458F-9E39-ADD2C9B94ADC}" presName="childNode2" presStyleLbl="bgAcc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D2CA96-FF70-4854-96AC-7B2772C64099}" type="pres">
      <dgm:prSet presAssocID="{22AE23EF-19B5-458F-9E39-ADD2C9B94ADC}" presName="childNode2tx" presStyleLbl="bgAcc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FB059A-C9CB-4A28-A084-54338B5B3665}" type="pres">
      <dgm:prSet presAssocID="{22AE23EF-19B5-458F-9E39-ADD2C9B94ADC}" presName="parentNode2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E6E368-B98F-46ED-8498-3AE55EF5B37D}" type="pres">
      <dgm:prSet presAssocID="{22AE23EF-19B5-458F-9E39-ADD2C9B94ADC}" presName="connSite2" presStyleCnt="0"/>
      <dgm:spPr/>
    </dgm:pt>
    <dgm:pt modelId="{0FEAD351-D204-45DA-9269-B3B3637135A6}" type="pres">
      <dgm:prSet presAssocID="{B2482419-1E39-4251-80DA-26FCDA931100}" presName="Name18" presStyleLbl="sibTrans2D1" presStyleIdx="3" presStyleCnt="6"/>
      <dgm:spPr/>
      <dgm:t>
        <a:bodyPr/>
        <a:lstStyle/>
        <a:p>
          <a:endParaRPr lang="en-US"/>
        </a:p>
      </dgm:t>
    </dgm:pt>
    <dgm:pt modelId="{53B48158-2CFB-47D5-868E-78E3F0F67310}" type="pres">
      <dgm:prSet presAssocID="{7574C7A9-4603-4F71-8953-D6FB88CAD1C6}" presName="composite1" presStyleCnt="0"/>
      <dgm:spPr/>
    </dgm:pt>
    <dgm:pt modelId="{CAB7EF86-FC41-483A-AE78-A15914ACF58A}" type="pres">
      <dgm:prSet presAssocID="{7574C7A9-4603-4F71-8953-D6FB88CAD1C6}" presName="dummyNode1" presStyleLbl="node1" presStyleIdx="3" presStyleCnt="7"/>
      <dgm:spPr/>
    </dgm:pt>
    <dgm:pt modelId="{A0B528E3-50FD-436A-B34A-433DE5AE587D}" type="pres">
      <dgm:prSet presAssocID="{7574C7A9-4603-4F71-8953-D6FB88CAD1C6}" presName="childNode1" presStyleLbl="bgAcc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D11DFA-7C18-470F-9F77-2CF5EBF7B5C7}" type="pres">
      <dgm:prSet presAssocID="{7574C7A9-4603-4F71-8953-D6FB88CAD1C6}" presName="childNode1tx" presStyleLbl="bgAcc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4909C6-5241-4D66-AF69-D92C66F98CD0}" type="pres">
      <dgm:prSet presAssocID="{7574C7A9-4603-4F71-8953-D6FB88CAD1C6}" presName="parentNode1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BDF691-AC21-4FA4-A556-22558B72C337}" type="pres">
      <dgm:prSet presAssocID="{7574C7A9-4603-4F71-8953-D6FB88CAD1C6}" presName="connSite1" presStyleCnt="0"/>
      <dgm:spPr/>
    </dgm:pt>
    <dgm:pt modelId="{56F4BC23-5760-448F-A98F-0723EC0E3CE6}" type="pres">
      <dgm:prSet presAssocID="{1EC3A161-728F-48AE-B482-02BE1AA6F522}" presName="Name9" presStyleLbl="sibTrans2D1" presStyleIdx="4" presStyleCnt="6"/>
      <dgm:spPr/>
      <dgm:t>
        <a:bodyPr/>
        <a:lstStyle/>
        <a:p>
          <a:endParaRPr lang="en-US"/>
        </a:p>
      </dgm:t>
    </dgm:pt>
    <dgm:pt modelId="{04C50740-9BAD-44DB-B6EB-A7E3C028A6D2}" type="pres">
      <dgm:prSet presAssocID="{7D754339-0D7A-4629-9804-8CACB0FE07F1}" presName="composite2" presStyleCnt="0"/>
      <dgm:spPr/>
    </dgm:pt>
    <dgm:pt modelId="{3BF8A870-1F95-489A-B0FD-846BEC148F4E}" type="pres">
      <dgm:prSet presAssocID="{7D754339-0D7A-4629-9804-8CACB0FE07F1}" presName="dummyNode2" presStyleLbl="node1" presStyleIdx="4" presStyleCnt="7"/>
      <dgm:spPr/>
    </dgm:pt>
    <dgm:pt modelId="{3E7BDAAA-FC63-48AA-BD50-08C15DEEA25C}" type="pres">
      <dgm:prSet presAssocID="{7D754339-0D7A-4629-9804-8CACB0FE07F1}" presName="childNode2" presStyleLbl="bgAcc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BA25BD-C9C6-40F6-BCA0-14E0A179FFC1}" type="pres">
      <dgm:prSet presAssocID="{7D754339-0D7A-4629-9804-8CACB0FE07F1}" presName="childNode2tx" presStyleLbl="bgAcc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18C969-3F64-48EC-8FF8-EA4C214B9796}" type="pres">
      <dgm:prSet presAssocID="{7D754339-0D7A-4629-9804-8CACB0FE07F1}" presName="parentNode2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24CCB7-D5C8-4BDB-A6B4-216D5F4650D3}" type="pres">
      <dgm:prSet presAssocID="{7D754339-0D7A-4629-9804-8CACB0FE07F1}" presName="connSite2" presStyleCnt="0"/>
      <dgm:spPr/>
    </dgm:pt>
    <dgm:pt modelId="{585B75CC-082C-4678-B14A-19728FCBD1AF}" type="pres">
      <dgm:prSet presAssocID="{C1DBD510-C6C4-453A-8285-CFB6E0A74A70}" presName="Name18" presStyleLbl="sibTrans2D1" presStyleIdx="5" presStyleCnt="6"/>
      <dgm:spPr/>
      <dgm:t>
        <a:bodyPr/>
        <a:lstStyle/>
        <a:p>
          <a:endParaRPr lang="en-US"/>
        </a:p>
      </dgm:t>
    </dgm:pt>
    <dgm:pt modelId="{4903491F-6B3A-442A-96E0-819299077DD0}" type="pres">
      <dgm:prSet presAssocID="{62CF0033-5F3F-4472-AD56-02983242193F}" presName="composite1" presStyleCnt="0"/>
      <dgm:spPr/>
    </dgm:pt>
    <dgm:pt modelId="{C3D1810C-754D-4BB1-8B3F-C9831729E885}" type="pres">
      <dgm:prSet presAssocID="{62CF0033-5F3F-4472-AD56-02983242193F}" presName="dummyNode1" presStyleLbl="node1" presStyleIdx="5" presStyleCnt="7"/>
      <dgm:spPr/>
    </dgm:pt>
    <dgm:pt modelId="{1CDFA39D-0DB0-46AD-887D-EB6DCCD959EA}" type="pres">
      <dgm:prSet presAssocID="{62CF0033-5F3F-4472-AD56-02983242193F}" presName="childNode1" presStyleLbl="bgAcc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920732-30FF-4244-B352-5181BAD26A05}" type="pres">
      <dgm:prSet presAssocID="{62CF0033-5F3F-4472-AD56-02983242193F}" presName="childNode1tx" presStyleLbl="bgAcc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7B4DAB-58B4-4016-9D6B-CD73A0407824}" type="pres">
      <dgm:prSet presAssocID="{62CF0033-5F3F-4472-AD56-02983242193F}" presName="parentNode1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E81150-5D03-4AB8-A9BF-A1394042337E}" type="pres">
      <dgm:prSet presAssocID="{62CF0033-5F3F-4472-AD56-02983242193F}" presName="connSite1" presStyleCnt="0"/>
      <dgm:spPr/>
    </dgm:pt>
  </dgm:ptLst>
  <dgm:cxnLst>
    <dgm:cxn modelId="{D3142FDD-92E9-4354-841B-A0E6E75C8BE1}" srcId="{22AE23EF-19B5-458F-9E39-ADD2C9B94ADC}" destId="{7C23804E-ABA7-4E81-9DC0-A54D213362BE}" srcOrd="0" destOrd="0" parTransId="{4813FA8F-D16E-40DD-859D-1D42FD817F35}" sibTransId="{AF8D15A3-6164-422D-B34C-93F9C358067D}"/>
    <dgm:cxn modelId="{9F685C6A-203A-4116-BE8A-10E7CD815585}" srcId="{DB47DFF7-D1C7-47DF-B708-C289154830F8}" destId="{7574C7A9-4603-4F71-8953-D6FB88CAD1C6}" srcOrd="4" destOrd="0" parTransId="{00AD1A03-51E8-49F7-91FE-FAB74DF79BD3}" sibTransId="{1EC3A161-728F-48AE-B482-02BE1AA6F522}"/>
    <dgm:cxn modelId="{5F9439B2-4896-47C9-91E4-9F6ABCC70BD1}" srcId="{7D754339-0D7A-4629-9804-8CACB0FE07F1}" destId="{16046C95-2CD5-403E-8512-5F18775DFFE7}" srcOrd="0" destOrd="0" parTransId="{DEF661E8-FB65-4741-B0FB-D4194B076823}" sibTransId="{1D551E6A-E48A-4C76-A889-2647495202C7}"/>
    <dgm:cxn modelId="{1F14CC35-309C-48CE-B9E9-2B7F500B9D2B}" type="presOf" srcId="{DB47DFF7-D1C7-47DF-B708-C289154830F8}" destId="{AD50E3D3-5FDA-41B5-B357-58E5BB11091F}" srcOrd="0" destOrd="0" presId="urn:microsoft.com/office/officeart/2005/8/layout/hProcess4"/>
    <dgm:cxn modelId="{640C82DE-45D0-4BE4-9D63-D951501FDC64}" type="presOf" srcId="{22AE23EF-19B5-458F-9E39-ADD2C9B94ADC}" destId="{27FB059A-C9CB-4A28-A084-54338B5B3665}" srcOrd="0" destOrd="0" presId="urn:microsoft.com/office/officeart/2005/8/layout/hProcess4"/>
    <dgm:cxn modelId="{24D495BC-CD7C-47CD-AAC1-F61DD27461A0}" type="presOf" srcId="{1EC3A161-728F-48AE-B482-02BE1AA6F522}" destId="{56F4BC23-5760-448F-A98F-0723EC0E3CE6}" srcOrd="0" destOrd="0" presId="urn:microsoft.com/office/officeart/2005/8/layout/hProcess4"/>
    <dgm:cxn modelId="{AE4BF929-82A0-44D4-9695-A26D524D7785}" type="presOf" srcId="{FDA9E3B5-340F-4A12-8EB6-AF6D128B625E}" destId="{47920732-30FF-4244-B352-5181BAD26A05}" srcOrd="1" destOrd="0" presId="urn:microsoft.com/office/officeart/2005/8/layout/hProcess4"/>
    <dgm:cxn modelId="{0B6D04DD-5CF4-4B5A-8285-92D493805144}" type="presOf" srcId="{81660F67-00BB-4BC5-B022-9A630D9CE589}" destId="{A0B528E3-50FD-436A-B34A-433DE5AE587D}" srcOrd="0" destOrd="0" presId="urn:microsoft.com/office/officeart/2005/8/layout/hProcess4"/>
    <dgm:cxn modelId="{7463CA71-E00A-4C73-8E12-23F4FE417852}" srcId="{394D696B-D5E0-4761-BE9F-FA672366AA93}" destId="{4C0F0AA4-233F-44A5-956A-489B4992CF71}" srcOrd="0" destOrd="0" parTransId="{6B866384-7409-42FE-BE8F-3385E54A2466}" sibTransId="{BD08D7A1-E9F1-4D9C-B07C-4039AA07D9E2}"/>
    <dgm:cxn modelId="{1066E64F-4DB8-4596-BDF0-6A6D91AF15C1}" srcId="{DB47DFF7-D1C7-47DF-B708-C289154830F8}" destId="{22AE23EF-19B5-458F-9E39-ADD2C9B94ADC}" srcOrd="3" destOrd="0" parTransId="{0600D74A-97C0-4BB3-A8D9-EDE906A08506}" sibTransId="{B2482419-1E39-4251-80DA-26FCDA931100}"/>
    <dgm:cxn modelId="{98AC8206-0DE1-49B0-B1DB-FF3170194A53}" srcId="{DB47DFF7-D1C7-47DF-B708-C289154830F8}" destId="{7D754339-0D7A-4629-9804-8CACB0FE07F1}" srcOrd="5" destOrd="0" parTransId="{D719F801-E4A5-498A-A2B1-A60D1A8C081C}" sibTransId="{C1DBD510-C6C4-453A-8285-CFB6E0A74A70}"/>
    <dgm:cxn modelId="{29DA9DC2-22B1-4E44-A5F3-3BB294395C82}" type="presOf" srcId="{B2482419-1E39-4251-80DA-26FCDA931100}" destId="{0FEAD351-D204-45DA-9269-B3B3637135A6}" srcOrd="0" destOrd="0" presId="urn:microsoft.com/office/officeart/2005/8/layout/hProcess4"/>
    <dgm:cxn modelId="{9EF345E1-A588-48CE-BB7C-200147690ED5}" srcId="{DB47DFF7-D1C7-47DF-B708-C289154830F8}" destId="{4E0D2E7C-393F-4FCB-BE3A-B3C268BF9A9B}" srcOrd="2" destOrd="0" parTransId="{6CC60FDE-2FF8-4A36-B020-C41564F1854E}" sibTransId="{C3182370-DC1F-49A9-AC3A-893FA5D13BA9}"/>
    <dgm:cxn modelId="{F3591D4A-2BBD-49CE-B18E-D14668957974}" srcId="{62CF0033-5F3F-4472-AD56-02983242193F}" destId="{FDA9E3B5-340F-4A12-8EB6-AF6D128B625E}" srcOrd="0" destOrd="0" parTransId="{E1F82061-CFDE-408E-B988-89A2E7360098}" sibTransId="{670930E8-C448-4DC9-B5FD-B65DE7B71AD2}"/>
    <dgm:cxn modelId="{492F571B-414D-442A-BDF0-BD1F1CFA6FDF}" type="presOf" srcId="{81660F67-00BB-4BC5-B022-9A630D9CE589}" destId="{68D11DFA-7C18-470F-9F77-2CF5EBF7B5C7}" srcOrd="1" destOrd="0" presId="urn:microsoft.com/office/officeart/2005/8/layout/hProcess4"/>
    <dgm:cxn modelId="{37924FB7-1A24-4912-B0F2-E996E0F6E523}" srcId="{4E0D2E7C-393F-4FCB-BE3A-B3C268BF9A9B}" destId="{40D07F59-C191-4C5E-9D40-9FF16BE2B608}" srcOrd="0" destOrd="0" parTransId="{8E48F02E-1938-4430-85C6-29754FD09298}" sibTransId="{84D1B486-B61B-464C-9918-4AE756CD1E18}"/>
    <dgm:cxn modelId="{EFCC672F-4DD9-4F7D-B68E-C25FA8D0379E}" srcId="{DB47DFF7-D1C7-47DF-B708-C289154830F8}" destId="{62CF0033-5F3F-4472-AD56-02983242193F}" srcOrd="6" destOrd="0" parTransId="{9A9E1E5B-8DEB-4A77-A8A0-441D80AB5485}" sibTransId="{D697FB09-2C47-415C-BC4F-9F4EF91253E5}"/>
    <dgm:cxn modelId="{09D53A23-B121-4AB6-A62E-4CD0E224A176}" srcId="{244A9EAC-1424-409E-9CC2-68F5D91BDBD2}" destId="{3EA48329-5B2D-4240-80EE-259ED22A6C4F}" srcOrd="0" destOrd="0" parTransId="{106A2F1B-E327-45A8-B398-127833E36F10}" sibTransId="{3748E6CF-0ABD-49A0-8BC9-BDB6F17412B3}"/>
    <dgm:cxn modelId="{7AB26BB9-845F-4EA9-87D6-E45DD5716B85}" type="presOf" srcId="{3EA48329-5B2D-4240-80EE-259ED22A6C4F}" destId="{A7EDBB8E-0488-4ABB-83D4-BEBE9EAD10C9}" srcOrd="1" destOrd="0" presId="urn:microsoft.com/office/officeart/2005/8/layout/hProcess4"/>
    <dgm:cxn modelId="{01E35C3C-AC08-4485-B8F5-482ABE0C91C9}" type="presOf" srcId="{244A9EAC-1424-409E-9CC2-68F5D91BDBD2}" destId="{F426D7F3-BE03-4EB2-8759-C4D3124A5F2F}" srcOrd="0" destOrd="0" presId="urn:microsoft.com/office/officeart/2005/8/layout/hProcess4"/>
    <dgm:cxn modelId="{A6F095DB-2ACD-4777-AEBA-5B5866B8FE1B}" type="presOf" srcId="{AF59C23B-98D8-4BD2-A123-8379E5F0DF00}" destId="{011D2385-652A-4E52-B3A6-0ADAB18AEFC4}" srcOrd="0" destOrd="0" presId="urn:microsoft.com/office/officeart/2005/8/layout/hProcess4"/>
    <dgm:cxn modelId="{03F708E1-674E-4D3D-9040-7898302AC72C}" type="presOf" srcId="{7574C7A9-4603-4F71-8953-D6FB88CAD1C6}" destId="{E34909C6-5241-4D66-AF69-D92C66F98CD0}" srcOrd="0" destOrd="0" presId="urn:microsoft.com/office/officeart/2005/8/layout/hProcess4"/>
    <dgm:cxn modelId="{3A35364D-05D6-478E-97FC-A91737628802}" type="presOf" srcId="{A408707D-DFC1-44CF-BC1E-EE6E1F6E2D57}" destId="{F81A32EF-7FCF-41AF-8ACD-8AE33D004DB7}" srcOrd="0" destOrd="0" presId="urn:microsoft.com/office/officeart/2005/8/layout/hProcess4"/>
    <dgm:cxn modelId="{6863F1DC-CC15-4049-8B73-8AEF8B962364}" type="presOf" srcId="{7C23804E-ABA7-4E81-9DC0-A54D213362BE}" destId="{057235AD-56AF-44E7-B177-46D86B4726B6}" srcOrd="0" destOrd="0" presId="urn:microsoft.com/office/officeart/2005/8/layout/hProcess4"/>
    <dgm:cxn modelId="{5BC46014-4281-476C-9EDC-CA71119141F0}" type="presOf" srcId="{C3182370-DC1F-49A9-AC3A-893FA5D13BA9}" destId="{55633725-9951-41E3-9F42-824D04EFBE08}" srcOrd="0" destOrd="0" presId="urn:microsoft.com/office/officeart/2005/8/layout/hProcess4"/>
    <dgm:cxn modelId="{14AA0A54-53BE-4031-B2E1-E0DF4D55DA32}" type="presOf" srcId="{FDA9E3B5-340F-4A12-8EB6-AF6D128B625E}" destId="{1CDFA39D-0DB0-46AD-887D-EB6DCCD959EA}" srcOrd="0" destOrd="0" presId="urn:microsoft.com/office/officeart/2005/8/layout/hProcess4"/>
    <dgm:cxn modelId="{B83BB655-5215-4BED-9201-D950EF16EC45}" type="presOf" srcId="{40D07F59-C191-4C5E-9D40-9FF16BE2B608}" destId="{700A69E7-2915-457C-B968-05DF42C76FFC}" srcOrd="1" destOrd="0" presId="urn:microsoft.com/office/officeart/2005/8/layout/hProcess4"/>
    <dgm:cxn modelId="{4D09F2A6-7599-4935-BB04-A925615B44DA}" type="presOf" srcId="{3EA48329-5B2D-4240-80EE-259ED22A6C4F}" destId="{826843CD-DE3D-433D-A61A-515A3543B33C}" srcOrd="0" destOrd="0" presId="urn:microsoft.com/office/officeart/2005/8/layout/hProcess4"/>
    <dgm:cxn modelId="{7E9D81C6-1ABF-4F78-B43B-7C642FBC02EE}" type="presOf" srcId="{16046C95-2CD5-403E-8512-5F18775DFFE7}" destId="{3E7BDAAA-FC63-48AA-BD50-08C15DEEA25C}" srcOrd="0" destOrd="0" presId="urn:microsoft.com/office/officeart/2005/8/layout/hProcess4"/>
    <dgm:cxn modelId="{45E079CB-03A4-4329-98A5-8C9346B49FD1}" srcId="{7574C7A9-4603-4F71-8953-D6FB88CAD1C6}" destId="{81660F67-00BB-4BC5-B022-9A630D9CE589}" srcOrd="0" destOrd="0" parTransId="{F13B7681-8BCE-4155-AD08-1E23D436A77E}" sibTransId="{5069AD95-2BB1-4694-B3F9-6E22C04B13B4}"/>
    <dgm:cxn modelId="{FBE5F712-4E8E-487D-9680-1E9E243EE76E}" type="presOf" srcId="{40D07F59-C191-4C5E-9D40-9FF16BE2B608}" destId="{4C291D5A-0B3A-485F-B360-5A547DDBA2F2}" srcOrd="0" destOrd="0" presId="urn:microsoft.com/office/officeart/2005/8/layout/hProcess4"/>
    <dgm:cxn modelId="{21CB14A8-7CD2-4582-860A-84ED9A98FF79}" type="presOf" srcId="{394D696B-D5E0-4761-BE9F-FA672366AA93}" destId="{BC05D19C-2D87-4A49-BD3E-5A355C1C71A5}" srcOrd="0" destOrd="0" presId="urn:microsoft.com/office/officeart/2005/8/layout/hProcess4"/>
    <dgm:cxn modelId="{D0E9687B-D013-4FBB-9EEF-7D4579E83C8E}" srcId="{DB47DFF7-D1C7-47DF-B708-C289154830F8}" destId="{244A9EAC-1424-409E-9CC2-68F5D91BDBD2}" srcOrd="1" destOrd="0" parTransId="{729C44AD-AF48-49BB-8467-75595D5C6954}" sibTransId="{A408707D-DFC1-44CF-BC1E-EE6E1F6E2D57}"/>
    <dgm:cxn modelId="{4293240C-8CDD-4DA2-B2A4-3482D45D0AC9}" type="presOf" srcId="{7C23804E-ABA7-4E81-9DC0-A54D213362BE}" destId="{03D2CA96-FF70-4854-96AC-7B2772C64099}" srcOrd="1" destOrd="0" presId="urn:microsoft.com/office/officeart/2005/8/layout/hProcess4"/>
    <dgm:cxn modelId="{61E43BD4-B2DC-4099-AE7B-FBE2451474CF}" type="presOf" srcId="{7D754339-0D7A-4629-9804-8CACB0FE07F1}" destId="{E218C969-3F64-48EC-8FF8-EA4C214B9796}" srcOrd="0" destOrd="0" presId="urn:microsoft.com/office/officeart/2005/8/layout/hProcess4"/>
    <dgm:cxn modelId="{6D3546C6-B999-483C-A589-14F41CAF07F8}" type="presOf" srcId="{C1DBD510-C6C4-453A-8285-CFB6E0A74A70}" destId="{585B75CC-082C-4678-B14A-19728FCBD1AF}" srcOrd="0" destOrd="0" presId="urn:microsoft.com/office/officeart/2005/8/layout/hProcess4"/>
    <dgm:cxn modelId="{A05BA28B-2D1E-4031-AEE1-B9071FA1C3D6}" type="presOf" srcId="{4C0F0AA4-233F-44A5-956A-489B4992CF71}" destId="{A041594C-C728-4906-B921-CCC759485CD6}" srcOrd="0" destOrd="0" presId="urn:microsoft.com/office/officeart/2005/8/layout/hProcess4"/>
    <dgm:cxn modelId="{7E5BE7EC-7B20-48F7-8FF5-EA4F35B7F041}" type="presOf" srcId="{16046C95-2CD5-403E-8512-5F18775DFFE7}" destId="{72BA25BD-C9C6-40F6-BCA0-14E0A179FFC1}" srcOrd="1" destOrd="0" presId="urn:microsoft.com/office/officeart/2005/8/layout/hProcess4"/>
    <dgm:cxn modelId="{23A21FB1-FE2A-4AED-B8E0-23FD7576E133}" type="presOf" srcId="{62CF0033-5F3F-4472-AD56-02983242193F}" destId="{EE7B4DAB-58B4-4016-9D6B-CD73A0407824}" srcOrd="0" destOrd="0" presId="urn:microsoft.com/office/officeart/2005/8/layout/hProcess4"/>
    <dgm:cxn modelId="{DFDC5FDB-016B-4D4D-A3B4-1F5D355D44A1}" type="presOf" srcId="{4C0F0AA4-233F-44A5-956A-489B4992CF71}" destId="{76446479-9A3A-47E0-8747-57A3AC99FF92}" srcOrd="1" destOrd="0" presId="urn:microsoft.com/office/officeart/2005/8/layout/hProcess4"/>
    <dgm:cxn modelId="{61E0B0E3-6FB0-4CCB-A079-1BA1F7832CA7}" srcId="{DB47DFF7-D1C7-47DF-B708-C289154830F8}" destId="{394D696B-D5E0-4761-BE9F-FA672366AA93}" srcOrd="0" destOrd="0" parTransId="{769002FA-706C-4713-B7CE-CD7C331EBC4B}" sibTransId="{AF59C23B-98D8-4BD2-A123-8379E5F0DF00}"/>
    <dgm:cxn modelId="{76E70BC7-DEE3-4977-8EFA-F3ADB20682B8}" type="presOf" srcId="{4E0D2E7C-393F-4FCB-BE3A-B3C268BF9A9B}" destId="{A07BC1DF-A2BC-424B-9E3D-0B467943B5FA}" srcOrd="0" destOrd="0" presId="urn:microsoft.com/office/officeart/2005/8/layout/hProcess4"/>
    <dgm:cxn modelId="{FF8A1D8B-37A6-42D0-B22B-69ACF7E5D9E1}" type="presParOf" srcId="{AD50E3D3-5FDA-41B5-B357-58E5BB11091F}" destId="{93D3B877-955D-4008-A788-84206AB80E76}" srcOrd="0" destOrd="0" presId="urn:microsoft.com/office/officeart/2005/8/layout/hProcess4"/>
    <dgm:cxn modelId="{D47A35E8-9CA2-407F-B9CD-1B06C8EE3E5B}" type="presParOf" srcId="{AD50E3D3-5FDA-41B5-B357-58E5BB11091F}" destId="{29EEC7E8-478B-4BDE-B5EB-15DFF8266E2D}" srcOrd="1" destOrd="0" presId="urn:microsoft.com/office/officeart/2005/8/layout/hProcess4"/>
    <dgm:cxn modelId="{6FDFF7C1-E8B4-4138-9148-214B89A15B0D}" type="presParOf" srcId="{AD50E3D3-5FDA-41B5-B357-58E5BB11091F}" destId="{607967B8-D5AE-4B11-BB7E-A4555952925E}" srcOrd="2" destOrd="0" presId="urn:microsoft.com/office/officeart/2005/8/layout/hProcess4"/>
    <dgm:cxn modelId="{62AABA80-F8DD-41F9-8DE3-C4637F8B49CD}" type="presParOf" srcId="{607967B8-D5AE-4B11-BB7E-A4555952925E}" destId="{5C6AB8C5-1538-4CAC-A507-757BC7A0BD28}" srcOrd="0" destOrd="0" presId="urn:microsoft.com/office/officeart/2005/8/layout/hProcess4"/>
    <dgm:cxn modelId="{C8343C23-9CCE-413A-ABF4-F085630AD91A}" type="presParOf" srcId="{5C6AB8C5-1538-4CAC-A507-757BC7A0BD28}" destId="{6E9F310D-47CA-43A9-9AEB-B15730E5AA85}" srcOrd="0" destOrd="0" presId="urn:microsoft.com/office/officeart/2005/8/layout/hProcess4"/>
    <dgm:cxn modelId="{097303B4-2A4B-4E0B-864A-A56A3AA2975D}" type="presParOf" srcId="{5C6AB8C5-1538-4CAC-A507-757BC7A0BD28}" destId="{A041594C-C728-4906-B921-CCC759485CD6}" srcOrd="1" destOrd="0" presId="urn:microsoft.com/office/officeart/2005/8/layout/hProcess4"/>
    <dgm:cxn modelId="{74AA5091-8784-4A37-81D2-BA6315930C5F}" type="presParOf" srcId="{5C6AB8C5-1538-4CAC-A507-757BC7A0BD28}" destId="{76446479-9A3A-47E0-8747-57A3AC99FF92}" srcOrd="2" destOrd="0" presId="urn:microsoft.com/office/officeart/2005/8/layout/hProcess4"/>
    <dgm:cxn modelId="{7B9057CD-9101-49D9-8500-1F2E4382073B}" type="presParOf" srcId="{5C6AB8C5-1538-4CAC-A507-757BC7A0BD28}" destId="{BC05D19C-2D87-4A49-BD3E-5A355C1C71A5}" srcOrd="3" destOrd="0" presId="urn:microsoft.com/office/officeart/2005/8/layout/hProcess4"/>
    <dgm:cxn modelId="{CA73853F-E1DB-4747-A350-114F06EEC618}" type="presParOf" srcId="{5C6AB8C5-1538-4CAC-A507-757BC7A0BD28}" destId="{08114705-2EAF-422B-84EF-D0349292770F}" srcOrd="4" destOrd="0" presId="urn:microsoft.com/office/officeart/2005/8/layout/hProcess4"/>
    <dgm:cxn modelId="{78D6004E-3607-4CA2-8B0D-48A4E56888F1}" type="presParOf" srcId="{607967B8-D5AE-4B11-BB7E-A4555952925E}" destId="{011D2385-652A-4E52-B3A6-0ADAB18AEFC4}" srcOrd="1" destOrd="0" presId="urn:microsoft.com/office/officeart/2005/8/layout/hProcess4"/>
    <dgm:cxn modelId="{34DDCF19-4D4D-4AED-886A-743B90968E63}" type="presParOf" srcId="{607967B8-D5AE-4B11-BB7E-A4555952925E}" destId="{25E1156B-AAAB-49DF-A7E8-AD47008D24BF}" srcOrd="2" destOrd="0" presId="urn:microsoft.com/office/officeart/2005/8/layout/hProcess4"/>
    <dgm:cxn modelId="{88672FE9-460D-4B01-83D7-D0BD65B47F67}" type="presParOf" srcId="{25E1156B-AAAB-49DF-A7E8-AD47008D24BF}" destId="{2A5D825F-A94F-48F5-A87D-FB931A0F10A1}" srcOrd="0" destOrd="0" presId="urn:microsoft.com/office/officeart/2005/8/layout/hProcess4"/>
    <dgm:cxn modelId="{D3C26CAC-1568-4994-BAAA-34A1748A8FEF}" type="presParOf" srcId="{25E1156B-AAAB-49DF-A7E8-AD47008D24BF}" destId="{826843CD-DE3D-433D-A61A-515A3543B33C}" srcOrd="1" destOrd="0" presId="urn:microsoft.com/office/officeart/2005/8/layout/hProcess4"/>
    <dgm:cxn modelId="{F7D6E26E-E58B-46C2-8F52-3D1814EA7518}" type="presParOf" srcId="{25E1156B-AAAB-49DF-A7E8-AD47008D24BF}" destId="{A7EDBB8E-0488-4ABB-83D4-BEBE9EAD10C9}" srcOrd="2" destOrd="0" presId="urn:microsoft.com/office/officeart/2005/8/layout/hProcess4"/>
    <dgm:cxn modelId="{9B1F93AD-7646-4591-82B4-2D5302C479B8}" type="presParOf" srcId="{25E1156B-AAAB-49DF-A7E8-AD47008D24BF}" destId="{F426D7F3-BE03-4EB2-8759-C4D3124A5F2F}" srcOrd="3" destOrd="0" presId="urn:microsoft.com/office/officeart/2005/8/layout/hProcess4"/>
    <dgm:cxn modelId="{C2EAEF41-9252-4DBE-BB94-0779674051C8}" type="presParOf" srcId="{25E1156B-AAAB-49DF-A7E8-AD47008D24BF}" destId="{CBD961EB-3FD1-4610-A2EE-89E9E452A9E6}" srcOrd="4" destOrd="0" presId="urn:microsoft.com/office/officeart/2005/8/layout/hProcess4"/>
    <dgm:cxn modelId="{C5959AE1-F54B-4D2A-9A75-2CF64A6BB156}" type="presParOf" srcId="{607967B8-D5AE-4B11-BB7E-A4555952925E}" destId="{F81A32EF-7FCF-41AF-8ACD-8AE33D004DB7}" srcOrd="3" destOrd="0" presId="urn:microsoft.com/office/officeart/2005/8/layout/hProcess4"/>
    <dgm:cxn modelId="{A546A77E-AE22-4E8B-BD3B-6018C7BBCEF5}" type="presParOf" srcId="{607967B8-D5AE-4B11-BB7E-A4555952925E}" destId="{FFBE60BE-68A0-46F3-99B0-D583390F84FB}" srcOrd="4" destOrd="0" presId="urn:microsoft.com/office/officeart/2005/8/layout/hProcess4"/>
    <dgm:cxn modelId="{944A3A39-45DB-4A39-9294-B9033CFB7EAA}" type="presParOf" srcId="{FFBE60BE-68A0-46F3-99B0-D583390F84FB}" destId="{55638261-97F7-42FB-AF82-59768A20413C}" srcOrd="0" destOrd="0" presId="urn:microsoft.com/office/officeart/2005/8/layout/hProcess4"/>
    <dgm:cxn modelId="{702A1815-8A22-4C18-B65B-D6D6050D45BA}" type="presParOf" srcId="{FFBE60BE-68A0-46F3-99B0-D583390F84FB}" destId="{4C291D5A-0B3A-485F-B360-5A547DDBA2F2}" srcOrd="1" destOrd="0" presId="urn:microsoft.com/office/officeart/2005/8/layout/hProcess4"/>
    <dgm:cxn modelId="{F9999B5A-2A75-4220-A622-AAC821E90EFB}" type="presParOf" srcId="{FFBE60BE-68A0-46F3-99B0-D583390F84FB}" destId="{700A69E7-2915-457C-B968-05DF42C76FFC}" srcOrd="2" destOrd="0" presId="urn:microsoft.com/office/officeart/2005/8/layout/hProcess4"/>
    <dgm:cxn modelId="{9D53E406-6AE8-4873-9A79-D4A7D449FB1C}" type="presParOf" srcId="{FFBE60BE-68A0-46F3-99B0-D583390F84FB}" destId="{A07BC1DF-A2BC-424B-9E3D-0B467943B5FA}" srcOrd="3" destOrd="0" presId="urn:microsoft.com/office/officeart/2005/8/layout/hProcess4"/>
    <dgm:cxn modelId="{CCB0D85C-835B-4339-B58E-5FB2C50B338C}" type="presParOf" srcId="{FFBE60BE-68A0-46F3-99B0-D583390F84FB}" destId="{1DEE2E9A-3E79-4579-AC2B-B3DC6BABF13E}" srcOrd="4" destOrd="0" presId="urn:microsoft.com/office/officeart/2005/8/layout/hProcess4"/>
    <dgm:cxn modelId="{F149B57D-CAF4-44C1-9B24-271C94120E28}" type="presParOf" srcId="{607967B8-D5AE-4B11-BB7E-A4555952925E}" destId="{55633725-9951-41E3-9F42-824D04EFBE08}" srcOrd="5" destOrd="0" presId="urn:microsoft.com/office/officeart/2005/8/layout/hProcess4"/>
    <dgm:cxn modelId="{8B81AAC2-202C-49F5-A10F-5B65AB825C27}" type="presParOf" srcId="{607967B8-D5AE-4B11-BB7E-A4555952925E}" destId="{26E8B081-C46E-47A0-9193-FC2BD2B86B1E}" srcOrd="6" destOrd="0" presId="urn:microsoft.com/office/officeart/2005/8/layout/hProcess4"/>
    <dgm:cxn modelId="{43C7C3AA-46C4-4CCF-912D-478FF07F8638}" type="presParOf" srcId="{26E8B081-C46E-47A0-9193-FC2BD2B86B1E}" destId="{A6F5FA92-8AA8-4F15-B8B3-EBD9C0F636FE}" srcOrd="0" destOrd="0" presId="urn:microsoft.com/office/officeart/2005/8/layout/hProcess4"/>
    <dgm:cxn modelId="{CD18EC44-DBBC-48F1-9402-7F68BB72EBD9}" type="presParOf" srcId="{26E8B081-C46E-47A0-9193-FC2BD2B86B1E}" destId="{057235AD-56AF-44E7-B177-46D86B4726B6}" srcOrd="1" destOrd="0" presId="urn:microsoft.com/office/officeart/2005/8/layout/hProcess4"/>
    <dgm:cxn modelId="{65884746-A09E-4192-B3ED-53CE340365DD}" type="presParOf" srcId="{26E8B081-C46E-47A0-9193-FC2BD2B86B1E}" destId="{03D2CA96-FF70-4854-96AC-7B2772C64099}" srcOrd="2" destOrd="0" presId="urn:microsoft.com/office/officeart/2005/8/layout/hProcess4"/>
    <dgm:cxn modelId="{31595E2C-2C08-4C71-A23B-158B37D91A7F}" type="presParOf" srcId="{26E8B081-C46E-47A0-9193-FC2BD2B86B1E}" destId="{27FB059A-C9CB-4A28-A084-54338B5B3665}" srcOrd="3" destOrd="0" presId="urn:microsoft.com/office/officeart/2005/8/layout/hProcess4"/>
    <dgm:cxn modelId="{99FA140E-E357-4B92-B741-7BD7549BD31E}" type="presParOf" srcId="{26E8B081-C46E-47A0-9193-FC2BD2B86B1E}" destId="{49E6E368-B98F-46ED-8498-3AE55EF5B37D}" srcOrd="4" destOrd="0" presId="urn:microsoft.com/office/officeart/2005/8/layout/hProcess4"/>
    <dgm:cxn modelId="{BE82D518-39B1-4A97-99F2-4EDD694A444B}" type="presParOf" srcId="{607967B8-D5AE-4B11-BB7E-A4555952925E}" destId="{0FEAD351-D204-45DA-9269-B3B3637135A6}" srcOrd="7" destOrd="0" presId="urn:microsoft.com/office/officeart/2005/8/layout/hProcess4"/>
    <dgm:cxn modelId="{8D52A486-039F-466F-8612-CC1600E24795}" type="presParOf" srcId="{607967B8-D5AE-4B11-BB7E-A4555952925E}" destId="{53B48158-2CFB-47D5-868E-78E3F0F67310}" srcOrd="8" destOrd="0" presId="urn:microsoft.com/office/officeart/2005/8/layout/hProcess4"/>
    <dgm:cxn modelId="{BA3C32C8-F292-468B-83B9-B45E2BB5A830}" type="presParOf" srcId="{53B48158-2CFB-47D5-868E-78E3F0F67310}" destId="{CAB7EF86-FC41-483A-AE78-A15914ACF58A}" srcOrd="0" destOrd="0" presId="urn:microsoft.com/office/officeart/2005/8/layout/hProcess4"/>
    <dgm:cxn modelId="{989A75F2-CA1E-473A-B27C-3298445225D9}" type="presParOf" srcId="{53B48158-2CFB-47D5-868E-78E3F0F67310}" destId="{A0B528E3-50FD-436A-B34A-433DE5AE587D}" srcOrd="1" destOrd="0" presId="urn:microsoft.com/office/officeart/2005/8/layout/hProcess4"/>
    <dgm:cxn modelId="{CD93FC65-149B-479A-BF7A-5F7369BF2D7E}" type="presParOf" srcId="{53B48158-2CFB-47D5-868E-78E3F0F67310}" destId="{68D11DFA-7C18-470F-9F77-2CF5EBF7B5C7}" srcOrd="2" destOrd="0" presId="urn:microsoft.com/office/officeart/2005/8/layout/hProcess4"/>
    <dgm:cxn modelId="{CD7C1B0D-41A7-42CF-977F-6068109DA38F}" type="presParOf" srcId="{53B48158-2CFB-47D5-868E-78E3F0F67310}" destId="{E34909C6-5241-4D66-AF69-D92C66F98CD0}" srcOrd="3" destOrd="0" presId="urn:microsoft.com/office/officeart/2005/8/layout/hProcess4"/>
    <dgm:cxn modelId="{FE6C6FCD-663B-4891-9C72-B3A5A7DB14E1}" type="presParOf" srcId="{53B48158-2CFB-47D5-868E-78E3F0F67310}" destId="{B6BDF691-AC21-4FA4-A556-22558B72C337}" srcOrd="4" destOrd="0" presId="urn:microsoft.com/office/officeart/2005/8/layout/hProcess4"/>
    <dgm:cxn modelId="{CD12F488-638D-4362-A829-1ACAF0EAC851}" type="presParOf" srcId="{607967B8-D5AE-4B11-BB7E-A4555952925E}" destId="{56F4BC23-5760-448F-A98F-0723EC0E3CE6}" srcOrd="9" destOrd="0" presId="urn:microsoft.com/office/officeart/2005/8/layout/hProcess4"/>
    <dgm:cxn modelId="{A7991ED3-3877-4911-B396-BEE1D363EE12}" type="presParOf" srcId="{607967B8-D5AE-4B11-BB7E-A4555952925E}" destId="{04C50740-9BAD-44DB-B6EB-A7E3C028A6D2}" srcOrd="10" destOrd="0" presId="urn:microsoft.com/office/officeart/2005/8/layout/hProcess4"/>
    <dgm:cxn modelId="{B76761A8-8123-4E33-B5D0-3F0F3381A17F}" type="presParOf" srcId="{04C50740-9BAD-44DB-B6EB-A7E3C028A6D2}" destId="{3BF8A870-1F95-489A-B0FD-846BEC148F4E}" srcOrd="0" destOrd="0" presId="urn:microsoft.com/office/officeart/2005/8/layout/hProcess4"/>
    <dgm:cxn modelId="{CD031265-EAAC-418B-AA8B-EA42C814C7D3}" type="presParOf" srcId="{04C50740-9BAD-44DB-B6EB-A7E3C028A6D2}" destId="{3E7BDAAA-FC63-48AA-BD50-08C15DEEA25C}" srcOrd="1" destOrd="0" presId="urn:microsoft.com/office/officeart/2005/8/layout/hProcess4"/>
    <dgm:cxn modelId="{5F2077C3-C0EC-44BC-8259-FB3C7D8CC6DE}" type="presParOf" srcId="{04C50740-9BAD-44DB-B6EB-A7E3C028A6D2}" destId="{72BA25BD-C9C6-40F6-BCA0-14E0A179FFC1}" srcOrd="2" destOrd="0" presId="urn:microsoft.com/office/officeart/2005/8/layout/hProcess4"/>
    <dgm:cxn modelId="{58A806B2-CC67-4D7B-B1B2-65770E78D7D7}" type="presParOf" srcId="{04C50740-9BAD-44DB-B6EB-A7E3C028A6D2}" destId="{E218C969-3F64-48EC-8FF8-EA4C214B9796}" srcOrd="3" destOrd="0" presId="urn:microsoft.com/office/officeart/2005/8/layout/hProcess4"/>
    <dgm:cxn modelId="{42D31D80-2784-49AF-8122-B9199CF8137A}" type="presParOf" srcId="{04C50740-9BAD-44DB-B6EB-A7E3C028A6D2}" destId="{1624CCB7-D5C8-4BDB-A6B4-216D5F4650D3}" srcOrd="4" destOrd="0" presId="urn:microsoft.com/office/officeart/2005/8/layout/hProcess4"/>
    <dgm:cxn modelId="{A9D27197-5CCE-4E25-8A5F-7938F5DB7352}" type="presParOf" srcId="{607967B8-D5AE-4B11-BB7E-A4555952925E}" destId="{585B75CC-082C-4678-B14A-19728FCBD1AF}" srcOrd="11" destOrd="0" presId="urn:microsoft.com/office/officeart/2005/8/layout/hProcess4"/>
    <dgm:cxn modelId="{EAE6B7BC-42D3-4B0D-9A45-22512F24A3D4}" type="presParOf" srcId="{607967B8-D5AE-4B11-BB7E-A4555952925E}" destId="{4903491F-6B3A-442A-96E0-819299077DD0}" srcOrd="12" destOrd="0" presId="urn:microsoft.com/office/officeart/2005/8/layout/hProcess4"/>
    <dgm:cxn modelId="{568DC545-2C95-42C9-ABB4-CA094639FD0F}" type="presParOf" srcId="{4903491F-6B3A-442A-96E0-819299077DD0}" destId="{C3D1810C-754D-4BB1-8B3F-C9831729E885}" srcOrd="0" destOrd="0" presId="urn:microsoft.com/office/officeart/2005/8/layout/hProcess4"/>
    <dgm:cxn modelId="{4F597709-BB4F-4B8E-A4EB-49A8D93838C1}" type="presParOf" srcId="{4903491F-6B3A-442A-96E0-819299077DD0}" destId="{1CDFA39D-0DB0-46AD-887D-EB6DCCD959EA}" srcOrd="1" destOrd="0" presId="urn:microsoft.com/office/officeart/2005/8/layout/hProcess4"/>
    <dgm:cxn modelId="{F54B4617-A44F-4912-BCF8-8ADE5C385038}" type="presParOf" srcId="{4903491F-6B3A-442A-96E0-819299077DD0}" destId="{47920732-30FF-4244-B352-5181BAD26A05}" srcOrd="2" destOrd="0" presId="urn:microsoft.com/office/officeart/2005/8/layout/hProcess4"/>
    <dgm:cxn modelId="{4EE669E3-AC59-4B43-B3E1-A790B225E2C7}" type="presParOf" srcId="{4903491F-6B3A-442A-96E0-819299077DD0}" destId="{EE7B4DAB-58B4-4016-9D6B-CD73A0407824}" srcOrd="3" destOrd="0" presId="urn:microsoft.com/office/officeart/2005/8/layout/hProcess4"/>
    <dgm:cxn modelId="{5D7FAE24-B9F9-47C0-841C-A5DACC96A86A}" type="presParOf" srcId="{4903491F-6B3A-442A-96E0-819299077DD0}" destId="{D5E81150-5D03-4AB8-A9BF-A1394042337E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4CA5A9-0B5B-4389-996B-A178180F40BF}" type="doc">
      <dgm:prSet loTypeId="urn:microsoft.com/office/officeart/2005/8/layout/default" loCatId="list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2700E10-FA85-4D21-8DBA-60B311481BF0}">
      <dgm:prSet/>
      <dgm:spPr/>
      <dgm:t>
        <a:bodyPr/>
        <a:lstStyle/>
        <a:p>
          <a:r>
            <a:rPr lang="id-ID" b="0" i="0" dirty="0" smtClean="0"/>
            <a:t>1. </a:t>
          </a:r>
          <a:r>
            <a:rPr lang="en-US" b="0" i="0" dirty="0" err="1" smtClean="0"/>
            <a:t>Menemukan</a:t>
          </a:r>
          <a:r>
            <a:rPr lang="en-US" b="0" i="0" dirty="0" smtClean="0"/>
            <a:t> </a:t>
          </a:r>
          <a:r>
            <a:rPr lang="en-US" b="0" i="0" dirty="0" err="1" smtClean="0"/>
            <a:t>Persoalan</a:t>
          </a:r>
          <a:r>
            <a:rPr lang="en-US" b="0" i="0" dirty="0" smtClean="0"/>
            <a:t> / </a:t>
          </a:r>
          <a:r>
            <a:rPr lang="en-US" b="0" i="0" dirty="0" err="1" smtClean="0"/>
            <a:t>Tema</a:t>
          </a:r>
          <a:endParaRPr lang="en-US" b="0" i="0" dirty="0"/>
        </a:p>
      </dgm:t>
    </dgm:pt>
    <dgm:pt modelId="{41F4DE23-C503-4869-8DEB-388E01E49540}" type="parTrans" cxnId="{EF7016FE-4F0C-400D-8ECB-82AD27CCC358}">
      <dgm:prSet/>
      <dgm:spPr/>
      <dgm:t>
        <a:bodyPr/>
        <a:lstStyle/>
        <a:p>
          <a:endParaRPr lang="en-US"/>
        </a:p>
      </dgm:t>
    </dgm:pt>
    <dgm:pt modelId="{26F3B9D0-E2C3-4953-B3F5-5DBC69053E82}" type="sibTrans" cxnId="{EF7016FE-4F0C-400D-8ECB-82AD27CCC358}">
      <dgm:prSet/>
      <dgm:spPr/>
      <dgm:t>
        <a:bodyPr/>
        <a:lstStyle/>
        <a:p>
          <a:endParaRPr lang="en-US"/>
        </a:p>
      </dgm:t>
    </dgm:pt>
    <dgm:pt modelId="{8B7FFE10-002B-4A5A-88B3-543C4DE7BB35}">
      <dgm:prSet/>
      <dgm:spPr/>
      <dgm:t>
        <a:bodyPr/>
        <a:lstStyle/>
        <a:p>
          <a:r>
            <a:rPr lang="id-ID" b="0" i="0" dirty="0" smtClean="0"/>
            <a:t>2. </a:t>
          </a:r>
          <a:r>
            <a:rPr lang="en-US" b="0" i="0" dirty="0" err="1" smtClean="0"/>
            <a:t>Menetapkan</a:t>
          </a:r>
          <a:r>
            <a:rPr lang="en-US" b="0" i="0" dirty="0" smtClean="0"/>
            <a:t> Target</a:t>
          </a:r>
          <a:endParaRPr lang="en-US" b="0" i="0" dirty="0"/>
        </a:p>
      </dgm:t>
    </dgm:pt>
    <dgm:pt modelId="{43BF2200-76AC-40A4-B192-D1889EF6CE72}" type="parTrans" cxnId="{9F55DFDC-308D-4DC9-8E16-F0D36966E1CE}">
      <dgm:prSet/>
      <dgm:spPr/>
      <dgm:t>
        <a:bodyPr/>
        <a:lstStyle/>
        <a:p>
          <a:endParaRPr lang="en-US"/>
        </a:p>
      </dgm:t>
    </dgm:pt>
    <dgm:pt modelId="{58898736-2F6D-4770-BDA9-B02EA7D66C29}" type="sibTrans" cxnId="{9F55DFDC-308D-4DC9-8E16-F0D36966E1CE}">
      <dgm:prSet/>
      <dgm:spPr/>
      <dgm:t>
        <a:bodyPr/>
        <a:lstStyle/>
        <a:p>
          <a:endParaRPr lang="en-US"/>
        </a:p>
      </dgm:t>
    </dgm:pt>
    <dgm:pt modelId="{07BE7A7A-D6AA-44DC-834C-A7450C1E70B2}">
      <dgm:prSet/>
      <dgm:spPr/>
      <dgm:t>
        <a:bodyPr/>
        <a:lstStyle/>
        <a:p>
          <a:r>
            <a:rPr lang="id-ID" b="0" i="0" dirty="0" smtClean="0"/>
            <a:t>3. </a:t>
          </a:r>
          <a:r>
            <a:rPr lang="fi-FI" b="0" i="0" dirty="0" smtClean="0"/>
            <a:t>Melakukan Analisa Kondisi yang Ada</a:t>
          </a:r>
          <a:endParaRPr lang="fi-FI" b="0" i="0" dirty="0"/>
        </a:p>
      </dgm:t>
    </dgm:pt>
    <dgm:pt modelId="{A562F376-63E3-44DD-AFF3-9B41C32814FF}" type="parTrans" cxnId="{F9F95038-1C0B-49BD-B6F8-6461E3405EDD}">
      <dgm:prSet/>
      <dgm:spPr/>
      <dgm:t>
        <a:bodyPr/>
        <a:lstStyle/>
        <a:p>
          <a:endParaRPr lang="en-US"/>
        </a:p>
      </dgm:t>
    </dgm:pt>
    <dgm:pt modelId="{C591B48F-E886-47A7-94F0-F2285A68218D}" type="sibTrans" cxnId="{F9F95038-1C0B-49BD-B6F8-6461E3405EDD}">
      <dgm:prSet/>
      <dgm:spPr/>
      <dgm:t>
        <a:bodyPr/>
        <a:lstStyle/>
        <a:p>
          <a:endParaRPr lang="en-US"/>
        </a:p>
      </dgm:t>
    </dgm:pt>
    <dgm:pt modelId="{0FC6B0DC-B976-4141-A22A-79FF78F6DB63}">
      <dgm:prSet/>
      <dgm:spPr/>
      <dgm:t>
        <a:bodyPr/>
        <a:lstStyle/>
        <a:p>
          <a:r>
            <a:rPr lang="id-ID" b="0" i="0" dirty="0" smtClean="0"/>
            <a:t>4. </a:t>
          </a:r>
          <a:r>
            <a:rPr lang="en-US" b="0" i="0" dirty="0" err="1" smtClean="0"/>
            <a:t>Melakukan</a:t>
          </a:r>
          <a:r>
            <a:rPr lang="en-US" b="0" i="0" dirty="0" smtClean="0"/>
            <a:t> </a:t>
          </a:r>
          <a:r>
            <a:rPr lang="en-US" b="0" i="0" dirty="0" err="1" smtClean="0"/>
            <a:t>Analisa</a:t>
          </a:r>
          <a:r>
            <a:rPr lang="en-US" b="0" i="0" dirty="0" smtClean="0"/>
            <a:t> </a:t>
          </a:r>
          <a:r>
            <a:rPr lang="en-US" b="0" i="0" dirty="0" err="1" smtClean="0"/>
            <a:t>Sebab</a:t>
          </a:r>
          <a:r>
            <a:rPr lang="en-US" b="0" i="0" dirty="0" smtClean="0"/>
            <a:t> </a:t>
          </a:r>
          <a:r>
            <a:rPr lang="en-US" b="0" i="0" dirty="0" err="1" smtClean="0"/>
            <a:t>Akibat</a:t>
          </a:r>
          <a:endParaRPr lang="en-US" b="0" i="0" dirty="0"/>
        </a:p>
      </dgm:t>
    </dgm:pt>
    <dgm:pt modelId="{4AB7D707-C538-4029-9E78-65C244DAB027}" type="parTrans" cxnId="{A10B3053-DEF6-4786-BABD-DCC47EE6A26A}">
      <dgm:prSet/>
      <dgm:spPr/>
      <dgm:t>
        <a:bodyPr/>
        <a:lstStyle/>
        <a:p>
          <a:endParaRPr lang="en-US"/>
        </a:p>
      </dgm:t>
    </dgm:pt>
    <dgm:pt modelId="{F28C3972-34B7-4164-8F9F-A832B7C0CE87}" type="sibTrans" cxnId="{A10B3053-DEF6-4786-BABD-DCC47EE6A26A}">
      <dgm:prSet/>
      <dgm:spPr/>
      <dgm:t>
        <a:bodyPr/>
        <a:lstStyle/>
        <a:p>
          <a:endParaRPr lang="en-US"/>
        </a:p>
      </dgm:t>
    </dgm:pt>
    <dgm:pt modelId="{8AD62CCC-3C08-47B9-8485-E743BF28FAA1}">
      <dgm:prSet/>
      <dgm:spPr/>
      <dgm:t>
        <a:bodyPr/>
        <a:lstStyle/>
        <a:p>
          <a:r>
            <a:rPr lang="id-ID" b="0" i="0" dirty="0" smtClean="0"/>
            <a:t>5. </a:t>
          </a:r>
          <a:r>
            <a:rPr lang="en-US" b="0" i="0" dirty="0" err="1" smtClean="0"/>
            <a:t>Merencanakan</a:t>
          </a:r>
          <a:r>
            <a:rPr lang="en-US" b="0" i="0" dirty="0" smtClean="0"/>
            <a:t> </a:t>
          </a:r>
          <a:r>
            <a:rPr lang="en-US" b="0" i="0" dirty="0" err="1" smtClean="0"/>
            <a:t>Penanggulangan</a:t>
          </a:r>
          <a:endParaRPr lang="en-US" b="0" i="0" dirty="0"/>
        </a:p>
      </dgm:t>
    </dgm:pt>
    <dgm:pt modelId="{5149D930-8BC6-4D66-BA8F-8B225A9DCA5E}" type="parTrans" cxnId="{AA8CF664-D804-461D-8E98-30530287FC8A}">
      <dgm:prSet/>
      <dgm:spPr/>
      <dgm:t>
        <a:bodyPr/>
        <a:lstStyle/>
        <a:p>
          <a:endParaRPr lang="en-US"/>
        </a:p>
      </dgm:t>
    </dgm:pt>
    <dgm:pt modelId="{D3D1BB2A-7415-472A-8826-04400FF38DFD}" type="sibTrans" cxnId="{AA8CF664-D804-461D-8E98-30530287FC8A}">
      <dgm:prSet/>
      <dgm:spPr/>
      <dgm:t>
        <a:bodyPr/>
        <a:lstStyle/>
        <a:p>
          <a:endParaRPr lang="en-US"/>
        </a:p>
      </dgm:t>
    </dgm:pt>
    <dgm:pt modelId="{12996B47-29DD-42AB-BCA2-82D2822142CC}">
      <dgm:prSet/>
      <dgm:spPr/>
      <dgm:t>
        <a:bodyPr/>
        <a:lstStyle/>
        <a:p>
          <a:r>
            <a:rPr lang="id-ID" b="0" i="0" dirty="0" smtClean="0"/>
            <a:t>6. </a:t>
          </a:r>
          <a:r>
            <a:rPr lang="en-US" b="0" i="0" dirty="0" err="1" smtClean="0"/>
            <a:t>Melaksanakan</a:t>
          </a:r>
          <a:r>
            <a:rPr lang="en-US" b="0" i="0" dirty="0" smtClean="0"/>
            <a:t> </a:t>
          </a:r>
          <a:r>
            <a:rPr lang="en-US" b="0" i="0" dirty="0" err="1" smtClean="0"/>
            <a:t>Penanggulangan</a:t>
          </a:r>
          <a:endParaRPr lang="en-US" b="0" i="0" dirty="0"/>
        </a:p>
      </dgm:t>
    </dgm:pt>
    <dgm:pt modelId="{C68C387E-CD1E-4179-B0E2-458889C6093D}" type="parTrans" cxnId="{967CDACE-1A04-4C8D-A2F5-67172B0F7DB9}">
      <dgm:prSet/>
      <dgm:spPr/>
      <dgm:t>
        <a:bodyPr/>
        <a:lstStyle/>
        <a:p>
          <a:endParaRPr lang="en-US"/>
        </a:p>
      </dgm:t>
    </dgm:pt>
    <dgm:pt modelId="{745F6554-BCE0-40CA-89E4-D0C2B888FCC3}" type="sibTrans" cxnId="{967CDACE-1A04-4C8D-A2F5-67172B0F7DB9}">
      <dgm:prSet/>
      <dgm:spPr/>
      <dgm:t>
        <a:bodyPr/>
        <a:lstStyle/>
        <a:p>
          <a:endParaRPr lang="en-US"/>
        </a:p>
      </dgm:t>
    </dgm:pt>
    <dgm:pt modelId="{2D169EA7-6AD0-444A-8C66-6A7C37ACA12B}">
      <dgm:prSet/>
      <dgm:spPr/>
      <dgm:t>
        <a:bodyPr/>
        <a:lstStyle/>
        <a:p>
          <a:r>
            <a:rPr lang="id-ID" b="0" i="0" dirty="0" smtClean="0"/>
            <a:t>7. </a:t>
          </a:r>
          <a:r>
            <a:rPr lang="en-US" b="0" i="0" dirty="0" err="1" smtClean="0"/>
            <a:t>Memeriksa</a:t>
          </a:r>
          <a:r>
            <a:rPr lang="en-US" b="0" i="0" dirty="0" smtClean="0"/>
            <a:t> (</a:t>
          </a:r>
          <a:r>
            <a:rPr lang="en-US" b="0" i="0" dirty="0" err="1" smtClean="0"/>
            <a:t>Evaluasi</a:t>
          </a:r>
          <a:r>
            <a:rPr lang="en-US" b="0" i="0" dirty="0" smtClean="0"/>
            <a:t>) </a:t>
          </a:r>
          <a:r>
            <a:rPr lang="en-US" b="0" i="0" dirty="0" err="1" smtClean="0"/>
            <a:t>Hasil</a:t>
          </a:r>
          <a:r>
            <a:rPr lang="en-US" b="0" i="0" dirty="0" smtClean="0"/>
            <a:t> </a:t>
          </a:r>
          <a:r>
            <a:rPr lang="en-US" b="0" i="0" dirty="0" err="1" smtClean="0"/>
            <a:t>Penanggulangan</a:t>
          </a:r>
          <a:endParaRPr lang="en-US" b="0" i="0" dirty="0"/>
        </a:p>
      </dgm:t>
    </dgm:pt>
    <dgm:pt modelId="{8C4D9215-2D34-4F92-B28F-95F0FAEAC860}" type="parTrans" cxnId="{68D34C9D-10E5-4B19-85CA-14021A8FC5A7}">
      <dgm:prSet/>
      <dgm:spPr/>
      <dgm:t>
        <a:bodyPr/>
        <a:lstStyle/>
        <a:p>
          <a:endParaRPr lang="en-US"/>
        </a:p>
      </dgm:t>
    </dgm:pt>
    <dgm:pt modelId="{E25F60B0-BCE9-4222-AB0C-94D282F56D71}" type="sibTrans" cxnId="{68D34C9D-10E5-4B19-85CA-14021A8FC5A7}">
      <dgm:prSet/>
      <dgm:spPr/>
      <dgm:t>
        <a:bodyPr/>
        <a:lstStyle/>
        <a:p>
          <a:endParaRPr lang="en-US"/>
        </a:p>
      </dgm:t>
    </dgm:pt>
    <dgm:pt modelId="{F371E63C-DE7D-41FE-9847-80395CEA81A4}">
      <dgm:prSet/>
      <dgm:spPr/>
      <dgm:t>
        <a:bodyPr/>
        <a:lstStyle/>
        <a:p>
          <a:r>
            <a:rPr lang="id-ID" b="0" i="0" dirty="0" smtClean="0"/>
            <a:t>8. </a:t>
          </a:r>
          <a:r>
            <a:rPr lang="en-US" b="0" i="0" dirty="0" err="1" smtClean="0"/>
            <a:t>Standarisasi</a:t>
          </a:r>
          <a:r>
            <a:rPr lang="en-US" b="0" i="0" dirty="0" smtClean="0"/>
            <a:t> </a:t>
          </a:r>
          <a:r>
            <a:rPr lang="en-US" b="0" i="0" dirty="0" err="1" smtClean="0"/>
            <a:t>dan</a:t>
          </a:r>
          <a:r>
            <a:rPr lang="en-US" b="0" i="0" dirty="0" smtClean="0"/>
            <a:t> </a:t>
          </a:r>
          <a:r>
            <a:rPr lang="en-US" b="0" i="0" dirty="0" err="1" smtClean="0"/>
            <a:t>Rencana</a:t>
          </a:r>
          <a:r>
            <a:rPr lang="en-US" b="0" i="0" dirty="0" smtClean="0"/>
            <a:t> </a:t>
          </a:r>
          <a:r>
            <a:rPr lang="en-US" b="0" i="0" dirty="0" err="1" smtClean="0"/>
            <a:t>Berikut</a:t>
          </a:r>
          <a:endParaRPr lang="en-US" b="0" i="0" dirty="0"/>
        </a:p>
      </dgm:t>
    </dgm:pt>
    <dgm:pt modelId="{14DF77A5-CBE9-497A-A190-AE51D767C543}" type="parTrans" cxnId="{477F97F8-7EBF-4E22-9A10-57CA704C4193}">
      <dgm:prSet/>
      <dgm:spPr/>
      <dgm:t>
        <a:bodyPr/>
        <a:lstStyle/>
        <a:p>
          <a:endParaRPr lang="en-US"/>
        </a:p>
      </dgm:t>
    </dgm:pt>
    <dgm:pt modelId="{8FAAC3C8-907F-4234-BE7B-7189989AA80C}" type="sibTrans" cxnId="{477F97F8-7EBF-4E22-9A10-57CA704C4193}">
      <dgm:prSet/>
      <dgm:spPr/>
      <dgm:t>
        <a:bodyPr/>
        <a:lstStyle/>
        <a:p>
          <a:endParaRPr lang="en-US"/>
        </a:p>
      </dgm:t>
    </dgm:pt>
    <dgm:pt modelId="{25B437C7-D8E5-451A-8FFB-8142DB6FBE20}" type="pres">
      <dgm:prSet presAssocID="{BC4CA5A9-0B5B-4389-996B-A178180F40B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96B068-2F32-4A0F-B808-A5DF61D61652}" type="pres">
      <dgm:prSet presAssocID="{12700E10-FA85-4D21-8DBA-60B311481BF0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B0665B-29B1-4A19-A660-5DB7F0EAE847}" type="pres">
      <dgm:prSet presAssocID="{26F3B9D0-E2C3-4953-B3F5-5DBC69053E82}" presName="sibTrans" presStyleCnt="0"/>
      <dgm:spPr/>
    </dgm:pt>
    <dgm:pt modelId="{DACD7956-E32E-4296-81C4-DE1C1BC2174E}" type="pres">
      <dgm:prSet presAssocID="{8B7FFE10-002B-4A5A-88B3-543C4DE7BB35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0D7325-A812-484A-9553-8106ECEB3754}" type="pres">
      <dgm:prSet presAssocID="{58898736-2F6D-4770-BDA9-B02EA7D66C29}" presName="sibTrans" presStyleCnt="0"/>
      <dgm:spPr/>
    </dgm:pt>
    <dgm:pt modelId="{C91D80FA-55F8-481C-B155-22D8DC8C17CE}" type="pres">
      <dgm:prSet presAssocID="{07BE7A7A-D6AA-44DC-834C-A7450C1E70B2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E3D71F-41D7-43E6-B42D-1AA179177142}" type="pres">
      <dgm:prSet presAssocID="{C591B48F-E886-47A7-94F0-F2285A68218D}" presName="sibTrans" presStyleCnt="0"/>
      <dgm:spPr/>
    </dgm:pt>
    <dgm:pt modelId="{99FF8894-0FA8-4FC5-B68F-576EFC0DFEA0}" type="pres">
      <dgm:prSet presAssocID="{0FC6B0DC-B976-4141-A22A-79FF78F6DB63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82B61C-4841-4D40-8CA5-CE427759B06F}" type="pres">
      <dgm:prSet presAssocID="{F28C3972-34B7-4164-8F9F-A832B7C0CE87}" presName="sibTrans" presStyleCnt="0"/>
      <dgm:spPr/>
    </dgm:pt>
    <dgm:pt modelId="{61A62135-DCE3-4670-95BC-476724F93667}" type="pres">
      <dgm:prSet presAssocID="{8AD62CCC-3C08-47B9-8485-E743BF28FAA1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770DE3-8F5D-44D4-B558-76EFA6B97F1D}" type="pres">
      <dgm:prSet presAssocID="{D3D1BB2A-7415-472A-8826-04400FF38DFD}" presName="sibTrans" presStyleCnt="0"/>
      <dgm:spPr/>
    </dgm:pt>
    <dgm:pt modelId="{0408692F-32BF-467B-92A2-04E2275DAD02}" type="pres">
      <dgm:prSet presAssocID="{12996B47-29DD-42AB-BCA2-82D2822142CC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FB6289-F64F-4191-BE2C-28D34221EBC0}" type="pres">
      <dgm:prSet presAssocID="{745F6554-BCE0-40CA-89E4-D0C2B888FCC3}" presName="sibTrans" presStyleCnt="0"/>
      <dgm:spPr/>
    </dgm:pt>
    <dgm:pt modelId="{81C77D6B-F86F-4939-B336-8CF6AE0D5C81}" type="pres">
      <dgm:prSet presAssocID="{2D169EA7-6AD0-444A-8C66-6A7C37ACA12B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4AE68B-955B-495A-B905-5DE90BCBC824}" type="pres">
      <dgm:prSet presAssocID="{E25F60B0-BCE9-4222-AB0C-94D282F56D71}" presName="sibTrans" presStyleCnt="0"/>
      <dgm:spPr/>
    </dgm:pt>
    <dgm:pt modelId="{D9014E1F-0F4B-4651-9B44-3D4A4283C0F1}" type="pres">
      <dgm:prSet presAssocID="{F371E63C-DE7D-41FE-9847-80395CEA81A4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D482FC-6A7D-45B7-B822-FEFD4C055545}" type="presOf" srcId="{12700E10-FA85-4D21-8DBA-60B311481BF0}" destId="{AD96B068-2F32-4A0F-B808-A5DF61D61652}" srcOrd="0" destOrd="0" presId="urn:microsoft.com/office/officeart/2005/8/layout/default"/>
    <dgm:cxn modelId="{C42FF43E-BF1E-45AB-B1F1-0488498DD5BD}" type="presOf" srcId="{0FC6B0DC-B976-4141-A22A-79FF78F6DB63}" destId="{99FF8894-0FA8-4FC5-B68F-576EFC0DFEA0}" srcOrd="0" destOrd="0" presId="urn:microsoft.com/office/officeart/2005/8/layout/default"/>
    <dgm:cxn modelId="{9F55DFDC-308D-4DC9-8E16-F0D36966E1CE}" srcId="{BC4CA5A9-0B5B-4389-996B-A178180F40BF}" destId="{8B7FFE10-002B-4A5A-88B3-543C4DE7BB35}" srcOrd="1" destOrd="0" parTransId="{43BF2200-76AC-40A4-B192-D1889EF6CE72}" sibTransId="{58898736-2F6D-4770-BDA9-B02EA7D66C29}"/>
    <dgm:cxn modelId="{2FD4425E-CD78-4EFB-8B1A-7015DDB73CE1}" type="presOf" srcId="{8AD62CCC-3C08-47B9-8485-E743BF28FAA1}" destId="{61A62135-DCE3-4670-95BC-476724F93667}" srcOrd="0" destOrd="0" presId="urn:microsoft.com/office/officeart/2005/8/layout/default"/>
    <dgm:cxn modelId="{AB70250A-C5C9-47CE-8DBA-57747E64EC49}" type="presOf" srcId="{07BE7A7A-D6AA-44DC-834C-A7450C1E70B2}" destId="{C91D80FA-55F8-481C-B155-22D8DC8C17CE}" srcOrd="0" destOrd="0" presId="urn:microsoft.com/office/officeart/2005/8/layout/default"/>
    <dgm:cxn modelId="{F3C2A122-AE6A-44C0-93EE-2386ACA58818}" type="presOf" srcId="{F371E63C-DE7D-41FE-9847-80395CEA81A4}" destId="{D9014E1F-0F4B-4651-9B44-3D4A4283C0F1}" srcOrd="0" destOrd="0" presId="urn:microsoft.com/office/officeart/2005/8/layout/default"/>
    <dgm:cxn modelId="{7E355AA8-E3BD-4E70-8135-B759D7F9C616}" type="presOf" srcId="{12996B47-29DD-42AB-BCA2-82D2822142CC}" destId="{0408692F-32BF-467B-92A2-04E2275DAD02}" srcOrd="0" destOrd="0" presId="urn:microsoft.com/office/officeart/2005/8/layout/default"/>
    <dgm:cxn modelId="{967CDACE-1A04-4C8D-A2F5-67172B0F7DB9}" srcId="{BC4CA5A9-0B5B-4389-996B-A178180F40BF}" destId="{12996B47-29DD-42AB-BCA2-82D2822142CC}" srcOrd="5" destOrd="0" parTransId="{C68C387E-CD1E-4179-B0E2-458889C6093D}" sibTransId="{745F6554-BCE0-40CA-89E4-D0C2B888FCC3}"/>
    <dgm:cxn modelId="{AA8CF664-D804-461D-8E98-30530287FC8A}" srcId="{BC4CA5A9-0B5B-4389-996B-A178180F40BF}" destId="{8AD62CCC-3C08-47B9-8485-E743BF28FAA1}" srcOrd="4" destOrd="0" parTransId="{5149D930-8BC6-4D66-BA8F-8B225A9DCA5E}" sibTransId="{D3D1BB2A-7415-472A-8826-04400FF38DFD}"/>
    <dgm:cxn modelId="{477F97F8-7EBF-4E22-9A10-57CA704C4193}" srcId="{BC4CA5A9-0B5B-4389-996B-A178180F40BF}" destId="{F371E63C-DE7D-41FE-9847-80395CEA81A4}" srcOrd="7" destOrd="0" parTransId="{14DF77A5-CBE9-497A-A190-AE51D767C543}" sibTransId="{8FAAC3C8-907F-4234-BE7B-7189989AA80C}"/>
    <dgm:cxn modelId="{68D34C9D-10E5-4B19-85CA-14021A8FC5A7}" srcId="{BC4CA5A9-0B5B-4389-996B-A178180F40BF}" destId="{2D169EA7-6AD0-444A-8C66-6A7C37ACA12B}" srcOrd="6" destOrd="0" parTransId="{8C4D9215-2D34-4F92-B28F-95F0FAEAC860}" sibTransId="{E25F60B0-BCE9-4222-AB0C-94D282F56D71}"/>
    <dgm:cxn modelId="{F9F95038-1C0B-49BD-B6F8-6461E3405EDD}" srcId="{BC4CA5A9-0B5B-4389-996B-A178180F40BF}" destId="{07BE7A7A-D6AA-44DC-834C-A7450C1E70B2}" srcOrd="2" destOrd="0" parTransId="{A562F376-63E3-44DD-AFF3-9B41C32814FF}" sibTransId="{C591B48F-E886-47A7-94F0-F2285A68218D}"/>
    <dgm:cxn modelId="{3A8B0976-80B5-4A08-92CD-7C307630FCBD}" type="presOf" srcId="{2D169EA7-6AD0-444A-8C66-6A7C37ACA12B}" destId="{81C77D6B-F86F-4939-B336-8CF6AE0D5C81}" srcOrd="0" destOrd="0" presId="urn:microsoft.com/office/officeart/2005/8/layout/default"/>
    <dgm:cxn modelId="{79DDD8F2-E890-40B1-A9FF-C1FF36617780}" type="presOf" srcId="{8B7FFE10-002B-4A5A-88B3-543C4DE7BB35}" destId="{DACD7956-E32E-4296-81C4-DE1C1BC2174E}" srcOrd="0" destOrd="0" presId="urn:microsoft.com/office/officeart/2005/8/layout/default"/>
    <dgm:cxn modelId="{A10B3053-DEF6-4786-BABD-DCC47EE6A26A}" srcId="{BC4CA5A9-0B5B-4389-996B-A178180F40BF}" destId="{0FC6B0DC-B976-4141-A22A-79FF78F6DB63}" srcOrd="3" destOrd="0" parTransId="{4AB7D707-C538-4029-9E78-65C244DAB027}" sibTransId="{F28C3972-34B7-4164-8F9F-A832B7C0CE87}"/>
    <dgm:cxn modelId="{EF7016FE-4F0C-400D-8ECB-82AD27CCC358}" srcId="{BC4CA5A9-0B5B-4389-996B-A178180F40BF}" destId="{12700E10-FA85-4D21-8DBA-60B311481BF0}" srcOrd="0" destOrd="0" parTransId="{41F4DE23-C503-4869-8DEB-388E01E49540}" sibTransId="{26F3B9D0-E2C3-4953-B3F5-5DBC69053E82}"/>
    <dgm:cxn modelId="{9AFF404C-0504-4F70-A096-EF5E1B8B7742}" type="presOf" srcId="{BC4CA5A9-0B5B-4389-996B-A178180F40BF}" destId="{25B437C7-D8E5-451A-8FFB-8142DB6FBE20}" srcOrd="0" destOrd="0" presId="urn:microsoft.com/office/officeart/2005/8/layout/default"/>
    <dgm:cxn modelId="{7CCDD53B-CCE4-494A-87AD-0136E3ED99AC}" type="presParOf" srcId="{25B437C7-D8E5-451A-8FFB-8142DB6FBE20}" destId="{AD96B068-2F32-4A0F-B808-A5DF61D61652}" srcOrd="0" destOrd="0" presId="urn:microsoft.com/office/officeart/2005/8/layout/default"/>
    <dgm:cxn modelId="{16DA00C4-E94E-4D3A-9C16-49FD99A428EC}" type="presParOf" srcId="{25B437C7-D8E5-451A-8FFB-8142DB6FBE20}" destId="{3CB0665B-29B1-4A19-A660-5DB7F0EAE847}" srcOrd="1" destOrd="0" presId="urn:microsoft.com/office/officeart/2005/8/layout/default"/>
    <dgm:cxn modelId="{ADC5C89B-2A71-4A0C-B581-39CBE308FF56}" type="presParOf" srcId="{25B437C7-D8E5-451A-8FFB-8142DB6FBE20}" destId="{DACD7956-E32E-4296-81C4-DE1C1BC2174E}" srcOrd="2" destOrd="0" presId="urn:microsoft.com/office/officeart/2005/8/layout/default"/>
    <dgm:cxn modelId="{ABF2F570-2EF2-493B-9855-567454114641}" type="presParOf" srcId="{25B437C7-D8E5-451A-8FFB-8142DB6FBE20}" destId="{170D7325-A812-484A-9553-8106ECEB3754}" srcOrd="3" destOrd="0" presId="urn:microsoft.com/office/officeart/2005/8/layout/default"/>
    <dgm:cxn modelId="{CD78CBCB-9BD1-4890-B7E6-C60AFD738FA9}" type="presParOf" srcId="{25B437C7-D8E5-451A-8FFB-8142DB6FBE20}" destId="{C91D80FA-55F8-481C-B155-22D8DC8C17CE}" srcOrd="4" destOrd="0" presId="urn:microsoft.com/office/officeart/2005/8/layout/default"/>
    <dgm:cxn modelId="{7EC5DEDA-0CEB-4EA7-8AEE-D9A5E4A61F9A}" type="presParOf" srcId="{25B437C7-D8E5-451A-8FFB-8142DB6FBE20}" destId="{60E3D71F-41D7-43E6-B42D-1AA179177142}" srcOrd="5" destOrd="0" presId="urn:microsoft.com/office/officeart/2005/8/layout/default"/>
    <dgm:cxn modelId="{59C6839E-B974-41EB-AF9F-2E88A814C05F}" type="presParOf" srcId="{25B437C7-D8E5-451A-8FFB-8142DB6FBE20}" destId="{99FF8894-0FA8-4FC5-B68F-576EFC0DFEA0}" srcOrd="6" destOrd="0" presId="urn:microsoft.com/office/officeart/2005/8/layout/default"/>
    <dgm:cxn modelId="{FB2BDE8A-EA54-4931-9A9A-D5B6E02ABD04}" type="presParOf" srcId="{25B437C7-D8E5-451A-8FFB-8142DB6FBE20}" destId="{DC82B61C-4841-4D40-8CA5-CE427759B06F}" srcOrd="7" destOrd="0" presId="urn:microsoft.com/office/officeart/2005/8/layout/default"/>
    <dgm:cxn modelId="{9EB5341E-5760-4469-BC1D-4A7D769669CA}" type="presParOf" srcId="{25B437C7-D8E5-451A-8FFB-8142DB6FBE20}" destId="{61A62135-DCE3-4670-95BC-476724F93667}" srcOrd="8" destOrd="0" presId="urn:microsoft.com/office/officeart/2005/8/layout/default"/>
    <dgm:cxn modelId="{84051E23-F107-475B-B53D-88A6BA1E8612}" type="presParOf" srcId="{25B437C7-D8E5-451A-8FFB-8142DB6FBE20}" destId="{22770DE3-8F5D-44D4-B558-76EFA6B97F1D}" srcOrd="9" destOrd="0" presId="urn:microsoft.com/office/officeart/2005/8/layout/default"/>
    <dgm:cxn modelId="{75694264-A86C-4CB7-8AEA-4900955DD4B1}" type="presParOf" srcId="{25B437C7-D8E5-451A-8FFB-8142DB6FBE20}" destId="{0408692F-32BF-467B-92A2-04E2275DAD02}" srcOrd="10" destOrd="0" presId="urn:microsoft.com/office/officeart/2005/8/layout/default"/>
    <dgm:cxn modelId="{357B9A07-44F9-46E6-A31F-ED78497C1F3E}" type="presParOf" srcId="{25B437C7-D8E5-451A-8FFB-8142DB6FBE20}" destId="{B5FB6289-F64F-4191-BE2C-28D34221EBC0}" srcOrd="11" destOrd="0" presId="urn:microsoft.com/office/officeart/2005/8/layout/default"/>
    <dgm:cxn modelId="{86FCBD93-71A5-4A54-A5A2-7BED388E2C77}" type="presParOf" srcId="{25B437C7-D8E5-451A-8FFB-8142DB6FBE20}" destId="{81C77D6B-F86F-4939-B336-8CF6AE0D5C81}" srcOrd="12" destOrd="0" presId="urn:microsoft.com/office/officeart/2005/8/layout/default"/>
    <dgm:cxn modelId="{151684DD-1BC4-44F5-A2A0-B3D2B23ECE18}" type="presParOf" srcId="{25B437C7-D8E5-451A-8FFB-8142DB6FBE20}" destId="{BE4AE68B-955B-495A-B905-5DE90BCBC824}" srcOrd="13" destOrd="0" presId="urn:microsoft.com/office/officeart/2005/8/layout/default"/>
    <dgm:cxn modelId="{2A46A28B-B37C-48BC-8791-B9079E8F4F86}" type="presParOf" srcId="{25B437C7-D8E5-451A-8FFB-8142DB6FBE20}" destId="{D9014E1F-0F4B-4651-9B44-3D4A4283C0F1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C0D3C3-1A49-4018-9882-0B2542FBB29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EC3C7DD-C4CD-4C74-82CE-E863C6D600F0}">
      <dgm:prSet/>
      <dgm:spPr/>
      <dgm:t>
        <a:bodyPr/>
        <a:lstStyle/>
        <a:p>
          <a:r>
            <a:rPr lang="en-US" b="0" i="0" dirty="0" smtClean="0"/>
            <a:t>Check sheet</a:t>
          </a:r>
          <a:endParaRPr lang="en-US" b="0" i="0" dirty="0"/>
        </a:p>
      </dgm:t>
    </dgm:pt>
    <dgm:pt modelId="{A473FC47-AEE2-4FB0-8882-556E3C7E8192}" type="parTrans" cxnId="{C2ADCCCB-2846-4230-B97C-BF27985643B8}">
      <dgm:prSet/>
      <dgm:spPr/>
      <dgm:t>
        <a:bodyPr/>
        <a:lstStyle/>
        <a:p>
          <a:endParaRPr lang="en-US"/>
        </a:p>
      </dgm:t>
    </dgm:pt>
    <dgm:pt modelId="{8689D30F-92D4-42A1-9B46-D0AA7351598B}" type="sibTrans" cxnId="{C2ADCCCB-2846-4230-B97C-BF27985643B8}">
      <dgm:prSet/>
      <dgm:spPr/>
      <dgm:t>
        <a:bodyPr/>
        <a:lstStyle/>
        <a:p>
          <a:endParaRPr lang="en-US"/>
        </a:p>
      </dgm:t>
    </dgm:pt>
    <dgm:pt modelId="{0B967275-1870-4227-A95D-C20F3F50A11F}">
      <dgm:prSet/>
      <dgm:spPr/>
      <dgm:t>
        <a:bodyPr/>
        <a:lstStyle/>
        <a:p>
          <a:r>
            <a:rPr lang="id-ID" b="0" i="0" dirty="0" smtClean="0"/>
            <a:t>Pareto Chart</a:t>
          </a:r>
          <a:endParaRPr lang="en-US" b="0" i="0" dirty="0"/>
        </a:p>
      </dgm:t>
    </dgm:pt>
    <dgm:pt modelId="{A6951693-5CD1-43DA-95D3-558929F03F68}" type="parTrans" cxnId="{AB9F4906-FCFE-44CF-A49B-0C819BAE02DA}">
      <dgm:prSet/>
      <dgm:spPr/>
      <dgm:t>
        <a:bodyPr/>
        <a:lstStyle/>
        <a:p>
          <a:endParaRPr lang="en-US"/>
        </a:p>
      </dgm:t>
    </dgm:pt>
    <dgm:pt modelId="{634FC887-3EE7-45DD-9BE0-7D2E083EDB19}" type="sibTrans" cxnId="{AB9F4906-FCFE-44CF-A49B-0C819BAE02DA}">
      <dgm:prSet/>
      <dgm:spPr/>
      <dgm:t>
        <a:bodyPr/>
        <a:lstStyle/>
        <a:p>
          <a:endParaRPr lang="en-US"/>
        </a:p>
      </dgm:t>
    </dgm:pt>
    <dgm:pt modelId="{CBBA9F29-2D05-4DE1-B5E4-CAE467AA3A91}">
      <dgm:prSet/>
      <dgm:spPr/>
      <dgm:t>
        <a:bodyPr/>
        <a:lstStyle/>
        <a:p>
          <a:r>
            <a:rPr lang="id-ID" b="0" i="0" dirty="0" smtClean="0"/>
            <a:t>Control Chart</a:t>
          </a:r>
          <a:endParaRPr lang="en-US" b="0" i="0" dirty="0"/>
        </a:p>
      </dgm:t>
    </dgm:pt>
    <dgm:pt modelId="{BFAFB1E5-1575-40EC-B719-5B87D819C150}" type="parTrans" cxnId="{20522C10-9977-40D3-BD54-7DF47432F6CF}">
      <dgm:prSet/>
      <dgm:spPr/>
      <dgm:t>
        <a:bodyPr/>
        <a:lstStyle/>
        <a:p>
          <a:endParaRPr lang="en-US"/>
        </a:p>
      </dgm:t>
    </dgm:pt>
    <dgm:pt modelId="{C39CED90-54F4-475F-B360-33AF3FCADB00}" type="sibTrans" cxnId="{20522C10-9977-40D3-BD54-7DF47432F6CF}">
      <dgm:prSet/>
      <dgm:spPr/>
      <dgm:t>
        <a:bodyPr/>
        <a:lstStyle/>
        <a:p>
          <a:endParaRPr lang="en-US"/>
        </a:p>
      </dgm:t>
    </dgm:pt>
    <dgm:pt modelId="{559B47B3-8BBE-463B-B703-AA2200FCBEB7}">
      <dgm:prSet/>
      <dgm:spPr/>
      <dgm:t>
        <a:bodyPr/>
        <a:lstStyle/>
        <a:p>
          <a:r>
            <a:rPr lang="en-US" b="0" i="0" dirty="0" smtClean="0"/>
            <a:t>Scatter Diagram</a:t>
          </a:r>
          <a:endParaRPr lang="en-US" b="0" i="0" dirty="0"/>
        </a:p>
      </dgm:t>
    </dgm:pt>
    <dgm:pt modelId="{90FF0EF0-9A8D-44CD-B176-F73F35460452}" type="parTrans" cxnId="{0FA40848-2405-4AD2-9864-BC6A3E332A60}">
      <dgm:prSet/>
      <dgm:spPr/>
      <dgm:t>
        <a:bodyPr/>
        <a:lstStyle/>
        <a:p>
          <a:endParaRPr lang="en-US"/>
        </a:p>
      </dgm:t>
    </dgm:pt>
    <dgm:pt modelId="{AF11365E-B45B-4528-99DE-4335C12C5DCD}" type="sibTrans" cxnId="{0FA40848-2405-4AD2-9864-BC6A3E332A60}">
      <dgm:prSet/>
      <dgm:spPr/>
      <dgm:t>
        <a:bodyPr/>
        <a:lstStyle/>
        <a:p>
          <a:endParaRPr lang="en-US"/>
        </a:p>
      </dgm:t>
    </dgm:pt>
    <dgm:pt modelId="{6A801DC9-98ED-4C6E-8B55-19702B817B46}">
      <dgm:prSet/>
      <dgm:spPr/>
      <dgm:t>
        <a:bodyPr/>
        <a:lstStyle/>
        <a:p>
          <a:r>
            <a:rPr lang="en-US" b="0" i="0" dirty="0" err="1" smtClean="0"/>
            <a:t>Stratifikasi</a:t>
          </a:r>
          <a:r>
            <a:rPr lang="id-ID" b="0" i="0" dirty="0" smtClean="0"/>
            <a:t> atau Flowchart</a:t>
          </a:r>
          <a:endParaRPr lang="en-US" b="0" i="0" dirty="0"/>
        </a:p>
      </dgm:t>
    </dgm:pt>
    <dgm:pt modelId="{19DCE276-EA00-436A-9948-47B48DAB55D4}" type="parTrans" cxnId="{7DE41DFA-1917-49D4-AE80-A3074A15F350}">
      <dgm:prSet/>
      <dgm:spPr/>
      <dgm:t>
        <a:bodyPr/>
        <a:lstStyle/>
        <a:p>
          <a:endParaRPr lang="en-US"/>
        </a:p>
      </dgm:t>
    </dgm:pt>
    <dgm:pt modelId="{13D56547-942E-4498-AA7E-14675D4C1DD4}" type="sibTrans" cxnId="{7DE41DFA-1917-49D4-AE80-A3074A15F350}">
      <dgm:prSet/>
      <dgm:spPr/>
      <dgm:t>
        <a:bodyPr/>
        <a:lstStyle/>
        <a:p>
          <a:endParaRPr lang="en-US"/>
        </a:p>
      </dgm:t>
    </dgm:pt>
    <dgm:pt modelId="{8B071BD6-A7CF-4740-A32F-546F9A0A3BAD}">
      <dgm:prSet/>
      <dgm:spPr/>
      <dgm:t>
        <a:bodyPr/>
        <a:lstStyle/>
        <a:p>
          <a:r>
            <a:rPr lang="en-US" b="0" i="0" dirty="0" smtClean="0"/>
            <a:t>Histogram</a:t>
          </a:r>
          <a:endParaRPr lang="en-US" b="0" i="0" dirty="0"/>
        </a:p>
      </dgm:t>
    </dgm:pt>
    <dgm:pt modelId="{4F60577E-AB42-4967-A789-1DA99BA10937}" type="parTrans" cxnId="{740DF297-CC40-4F7A-94EE-C756FEDE35C6}">
      <dgm:prSet/>
      <dgm:spPr/>
      <dgm:t>
        <a:bodyPr/>
        <a:lstStyle/>
        <a:p>
          <a:endParaRPr lang="en-US"/>
        </a:p>
      </dgm:t>
    </dgm:pt>
    <dgm:pt modelId="{91425086-C7AA-40EB-9F3B-F18116590A2C}" type="sibTrans" cxnId="{740DF297-CC40-4F7A-94EE-C756FEDE35C6}">
      <dgm:prSet/>
      <dgm:spPr/>
      <dgm:t>
        <a:bodyPr/>
        <a:lstStyle/>
        <a:p>
          <a:endParaRPr lang="en-US"/>
        </a:p>
      </dgm:t>
    </dgm:pt>
    <dgm:pt modelId="{890409E8-A738-43D5-A1B6-B407E20F24AA}">
      <dgm:prSet/>
      <dgm:spPr/>
      <dgm:t>
        <a:bodyPr/>
        <a:lstStyle/>
        <a:p>
          <a:r>
            <a:rPr lang="id-ID" b="0" i="0" dirty="0" smtClean="0"/>
            <a:t>Fishbone Diagram</a:t>
          </a:r>
          <a:endParaRPr lang="en-US" b="0" i="0" dirty="0"/>
        </a:p>
      </dgm:t>
    </dgm:pt>
    <dgm:pt modelId="{1FD0A4C4-E0A9-4024-9248-9DE839B35BBB}" type="parTrans" cxnId="{8A493450-E68B-4050-BC7A-386D7669671F}">
      <dgm:prSet/>
      <dgm:spPr/>
      <dgm:t>
        <a:bodyPr/>
        <a:lstStyle/>
        <a:p>
          <a:endParaRPr lang="en-US"/>
        </a:p>
      </dgm:t>
    </dgm:pt>
    <dgm:pt modelId="{960EA6B6-0972-4884-9FB7-BEFC7A38A4E9}" type="sibTrans" cxnId="{8A493450-E68B-4050-BC7A-386D7669671F}">
      <dgm:prSet/>
      <dgm:spPr/>
      <dgm:t>
        <a:bodyPr/>
        <a:lstStyle/>
        <a:p>
          <a:endParaRPr lang="en-US"/>
        </a:p>
      </dgm:t>
    </dgm:pt>
    <dgm:pt modelId="{C9E479DC-0FB8-407E-BFC5-5C3392E1032D}" type="pres">
      <dgm:prSet presAssocID="{E8C0D3C3-1A49-4018-9882-0B2542FBB29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70A7F4E2-2C35-4945-8B08-B785E095D644}" type="pres">
      <dgm:prSet presAssocID="{E8C0D3C3-1A49-4018-9882-0B2542FBB297}" presName="Name1" presStyleCnt="0"/>
      <dgm:spPr/>
    </dgm:pt>
    <dgm:pt modelId="{7264B1E6-0135-4BA5-A1EB-C67330FC982A}" type="pres">
      <dgm:prSet presAssocID="{E8C0D3C3-1A49-4018-9882-0B2542FBB297}" presName="cycle" presStyleCnt="0"/>
      <dgm:spPr/>
    </dgm:pt>
    <dgm:pt modelId="{5EF26BE6-0324-43BB-9DEB-E9494DA97819}" type="pres">
      <dgm:prSet presAssocID="{E8C0D3C3-1A49-4018-9882-0B2542FBB297}" presName="srcNode" presStyleLbl="node1" presStyleIdx="0" presStyleCnt="7"/>
      <dgm:spPr/>
    </dgm:pt>
    <dgm:pt modelId="{CB696DBE-42EF-44E1-80C3-BD549E5B6787}" type="pres">
      <dgm:prSet presAssocID="{E8C0D3C3-1A49-4018-9882-0B2542FBB297}" presName="conn" presStyleLbl="parChTrans1D2" presStyleIdx="0" presStyleCnt="1"/>
      <dgm:spPr/>
      <dgm:t>
        <a:bodyPr/>
        <a:lstStyle/>
        <a:p>
          <a:endParaRPr lang="en-US"/>
        </a:p>
      </dgm:t>
    </dgm:pt>
    <dgm:pt modelId="{3660342F-BC05-4ABA-851F-F8D7038FA130}" type="pres">
      <dgm:prSet presAssocID="{E8C0D3C3-1A49-4018-9882-0B2542FBB297}" presName="extraNode" presStyleLbl="node1" presStyleIdx="0" presStyleCnt="7"/>
      <dgm:spPr/>
    </dgm:pt>
    <dgm:pt modelId="{8CB6BFAE-C76F-4E08-9FDE-39252C7DCBCC}" type="pres">
      <dgm:prSet presAssocID="{E8C0D3C3-1A49-4018-9882-0B2542FBB297}" presName="dstNode" presStyleLbl="node1" presStyleIdx="0" presStyleCnt="7"/>
      <dgm:spPr/>
    </dgm:pt>
    <dgm:pt modelId="{05D074AC-BC3A-4A3A-921C-B2C38B3B47E5}" type="pres">
      <dgm:prSet presAssocID="{2EC3C7DD-C4CD-4C74-82CE-E863C6D600F0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DCF429-B9AB-4870-BCF7-A63CEAAE2A47}" type="pres">
      <dgm:prSet presAssocID="{2EC3C7DD-C4CD-4C74-82CE-E863C6D600F0}" presName="accent_1" presStyleCnt="0"/>
      <dgm:spPr/>
    </dgm:pt>
    <dgm:pt modelId="{BBB8775B-3C87-45C7-A4D2-5D6D6EF9F5AB}" type="pres">
      <dgm:prSet presAssocID="{2EC3C7DD-C4CD-4C74-82CE-E863C6D600F0}" presName="accentRepeatNode" presStyleLbl="solidFgAcc1" presStyleIdx="0" presStyleCnt="7"/>
      <dgm:spPr/>
    </dgm:pt>
    <dgm:pt modelId="{0875BEBD-6EE1-4D53-B3D7-E44912DE1D88}" type="pres">
      <dgm:prSet presAssocID="{0B967275-1870-4227-A95D-C20F3F50A11F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57B5E2-10CB-4BAC-AB35-D64788B47F74}" type="pres">
      <dgm:prSet presAssocID="{0B967275-1870-4227-A95D-C20F3F50A11F}" presName="accent_2" presStyleCnt="0"/>
      <dgm:spPr/>
    </dgm:pt>
    <dgm:pt modelId="{D7D32AF0-8FED-42EA-B7E5-C73EB7AB5807}" type="pres">
      <dgm:prSet presAssocID="{0B967275-1870-4227-A95D-C20F3F50A11F}" presName="accentRepeatNode" presStyleLbl="solidFgAcc1" presStyleIdx="1" presStyleCnt="7"/>
      <dgm:spPr/>
    </dgm:pt>
    <dgm:pt modelId="{8FED24EE-D9F8-4C36-9CFE-3A2C07A7DE62}" type="pres">
      <dgm:prSet presAssocID="{8B071BD6-A7CF-4740-A32F-546F9A0A3BAD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F6D088-04E3-4EF2-BD2E-984FA1743CDF}" type="pres">
      <dgm:prSet presAssocID="{8B071BD6-A7CF-4740-A32F-546F9A0A3BAD}" presName="accent_3" presStyleCnt="0"/>
      <dgm:spPr/>
    </dgm:pt>
    <dgm:pt modelId="{4E5B2448-6FF0-49F6-8951-D9CE1A8254D0}" type="pres">
      <dgm:prSet presAssocID="{8B071BD6-A7CF-4740-A32F-546F9A0A3BAD}" presName="accentRepeatNode" presStyleLbl="solidFgAcc1" presStyleIdx="2" presStyleCnt="7"/>
      <dgm:spPr/>
    </dgm:pt>
    <dgm:pt modelId="{4296944C-A34C-4B62-AD29-7E86A7AB2076}" type="pres">
      <dgm:prSet presAssocID="{890409E8-A738-43D5-A1B6-B407E20F24AA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3EFEB7-D70E-4175-B0C0-146D03930001}" type="pres">
      <dgm:prSet presAssocID="{890409E8-A738-43D5-A1B6-B407E20F24AA}" presName="accent_4" presStyleCnt="0"/>
      <dgm:spPr/>
    </dgm:pt>
    <dgm:pt modelId="{EF805995-8410-4A28-9A13-E955CF9577A0}" type="pres">
      <dgm:prSet presAssocID="{890409E8-A738-43D5-A1B6-B407E20F24AA}" presName="accentRepeatNode" presStyleLbl="solidFgAcc1" presStyleIdx="3" presStyleCnt="7"/>
      <dgm:spPr/>
    </dgm:pt>
    <dgm:pt modelId="{6C741DCC-C527-4AE9-96C1-5B00EDE630FF}" type="pres">
      <dgm:prSet presAssocID="{6A801DC9-98ED-4C6E-8B55-19702B817B46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60B62E-74A4-492B-A712-2059F550FC86}" type="pres">
      <dgm:prSet presAssocID="{6A801DC9-98ED-4C6E-8B55-19702B817B46}" presName="accent_5" presStyleCnt="0"/>
      <dgm:spPr/>
    </dgm:pt>
    <dgm:pt modelId="{ABB099A3-258F-44D9-AB3A-FDDC145DE405}" type="pres">
      <dgm:prSet presAssocID="{6A801DC9-98ED-4C6E-8B55-19702B817B46}" presName="accentRepeatNode" presStyleLbl="solidFgAcc1" presStyleIdx="4" presStyleCnt="7"/>
      <dgm:spPr/>
    </dgm:pt>
    <dgm:pt modelId="{8435B169-E760-4863-863C-59FD65B5ED40}" type="pres">
      <dgm:prSet presAssocID="{CBBA9F29-2D05-4DE1-B5E4-CAE467AA3A91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D99257-CE9D-4886-B090-B46CEBAD9886}" type="pres">
      <dgm:prSet presAssocID="{CBBA9F29-2D05-4DE1-B5E4-CAE467AA3A91}" presName="accent_6" presStyleCnt="0"/>
      <dgm:spPr/>
    </dgm:pt>
    <dgm:pt modelId="{9E13A540-736D-49A4-BB1A-713F954ADFB5}" type="pres">
      <dgm:prSet presAssocID="{CBBA9F29-2D05-4DE1-B5E4-CAE467AA3A91}" presName="accentRepeatNode" presStyleLbl="solidFgAcc1" presStyleIdx="5" presStyleCnt="7"/>
      <dgm:spPr/>
    </dgm:pt>
    <dgm:pt modelId="{F5792347-E8D8-4A86-B418-3909CAA4AC32}" type="pres">
      <dgm:prSet presAssocID="{559B47B3-8BBE-463B-B703-AA2200FCBEB7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CA54C2-A6AC-4856-95C8-4C4EABDC2AB6}" type="pres">
      <dgm:prSet presAssocID="{559B47B3-8BBE-463B-B703-AA2200FCBEB7}" presName="accent_7" presStyleCnt="0"/>
      <dgm:spPr/>
    </dgm:pt>
    <dgm:pt modelId="{339C7839-2F22-4BDE-B9EF-AE710A25BD4B}" type="pres">
      <dgm:prSet presAssocID="{559B47B3-8BBE-463B-B703-AA2200FCBEB7}" presName="accentRepeatNode" presStyleLbl="solidFgAcc1" presStyleIdx="6" presStyleCnt="7"/>
      <dgm:spPr/>
    </dgm:pt>
  </dgm:ptLst>
  <dgm:cxnLst>
    <dgm:cxn modelId="{740DF297-CC40-4F7A-94EE-C756FEDE35C6}" srcId="{E8C0D3C3-1A49-4018-9882-0B2542FBB297}" destId="{8B071BD6-A7CF-4740-A32F-546F9A0A3BAD}" srcOrd="2" destOrd="0" parTransId="{4F60577E-AB42-4967-A789-1DA99BA10937}" sibTransId="{91425086-C7AA-40EB-9F3B-F18116590A2C}"/>
    <dgm:cxn modelId="{4E6A270F-C7BD-410C-8799-7B533279734B}" type="presOf" srcId="{559B47B3-8BBE-463B-B703-AA2200FCBEB7}" destId="{F5792347-E8D8-4A86-B418-3909CAA4AC32}" srcOrd="0" destOrd="0" presId="urn:microsoft.com/office/officeart/2008/layout/VerticalCurvedList"/>
    <dgm:cxn modelId="{0FA40848-2405-4AD2-9864-BC6A3E332A60}" srcId="{E8C0D3C3-1A49-4018-9882-0B2542FBB297}" destId="{559B47B3-8BBE-463B-B703-AA2200FCBEB7}" srcOrd="6" destOrd="0" parTransId="{90FF0EF0-9A8D-44CD-B176-F73F35460452}" sibTransId="{AF11365E-B45B-4528-99DE-4335C12C5DCD}"/>
    <dgm:cxn modelId="{C2ADCCCB-2846-4230-B97C-BF27985643B8}" srcId="{E8C0D3C3-1A49-4018-9882-0B2542FBB297}" destId="{2EC3C7DD-C4CD-4C74-82CE-E863C6D600F0}" srcOrd="0" destOrd="0" parTransId="{A473FC47-AEE2-4FB0-8882-556E3C7E8192}" sibTransId="{8689D30F-92D4-42A1-9B46-D0AA7351598B}"/>
    <dgm:cxn modelId="{BCF04537-39F7-4CDD-B1C5-A5C4EBB9AEDC}" type="presOf" srcId="{8689D30F-92D4-42A1-9B46-D0AA7351598B}" destId="{CB696DBE-42EF-44E1-80C3-BD549E5B6787}" srcOrd="0" destOrd="0" presId="urn:microsoft.com/office/officeart/2008/layout/VerticalCurvedList"/>
    <dgm:cxn modelId="{565C0D5F-33E3-4316-9751-5EB80C38DD1F}" type="presOf" srcId="{6A801DC9-98ED-4C6E-8B55-19702B817B46}" destId="{6C741DCC-C527-4AE9-96C1-5B00EDE630FF}" srcOrd="0" destOrd="0" presId="urn:microsoft.com/office/officeart/2008/layout/VerticalCurvedList"/>
    <dgm:cxn modelId="{8A493450-E68B-4050-BC7A-386D7669671F}" srcId="{E8C0D3C3-1A49-4018-9882-0B2542FBB297}" destId="{890409E8-A738-43D5-A1B6-B407E20F24AA}" srcOrd="3" destOrd="0" parTransId="{1FD0A4C4-E0A9-4024-9248-9DE839B35BBB}" sibTransId="{960EA6B6-0972-4884-9FB7-BEFC7A38A4E9}"/>
    <dgm:cxn modelId="{92E4D144-4780-43F4-8803-35D5E22AF699}" type="presOf" srcId="{E8C0D3C3-1A49-4018-9882-0B2542FBB297}" destId="{C9E479DC-0FB8-407E-BFC5-5C3392E1032D}" srcOrd="0" destOrd="0" presId="urn:microsoft.com/office/officeart/2008/layout/VerticalCurvedList"/>
    <dgm:cxn modelId="{C24B614B-0B19-41B6-9ED1-892A1BF8F8E4}" type="presOf" srcId="{890409E8-A738-43D5-A1B6-B407E20F24AA}" destId="{4296944C-A34C-4B62-AD29-7E86A7AB2076}" srcOrd="0" destOrd="0" presId="urn:microsoft.com/office/officeart/2008/layout/VerticalCurvedList"/>
    <dgm:cxn modelId="{20522C10-9977-40D3-BD54-7DF47432F6CF}" srcId="{E8C0D3C3-1A49-4018-9882-0B2542FBB297}" destId="{CBBA9F29-2D05-4DE1-B5E4-CAE467AA3A91}" srcOrd="5" destOrd="0" parTransId="{BFAFB1E5-1575-40EC-B719-5B87D819C150}" sibTransId="{C39CED90-54F4-475F-B360-33AF3FCADB00}"/>
    <dgm:cxn modelId="{BBA8F901-0132-4783-B2AB-5734D6B76089}" type="presOf" srcId="{0B967275-1870-4227-A95D-C20F3F50A11F}" destId="{0875BEBD-6EE1-4D53-B3D7-E44912DE1D88}" srcOrd="0" destOrd="0" presId="urn:microsoft.com/office/officeart/2008/layout/VerticalCurvedList"/>
    <dgm:cxn modelId="{AB9F4906-FCFE-44CF-A49B-0C819BAE02DA}" srcId="{E8C0D3C3-1A49-4018-9882-0B2542FBB297}" destId="{0B967275-1870-4227-A95D-C20F3F50A11F}" srcOrd="1" destOrd="0" parTransId="{A6951693-5CD1-43DA-95D3-558929F03F68}" sibTransId="{634FC887-3EE7-45DD-9BE0-7D2E083EDB19}"/>
    <dgm:cxn modelId="{EAD4281C-3451-492C-9D6C-B4B97FD71CF0}" type="presOf" srcId="{2EC3C7DD-C4CD-4C74-82CE-E863C6D600F0}" destId="{05D074AC-BC3A-4A3A-921C-B2C38B3B47E5}" srcOrd="0" destOrd="0" presId="urn:microsoft.com/office/officeart/2008/layout/VerticalCurvedList"/>
    <dgm:cxn modelId="{8D06794B-D9B5-4E07-991E-56029E6944E1}" type="presOf" srcId="{CBBA9F29-2D05-4DE1-B5E4-CAE467AA3A91}" destId="{8435B169-E760-4863-863C-59FD65B5ED40}" srcOrd="0" destOrd="0" presId="urn:microsoft.com/office/officeart/2008/layout/VerticalCurvedList"/>
    <dgm:cxn modelId="{08A54716-6BE1-4541-A5B9-2393DC76B6DD}" type="presOf" srcId="{8B071BD6-A7CF-4740-A32F-546F9A0A3BAD}" destId="{8FED24EE-D9F8-4C36-9CFE-3A2C07A7DE62}" srcOrd="0" destOrd="0" presId="urn:microsoft.com/office/officeart/2008/layout/VerticalCurvedList"/>
    <dgm:cxn modelId="{7DE41DFA-1917-49D4-AE80-A3074A15F350}" srcId="{E8C0D3C3-1A49-4018-9882-0B2542FBB297}" destId="{6A801DC9-98ED-4C6E-8B55-19702B817B46}" srcOrd="4" destOrd="0" parTransId="{19DCE276-EA00-436A-9948-47B48DAB55D4}" sibTransId="{13D56547-942E-4498-AA7E-14675D4C1DD4}"/>
    <dgm:cxn modelId="{D8022739-AAB3-4B68-A782-395CC8F9DBBA}" type="presParOf" srcId="{C9E479DC-0FB8-407E-BFC5-5C3392E1032D}" destId="{70A7F4E2-2C35-4945-8B08-B785E095D644}" srcOrd="0" destOrd="0" presId="urn:microsoft.com/office/officeart/2008/layout/VerticalCurvedList"/>
    <dgm:cxn modelId="{96746216-DCFE-4CD3-91CB-381C8D2F093A}" type="presParOf" srcId="{70A7F4E2-2C35-4945-8B08-B785E095D644}" destId="{7264B1E6-0135-4BA5-A1EB-C67330FC982A}" srcOrd="0" destOrd="0" presId="urn:microsoft.com/office/officeart/2008/layout/VerticalCurvedList"/>
    <dgm:cxn modelId="{4B87CA31-0DD2-4398-B46A-048A7365493A}" type="presParOf" srcId="{7264B1E6-0135-4BA5-A1EB-C67330FC982A}" destId="{5EF26BE6-0324-43BB-9DEB-E9494DA97819}" srcOrd="0" destOrd="0" presId="urn:microsoft.com/office/officeart/2008/layout/VerticalCurvedList"/>
    <dgm:cxn modelId="{85F6FCCE-FA99-40B9-8445-578A93D27EF8}" type="presParOf" srcId="{7264B1E6-0135-4BA5-A1EB-C67330FC982A}" destId="{CB696DBE-42EF-44E1-80C3-BD549E5B6787}" srcOrd="1" destOrd="0" presId="urn:microsoft.com/office/officeart/2008/layout/VerticalCurvedList"/>
    <dgm:cxn modelId="{0F0BC7DD-E209-487D-8E66-5D9766D20016}" type="presParOf" srcId="{7264B1E6-0135-4BA5-A1EB-C67330FC982A}" destId="{3660342F-BC05-4ABA-851F-F8D7038FA130}" srcOrd="2" destOrd="0" presId="urn:microsoft.com/office/officeart/2008/layout/VerticalCurvedList"/>
    <dgm:cxn modelId="{08B259D9-3D0D-4EDC-B16C-750073DD357E}" type="presParOf" srcId="{7264B1E6-0135-4BA5-A1EB-C67330FC982A}" destId="{8CB6BFAE-C76F-4E08-9FDE-39252C7DCBCC}" srcOrd="3" destOrd="0" presId="urn:microsoft.com/office/officeart/2008/layout/VerticalCurvedList"/>
    <dgm:cxn modelId="{8ECB15A6-CFB4-40FF-A411-DF08C4C6F080}" type="presParOf" srcId="{70A7F4E2-2C35-4945-8B08-B785E095D644}" destId="{05D074AC-BC3A-4A3A-921C-B2C38B3B47E5}" srcOrd="1" destOrd="0" presId="urn:microsoft.com/office/officeart/2008/layout/VerticalCurvedList"/>
    <dgm:cxn modelId="{18FF4753-3C73-428D-B2DE-61E0D1C50632}" type="presParOf" srcId="{70A7F4E2-2C35-4945-8B08-B785E095D644}" destId="{70DCF429-B9AB-4870-BCF7-A63CEAAE2A47}" srcOrd="2" destOrd="0" presId="urn:microsoft.com/office/officeart/2008/layout/VerticalCurvedList"/>
    <dgm:cxn modelId="{F917CCFF-6BDC-4B8F-B8DA-3D024E3FCFC0}" type="presParOf" srcId="{70DCF429-B9AB-4870-BCF7-A63CEAAE2A47}" destId="{BBB8775B-3C87-45C7-A4D2-5D6D6EF9F5AB}" srcOrd="0" destOrd="0" presId="urn:microsoft.com/office/officeart/2008/layout/VerticalCurvedList"/>
    <dgm:cxn modelId="{EA98F800-C706-43C6-8245-34987C03D0BA}" type="presParOf" srcId="{70A7F4E2-2C35-4945-8B08-B785E095D644}" destId="{0875BEBD-6EE1-4D53-B3D7-E44912DE1D88}" srcOrd="3" destOrd="0" presId="urn:microsoft.com/office/officeart/2008/layout/VerticalCurvedList"/>
    <dgm:cxn modelId="{4A5601B0-4430-43F0-A26F-E284CEEEE059}" type="presParOf" srcId="{70A7F4E2-2C35-4945-8B08-B785E095D644}" destId="{6457B5E2-10CB-4BAC-AB35-D64788B47F74}" srcOrd="4" destOrd="0" presId="urn:microsoft.com/office/officeart/2008/layout/VerticalCurvedList"/>
    <dgm:cxn modelId="{74CAA5CF-FD8D-4F5A-AB37-EA9E5C285240}" type="presParOf" srcId="{6457B5E2-10CB-4BAC-AB35-D64788B47F74}" destId="{D7D32AF0-8FED-42EA-B7E5-C73EB7AB5807}" srcOrd="0" destOrd="0" presId="urn:microsoft.com/office/officeart/2008/layout/VerticalCurvedList"/>
    <dgm:cxn modelId="{FA4519EF-A516-4A98-934D-C0BA4B380E5F}" type="presParOf" srcId="{70A7F4E2-2C35-4945-8B08-B785E095D644}" destId="{8FED24EE-D9F8-4C36-9CFE-3A2C07A7DE62}" srcOrd="5" destOrd="0" presId="urn:microsoft.com/office/officeart/2008/layout/VerticalCurvedList"/>
    <dgm:cxn modelId="{777A3C6A-CCC0-4FA1-98C3-F815F76D66CF}" type="presParOf" srcId="{70A7F4E2-2C35-4945-8B08-B785E095D644}" destId="{3CF6D088-04E3-4EF2-BD2E-984FA1743CDF}" srcOrd="6" destOrd="0" presId="urn:microsoft.com/office/officeart/2008/layout/VerticalCurvedList"/>
    <dgm:cxn modelId="{2D682644-1A6E-4657-9CF2-B0B19F4A66F1}" type="presParOf" srcId="{3CF6D088-04E3-4EF2-BD2E-984FA1743CDF}" destId="{4E5B2448-6FF0-49F6-8951-D9CE1A8254D0}" srcOrd="0" destOrd="0" presId="urn:microsoft.com/office/officeart/2008/layout/VerticalCurvedList"/>
    <dgm:cxn modelId="{C3FE172C-4D5A-47DF-A65B-DD0F011358E9}" type="presParOf" srcId="{70A7F4E2-2C35-4945-8B08-B785E095D644}" destId="{4296944C-A34C-4B62-AD29-7E86A7AB2076}" srcOrd="7" destOrd="0" presId="urn:microsoft.com/office/officeart/2008/layout/VerticalCurvedList"/>
    <dgm:cxn modelId="{39CD04EA-25DA-40FF-A6DD-7528C5A0F97D}" type="presParOf" srcId="{70A7F4E2-2C35-4945-8B08-B785E095D644}" destId="{AC3EFEB7-D70E-4175-B0C0-146D03930001}" srcOrd="8" destOrd="0" presId="urn:microsoft.com/office/officeart/2008/layout/VerticalCurvedList"/>
    <dgm:cxn modelId="{CE0836E6-063F-4E7A-9FE8-C1EC37F8330B}" type="presParOf" srcId="{AC3EFEB7-D70E-4175-B0C0-146D03930001}" destId="{EF805995-8410-4A28-9A13-E955CF9577A0}" srcOrd="0" destOrd="0" presId="urn:microsoft.com/office/officeart/2008/layout/VerticalCurvedList"/>
    <dgm:cxn modelId="{0888C9CA-0C9B-4D78-ADBE-1B1B498F0742}" type="presParOf" srcId="{70A7F4E2-2C35-4945-8B08-B785E095D644}" destId="{6C741DCC-C527-4AE9-96C1-5B00EDE630FF}" srcOrd="9" destOrd="0" presId="urn:microsoft.com/office/officeart/2008/layout/VerticalCurvedList"/>
    <dgm:cxn modelId="{AD8A96FC-190A-4B00-8F7B-DEA85CDF0534}" type="presParOf" srcId="{70A7F4E2-2C35-4945-8B08-B785E095D644}" destId="{2C60B62E-74A4-492B-A712-2059F550FC86}" srcOrd="10" destOrd="0" presId="urn:microsoft.com/office/officeart/2008/layout/VerticalCurvedList"/>
    <dgm:cxn modelId="{1397C167-BB20-476F-8ABC-01C56755AE55}" type="presParOf" srcId="{2C60B62E-74A4-492B-A712-2059F550FC86}" destId="{ABB099A3-258F-44D9-AB3A-FDDC145DE405}" srcOrd="0" destOrd="0" presId="urn:microsoft.com/office/officeart/2008/layout/VerticalCurvedList"/>
    <dgm:cxn modelId="{D13D80FA-2C91-4CDA-98D8-C4D822CF9910}" type="presParOf" srcId="{70A7F4E2-2C35-4945-8B08-B785E095D644}" destId="{8435B169-E760-4863-863C-59FD65B5ED40}" srcOrd="11" destOrd="0" presId="urn:microsoft.com/office/officeart/2008/layout/VerticalCurvedList"/>
    <dgm:cxn modelId="{096B347E-AA3A-45B0-B171-6BB72B4FA210}" type="presParOf" srcId="{70A7F4E2-2C35-4945-8B08-B785E095D644}" destId="{3BD99257-CE9D-4886-B090-B46CEBAD9886}" srcOrd="12" destOrd="0" presId="urn:microsoft.com/office/officeart/2008/layout/VerticalCurvedList"/>
    <dgm:cxn modelId="{94D9B0F6-2761-4145-8B16-2DBE0BC6B22D}" type="presParOf" srcId="{3BD99257-CE9D-4886-B090-B46CEBAD9886}" destId="{9E13A540-736D-49A4-BB1A-713F954ADFB5}" srcOrd="0" destOrd="0" presId="urn:microsoft.com/office/officeart/2008/layout/VerticalCurvedList"/>
    <dgm:cxn modelId="{BE3833BD-072B-429F-9172-876D1B73C9DA}" type="presParOf" srcId="{70A7F4E2-2C35-4945-8B08-B785E095D644}" destId="{F5792347-E8D8-4A86-B418-3909CAA4AC32}" srcOrd="13" destOrd="0" presId="urn:microsoft.com/office/officeart/2008/layout/VerticalCurvedList"/>
    <dgm:cxn modelId="{3F3E8065-FE7F-49CC-B594-BBB29A91C9E5}" type="presParOf" srcId="{70A7F4E2-2C35-4945-8B08-B785E095D644}" destId="{B3CA54C2-A6AC-4856-95C8-4C4EABDC2AB6}" srcOrd="14" destOrd="0" presId="urn:microsoft.com/office/officeart/2008/layout/VerticalCurvedList"/>
    <dgm:cxn modelId="{A063FEC3-3F03-4CB3-B50F-A5320863A38A}" type="presParOf" srcId="{B3CA54C2-A6AC-4856-95C8-4C4EABDC2AB6}" destId="{339C7839-2F22-4BDE-B9EF-AE710A25BD4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41594C-C728-4906-B921-CCC759485CD6}">
      <dsp:nvSpPr>
        <dsp:cNvPr id="0" name=""/>
        <dsp:cNvSpPr/>
      </dsp:nvSpPr>
      <dsp:spPr>
        <a:xfrm>
          <a:off x="3355" y="1816444"/>
          <a:ext cx="1300939" cy="10730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>
              <a:latin typeface="+mj-lt"/>
            </a:rPr>
            <a:t>Pendampingan</a:t>
          </a:r>
          <a:r>
            <a:rPr lang="en-US" sz="1400" kern="1200" dirty="0" smtClean="0">
              <a:latin typeface="+mj-lt"/>
            </a:rPr>
            <a:t> </a:t>
          </a:r>
          <a:r>
            <a:rPr lang="id-ID" sz="1400" kern="1200" dirty="0" smtClean="0">
              <a:latin typeface="+mj-lt"/>
            </a:rPr>
            <a:t>#1</a:t>
          </a:r>
          <a:endParaRPr lang="en-US" sz="1400" kern="1200" dirty="0">
            <a:latin typeface="+mj-lt"/>
          </a:endParaRPr>
        </a:p>
      </dsp:txBody>
      <dsp:txXfrm>
        <a:off x="28048" y="1841137"/>
        <a:ext cx="1251553" cy="793687"/>
      </dsp:txXfrm>
    </dsp:sp>
    <dsp:sp modelId="{011D2385-652A-4E52-B3A6-0ADAB18AEFC4}">
      <dsp:nvSpPr>
        <dsp:cNvPr id="0" name=""/>
        <dsp:cNvSpPr/>
      </dsp:nvSpPr>
      <dsp:spPr>
        <a:xfrm>
          <a:off x="716814" y="2008663"/>
          <a:ext cx="1528262" cy="1528262"/>
        </a:xfrm>
        <a:prstGeom prst="leftCircularArrow">
          <a:avLst>
            <a:gd name="adj1" fmla="val 3762"/>
            <a:gd name="adj2" fmla="val 469757"/>
            <a:gd name="adj3" fmla="val 2245268"/>
            <a:gd name="adj4" fmla="val 9024489"/>
            <a:gd name="adj5" fmla="val 4389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C05D19C-2D87-4A49-BD3E-5A355C1C71A5}">
      <dsp:nvSpPr>
        <dsp:cNvPr id="0" name=""/>
        <dsp:cNvSpPr/>
      </dsp:nvSpPr>
      <dsp:spPr>
        <a:xfrm>
          <a:off x="292453" y="2659518"/>
          <a:ext cx="1156390" cy="4598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b="1" kern="1200" dirty="0" smtClean="0">
              <a:latin typeface="+mj-lt"/>
            </a:rPr>
            <a:t>4</a:t>
          </a:r>
          <a:r>
            <a:rPr lang="en-US" sz="1500" b="1" kern="1200" dirty="0" smtClean="0">
              <a:latin typeface="+mj-lt"/>
            </a:rPr>
            <a:t> </a:t>
          </a:r>
          <a:r>
            <a:rPr lang="id-ID" sz="1500" b="1" kern="1200" dirty="0" smtClean="0">
              <a:latin typeface="+mj-lt"/>
            </a:rPr>
            <a:t>Oktober</a:t>
          </a:r>
          <a:endParaRPr lang="en-US" sz="1500" b="1" kern="1200" dirty="0">
            <a:latin typeface="+mj-lt"/>
          </a:endParaRPr>
        </a:p>
      </dsp:txBody>
      <dsp:txXfrm>
        <a:off x="305922" y="2672987"/>
        <a:ext cx="1129452" cy="432920"/>
      </dsp:txXfrm>
    </dsp:sp>
    <dsp:sp modelId="{826843CD-DE3D-433D-A61A-515A3543B33C}">
      <dsp:nvSpPr>
        <dsp:cNvPr id="0" name=""/>
        <dsp:cNvSpPr/>
      </dsp:nvSpPr>
      <dsp:spPr>
        <a:xfrm>
          <a:off x="1722643" y="1816444"/>
          <a:ext cx="1300939" cy="10730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732615"/>
              <a:satOff val="-7995"/>
              <a:lumOff val="29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400" kern="1200" dirty="0" smtClean="0">
              <a:latin typeface="+mj-lt"/>
            </a:rPr>
            <a:t>Pendampingan #2</a:t>
          </a:r>
          <a:endParaRPr lang="en-US" sz="1400" kern="1200" dirty="0">
            <a:latin typeface="+mj-lt"/>
          </a:endParaRPr>
        </a:p>
      </dsp:txBody>
      <dsp:txXfrm>
        <a:off x="1747336" y="2071066"/>
        <a:ext cx="1251553" cy="793687"/>
      </dsp:txXfrm>
    </dsp:sp>
    <dsp:sp modelId="{F81A32EF-7FCF-41AF-8ACD-8AE33D004DB7}">
      <dsp:nvSpPr>
        <dsp:cNvPr id="0" name=""/>
        <dsp:cNvSpPr/>
      </dsp:nvSpPr>
      <dsp:spPr>
        <a:xfrm>
          <a:off x="2425261" y="1126894"/>
          <a:ext cx="1694493" cy="1694493"/>
        </a:xfrm>
        <a:prstGeom prst="circularArrow">
          <a:avLst>
            <a:gd name="adj1" fmla="val 3393"/>
            <a:gd name="adj2" fmla="val 419951"/>
            <a:gd name="adj3" fmla="val 19404538"/>
            <a:gd name="adj4" fmla="val 12575511"/>
            <a:gd name="adj5" fmla="val 3959"/>
          </a:avLst>
        </a:prstGeom>
        <a:gradFill rotWithShape="0">
          <a:gsLst>
            <a:gs pos="0">
              <a:schemeClr val="accent4">
                <a:hueOff val="2079139"/>
                <a:satOff val="-9594"/>
                <a:lumOff val="35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2079139"/>
                <a:satOff val="-9594"/>
                <a:lumOff val="35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2079139"/>
                <a:satOff val="-9594"/>
                <a:lumOff val="35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426D7F3-BE03-4EB2-8759-C4D3124A5F2F}">
      <dsp:nvSpPr>
        <dsp:cNvPr id="0" name=""/>
        <dsp:cNvSpPr/>
      </dsp:nvSpPr>
      <dsp:spPr>
        <a:xfrm>
          <a:off x="2011741" y="1586515"/>
          <a:ext cx="1156390" cy="4598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732615"/>
                <a:satOff val="-7995"/>
                <a:lumOff val="29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732615"/>
                <a:satOff val="-7995"/>
                <a:lumOff val="29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732615"/>
                <a:satOff val="-7995"/>
                <a:lumOff val="29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b="1" kern="1200" dirty="0" smtClean="0">
              <a:latin typeface="+mj-lt"/>
            </a:rPr>
            <a:t>20 Oktober</a:t>
          </a:r>
          <a:endParaRPr lang="en-US" sz="1500" b="1" kern="1200" dirty="0">
            <a:latin typeface="+mj-lt"/>
          </a:endParaRPr>
        </a:p>
      </dsp:txBody>
      <dsp:txXfrm>
        <a:off x="2025210" y="1599984"/>
        <a:ext cx="1129452" cy="432920"/>
      </dsp:txXfrm>
    </dsp:sp>
    <dsp:sp modelId="{4C291D5A-0B3A-485F-B360-5A547DDBA2F2}">
      <dsp:nvSpPr>
        <dsp:cNvPr id="0" name=""/>
        <dsp:cNvSpPr/>
      </dsp:nvSpPr>
      <dsp:spPr>
        <a:xfrm>
          <a:off x="3441932" y="1816444"/>
          <a:ext cx="1300939" cy="10730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i="1" kern="1200" dirty="0" smtClean="0">
              <a:latin typeface="+mj-lt"/>
            </a:rPr>
            <a:t>Meet the Experts</a:t>
          </a:r>
          <a:endParaRPr lang="en-US" sz="1400" kern="1200" dirty="0">
            <a:latin typeface="+mj-lt"/>
          </a:endParaRPr>
        </a:p>
      </dsp:txBody>
      <dsp:txXfrm>
        <a:off x="3466625" y="1841137"/>
        <a:ext cx="1251553" cy="793687"/>
      </dsp:txXfrm>
    </dsp:sp>
    <dsp:sp modelId="{55633725-9951-41E3-9F42-824D04EFBE08}">
      <dsp:nvSpPr>
        <dsp:cNvPr id="0" name=""/>
        <dsp:cNvSpPr/>
      </dsp:nvSpPr>
      <dsp:spPr>
        <a:xfrm>
          <a:off x="4155391" y="2008663"/>
          <a:ext cx="1528262" cy="1528262"/>
        </a:xfrm>
        <a:prstGeom prst="leftCircularArrow">
          <a:avLst>
            <a:gd name="adj1" fmla="val 3762"/>
            <a:gd name="adj2" fmla="val 469757"/>
            <a:gd name="adj3" fmla="val 2245268"/>
            <a:gd name="adj4" fmla="val 9024489"/>
            <a:gd name="adj5" fmla="val 4389"/>
          </a:avLst>
        </a:prstGeom>
        <a:gradFill rotWithShape="0">
          <a:gsLst>
            <a:gs pos="0">
              <a:schemeClr val="accent4">
                <a:hueOff val="4158277"/>
                <a:satOff val="-19187"/>
                <a:lumOff val="7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4158277"/>
                <a:satOff val="-19187"/>
                <a:lumOff val="7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4158277"/>
                <a:satOff val="-19187"/>
                <a:lumOff val="7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07BC1DF-A2BC-424B-9E3D-0B467943B5FA}">
      <dsp:nvSpPr>
        <dsp:cNvPr id="0" name=""/>
        <dsp:cNvSpPr/>
      </dsp:nvSpPr>
      <dsp:spPr>
        <a:xfrm>
          <a:off x="3731029" y="2659518"/>
          <a:ext cx="1156390" cy="4598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b="1" kern="1200" dirty="0" smtClean="0">
              <a:latin typeface="+mj-lt"/>
            </a:rPr>
            <a:t>31 </a:t>
          </a:r>
          <a:r>
            <a:rPr lang="en-US" sz="1500" b="1" kern="1200" dirty="0" smtClean="0">
              <a:latin typeface="+mj-lt"/>
            </a:rPr>
            <a:t>Ok</a:t>
          </a:r>
          <a:r>
            <a:rPr lang="id-ID" sz="1500" b="1" kern="1200" dirty="0" smtClean="0">
              <a:latin typeface="+mj-lt"/>
            </a:rPr>
            <a:t>t-1 Nov</a:t>
          </a:r>
          <a:endParaRPr lang="en-US" sz="1500" b="1" kern="1200" dirty="0">
            <a:latin typeface="+mj-lt"/>
          </a:endParaRPr>
        </a:p>
      </dsp:txBody>
      <dsp:txXfrm>
        <a:off x="3744498" y="2672987"/>
        <a:ext cx="1129452" cy="432920"/>
      </dsp:txXfrm>
    </dsp:sp>
    <dsp:sp modelId="{057235AD-56AF-44E7-B177-46D86B4726B6}">
      <dsp:nvSpPr>
        <dsp:cNvPr id="0" name=""/>
        <dsp:cNvSpPr/>
      </dsp:nvSpPr>
      <dsp:spPr>
        <a:xfrm>
          <a:off x="5161220" y="1816444"/>
          <a:ext cx="1300939" cy="10730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>
              <a:latin typeface="+mj-lt"/>
            </a:rPr>
            <a:t>Pendampingan</a:t>
          </a:r>
          <a:r>
            <a:rPr lang="en-US" sz="1400" kern="1200" dirty="0" smtClean="0">
              <a:latin typeface="+mj-lt"/>
            </a:rPr>
            <a:t> </a:t>
          </a:r>
          <a:r>
            <a:rPr lang="id-ID" sz="1400" kern="1200" dirty="0" smtClean="0">
              <a:latin typeface="+mj-lt"/>
            </a:rPr>
            <a:t>#3</a:t>
          </a:r>
          <a:endParaRPr lang="en-US" sz="1400" kern="1200" dirty="0">
            <a:latin typeface="+mj-lt"/>
          </a:endParaRPr>
        </a:p>
      </dsp:txBody>
      <dsp:txXfrm>
        <a:off x="5185913" y="2071066"/>
        <a:ext cx="1251553" cy="793687"/>
      </dsp:txXfrm>
    </dsp:sp>
    <dsp:sp modelId="{0FEAD351-D204-45DA-9269-B3B3637135A6}">
      <dsp:nvSpPr>
        <dsp:cNvPr id="0" name=""/>
        <dsp:cNvSpPr/>
      </dsp:nvSpPr>
      <dsp:spPr>
        <a:xfrm>
          <a:off x="5863838" y="1126894"/>
          <a:ext cx="1694493" cy="1694493"/>
        </a:xfrm>
        <a:prstGeom prst="circularArrow">
          <a:avLst>
            <a:gd name="adj1" fmla="val 3393"/>
            <a:gd name="adj2" fmla="val 419951"/>
            <a:gd name="adj3" fmla="val 19404538"/>
            <a:gd name="adj4" fmla="val 12575511"/>
            <a:gd name="adj5" fmla="val 3959"/>
          </a:avLst>
        </a:prstGeom>
        <a:gradFill rotWithShape="0">
          <a:gsLst>
            <a:gs pos="0">
              <a:schemeClr val="accent4">
                <a:hueOff val="6237415"/>
                <a:satOff val="-28781"/>
                <a:lumOff val="105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6237415"/>
                <a:satOff val="-28781"/>
                <a:lumOff val="105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6237415"/>
                <a:satOff val="-28781"/>
                <a:lumOff val="105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7FB059A-C9CB-4A28-A084-54338B5B3665}">
      <dsp:nvSpPr>
        <dsp:cNvPr id="0" name=""/>
        <dsp:cNvSpPr/>
      </dsp:nvSpPr>
      <dsp:spPr>
        <a:xfrm>
          <a:off x="5450317" y="1586515"/>
          <a:ext cx="1156390" cy="4598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b="1" kern="1200" dirty="0" smtClean="0">
              <a:latin typeface="+mj-lt"/>
            </a:rPr>
            <a:t>17</a:t>
          </a:r>
          <a:r>
            <a:rPr lang="en-US" sz="1500" b="1" kern="1200" dirty="0" smtClean="0">
              <a:latin typeface="+mj-lt"/>
            </a:rPr>
            <a:t> </a:t>
          </a:r>
          <a:r>
            <a:rPr lang="id-ID" sz="1500" b="1" kern="1200" dirty="0" smtClean="0">
              <a:latin typeface="+mj-lt"/>
            </a:rPr>
            <a:t>Nopember</a:t>
          </a:r>
          <a:endParaRPr lang="en-US" sz="1500" b="1" kern="1200" dirty="0">
            <a:latin typeface="+mj-lt"/>
          </a:endParaRPr>
        </a:p>
      </dsp:txBody>
      <dsp:txXfrm>
        <a:off x="5463786" y="1599984"/>
        <a:ext cx="1129452" cy="432920"/>
      </dsp:txXfrm>
    </dsp:sp>
    <dsp:sp modelId="{A0B528E3-50FD-436A-B34A-433DE5AE587D}">
      <dsp:nvSpPr>
        <dsp:cNvPr id="0" name=""/>
        <dsp:cNvSpPr/>
      </dsp:nvSpPr>
      <dsp:spPr>
        <a:xfrm>
          <a:off x="6880508" y="1816444"/>
          <a:ext cx="1300939" cy="10730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>
              <a:latin typeface="+mj-lt"/>
            </a:rPr>
            <a:t>Pengumpulan</a:t>
          </a:r>
          <a:r>
            <a:rPr lang="en-US" sz="1400" kern="1200" dirty="0" smtClean="0">
              <a:latin typeface="+mj-lt"/>
            </a:rPr>
            <a:t> </a:t>
          </a:r>
          <a:r>
            <a:rPr lang="en-US" sz="1400" kern="1200" dirty="0" err="1" smtClean="0">
              <a:latin typeface="+mj-lt"/>
            </a:rPr>
            <a:t>Laporan</a:t>
          </a:r>
          <a:endParaRPr lang="en-US" sz="1400" kern="1200" dirty="0">
            <a:latin typeface="+mj-lt"/>
          </a:endParaRPr>
        </a:p>
      </dsp:txBody>
      <dsp:txXfrm>
        <a:off x="6905201" y="1841137"/>
        <a:ext cx="1251553" cy="793687"/>
      </dsp:txXfrm>
    </dsp:sp>
    <dsp:sp modelId="{56F4BC23-5760-448F-A98F-0723EC0E3CE6}">
      <dsp:nvSpPr>
        <dsp:cNvPr id="0" name=""/>
        <dsp:cNvSpPr/>
      </dsp:nvSpPr>
      <dsp:spPr>
        <a:xfrm>
          <a:off x="7593967" y="2008663"/>
          <a:ext cx="1528262" cy="1528262"/>
        </a:xfrm>
        <a:prstGeom prst="leftCircularArrow">
          <a:avLst>
            <a:gd name="adj1" fmla="val 3762"/>
            <a:gd name="adj2" fmla="val 469757"/>
            <a:gd name="adj3" fmla="val 2245268"/>
            <a:gd name="adj4" fmla="val 9024489"/>
            <a:gd name="adj5" fmla="val 4389"/>
          </a:avLst>
        </a:prstGeom>
        <a:gradFill rotWithShape="0">
          <a:gsLst>
            <a:gs pos="0">
              <a:schemeClr val="accent4">
                <a:hueOff val="8316554"/>
                <a:satOff val="-38374"/>
                <a:lumOff val="141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8316554"/>
                <a:satOff val="-38374"/>
                <a:lumOff val="141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8316554"/>
                <a:satOff val="-38374"/>
                <a:lumOff val="141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34909C6-5241-4D66-AF69-D92C66F98CD0}">
      <dsp:nvSpPr>
        <dsp:cNvPr id="0" name=""/>
        <dsp:cNvSpPr/>
      </dsp:nvSpPr>
      <dsp:spPr>
        <a:xfrm>
          <a:off x="7169606" y="2659518"/>
          <a:ext cx="1156390" cy="4598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b="1" kern="1200" dirty="0" smtClean="0">
              <a:latin typeface="+mj-lt"/>
            </a:rPr>
            <a:t>1</a:t>
          </a:r>
          <a:r>
            <a:rPr lang="en-US" sz="1500" b="1" kern="1200" dirty="0" smtClean="0">
              <a:latin typeface="+mj-lt"/>
            </a:rPr>
            <a:t> </a:t>
          </a:r>
          <a:r>
            <a:rPr lang="id-ID" sz="1500" b="1" kern="1200" dirty="0" smtClean="0">
              <a:latin typeface="+mj-lt"/>
            </a:rPr>
            <a:t>Desember</a:t>
          </a:r>
          <a:endParaRPr lang="en-US" sz="1500" b="1" kern="1200" dirty="0">
            <a:latin typeface="+mj-lt"/>
          </a:endParaRPr>
        </a:p>
      </dsp:txBody>
      <dsp:txXfrm>
        <a:off x="7183075" y="2672987"/>
        <a:ext cx="1129452" cy="432920"/>
      </dsp:txXfrm>
    </dsp:sp>
    <dsp:sp modelId="{3E7BDAAA-FC63-48AA-BD50-08C15DEEA25C}">
      <dsp:nvSpPr>
        <dsp:cNvPr id="0" name=""/>
        <dsp:cNvSpPr/>
      </dsp:nvSpPr>
      <dsp:spPr>
        <a:xfrm>
          <a:off x="8599796" y="1816444"/>
          <a:ext cx="1300939" cy="10730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8663077"/>
              <a:satOff val="-39973"/>
              <a:lumOff val="147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400" kern="1200" dirty="0" smtClean="0">
              <a:latin typeface="+mj-lt"/>
            </a:rPr>
            <a:t>Penjurian Akhir</a:t>
          </a:r>
          <a:endParaRPr lang="en-US" sz="1400" kern="1200" dirty="0">
            <a:latin typeface="+mj-lt"/>
          </a:endParaRPr>
        </a:p>
      </dsp:txBody>
      <dsp:txXfrm>
        <a:off x="8624489" y="2071066"/>
        <a:ext cx="1251553" cy="793687"/>
      </dsp:txXfrm>
    </dsp:sp>
    <dsp:sp modelId="{585B75CC-082C-4678-B14A-19728FCBD1AF}">
      <dsp:nvSpPr>
        <dsp:cNvPr id="0" name=""/>
        <dsp:cNvSpPr/>
      </dsp:nvSpPr>
      <dsp:spPr>
        <a:xfrm>
          <a:off x="9302414" y="1126894"/>
          <a:ext cx="1694493" cy="1694493"/>
        </a:xfrm>
        <a:prstGeom prst="circularArrow">
          <a:avLst>
            <a:gd name="adj1" fmla="val 3393"/>
            <a:gd name="adj2" fmla="val 419951"/>
            <a:gd name="adj3" fmla="val 19404538"/>
            <a:gd name="adj4" fmla="val 12575511"/>
            <a:gd name="adj5" fmla="val 3959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218C969-3F64-48EC-8FF8-EA4C214B9796}">
      <dsp:nvSpPr>
        <dsp:cNvPr id="0" name=""/>
        <dsp:cNvSpPr/>
      </dsp:nvSpPr>
      <dsp:spPr>
        <a:xfrm>
          <a:off x="8888894" y="1586515"/>
          <a:ext cx="1156390" cy="4598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8663077"/>
                <a:satOff val="-39973"/>
                <a:lumOff val="147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8663077"/>
                <a:satOff val="-39973"/>
                <a:lumOff val="147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8663077"/>
                <a:satOff val="-39973"/>
                <a:lumOff val="147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b="1" kern="1200" dirty="0" smtClean="0">
              <a:latin typeface="+mj-lt"/>
            </a:rPr>
            <a:t>6 Desember</a:t>
          </a:r>
          <a:endParaRPr lang="en-US" sz="1500" b="1" kern="1200" dirty="0">
            <a:latin typeface="+mj-lt"/>
          </a:endParaRPr>
        </a:p>
      </dsp:txBody>
      <dsp:txXfrm>
        <a:off x="8902363" y="1599984"/>
        <a:ext cx="1129452" cy="432920"/>
      </dsp:txXfrm>
    </dsp:sp>
    <dsp:sp modelId="{1CDFA39D-0DB0-46AD-887D-EB6DCCD959EA}">
      <dsp:nvSpPr>
        <dsp:cNvPr id="0" name=""/>
        <dsp:cNvSpPr/>
      </dsp:nvSpPr>
      <dsp:spPr>
        <a:xfrm>
          <a:off x="10319084" y="1816444"/>
          <a:ext cx="1300939" cy="10730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>
              <a:latin typeface="+mj-lt"/>
            </a:rPr>
            <a:t>ITSprovement</a:t>
          </a:r>
          <a:r>
            <a:rPr lang="en-US" sz="1400" kern="1200" dirty="0" smtClean="0">
              <a:latin typeface="+mj-lt"/>
            </a:rPr>
            <a:t> </a:t>
          </a:r>
          <a:r>
            <a:rPr lang="en-US" sz="1400" i="1" kern="1200" dirty="0" smtClean="0">
              <a:latin typeface="+mj-lt"/>
            </a:rPr>
            <a:t>Awards</a:t>
          </a:r>
          <a:endParaRPr lang="en-US" sz="1400" kern="1200" dirty="0">
            <a:latin typeface="+mj-lt"/>
          </a:endParaRPr>
        </a:p>
      </dsp:txBody>
      <dsp:txXfrm>
        <a:off x="10343777" y="1841137"/>
        <a:ext cx="1251553" cy="793687"/>
      </dsp:txXfrm>
    </dsp:sp>
    <dsp:sp modelId="{EE7B4DAB-58B4-4016-9D6B-CD73A0407824}">
      <dsp:nvSpPr>
        <dsp:cNvPr id="0" name=""/>
        <dsp:cNvSpPr/>
      </dsp:nvSpPr>
      <dsp:spPr>
        <a:xfrm>
          <a:off x="10608182" y="2659518"/>
          <a:ext cx="1156390" cy="4598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smtClean="0">
              <a:latin typeface="+mj-lt"/>
            </a:rPr>
            <a:t>7 Desember</a:t>
          </a:r>
          <a:endParaRPr lang="en-US" sz="1500" b="1" i="1" kern="1200" dirty="0">
            <a:latin typeface="+mj-lt"/>
          </a:endParaRPr>
        </a:p>
      </dsp:txBody>
      <dsp:txXfrm>
        <a:off x="10621651" y="2672987"/>
        <a:ext cx="1129452" cy="4329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96B068-2F32-4A0F-B808-A5DF61D61652}">
      <dsp:nvSpPr>
        <dsp:cNvPr id="0" name=""/>
        <dsp:cNvSpPr/>
      </dsp:nvSpPr>
      <dsp:spPr>
        <a:xfrm>
          <a:off x="3080" y="587032"/>
          <a:ext cx="2444055" cy="1466433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600" b="0" i="0" kern="1200" dirty="0" smtClean="0"/>
            <a:t>1. </a:t>
          </a:r>
          <a:r>
            <a:rPr lang="en-US" sz="2600" b="0" i="0" kern="1200" dirty="0" err="1" smtClean="0"/>
            <a:t>Menemukan</a:t>
          </a:r>
          <a:r>
            <a:rPr lang="en-US" sz="2600" b="0" i="0" kern="1200" dirty="0" smtClean="0"/>
            <a:t> </a:t>
          </a:r>
          <a:r>
            <a:rPr lang="en-US" sz="2600" b="0" i="0" kern="1200" dirty="0" err="1" smtClean="0"/>
            <a:t>Persoalan</a:t>
          </a:r>
          <a:r>
            <a:rPr lang="en-US" sz="2600" b="0" i="0" kern="1200" dirty="0" smtClean="0"/>
            <a:t> / </a:t>
          </a:r>
          <a:r>
            <a:rPr lang="en-US" sz="2600" b="0" i="0" kern="1200" dirty="0" err="1" smtClean="0"/>
            <a:t>Tema</a:t>
          </a:r>
          <a:endParaRPr lang="en-US" sz="2600" b="0" i="0" kern="1200" dirty="0"/>
        </a:p>
      </dsp:txBody>
      <dsp:txXfrm>
        <a:off x="3080" y="587032"/>
        <a:ext cx="2444055" cy="1466433"/>
      </dsp:txXfrm>
    </dsp:sp>
    <dsp:sp modelId="{DACD7956-E32E-4296-81C4-DE1C1BC2174E}">
      <dsp:nvSpPr>
        <dsp:cNvPr id="0" name=""/>
        <dsp:cNvSpPr/>
      </dsp:nvSpPr>
      <dsp:spPr>
        <a:xfrm>
          <a:off x="2691541" y="587032"/>
          <a:ext cx="2444055" cy="1466433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83565"/>
                <a:satOff val="2239"/>
                <a:lumOff val="98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83565"/>
                <a:satOff val="2239"/>
                <a:lumOff val="98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83565"/>
                <a:satOff val="2239"/>
                <a:lumOff val="98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600" b="0" i="0" kern="1200" dirty="0" smtClean="0"/>
            <a:t>2. </a:t>
          </a:r>
          <a:r>
            <a:rPr lang="en-US" sz="2600" b="0" i="0" kern="1200" dirty="0" err="1" smtClean="0"/>
            <a:t>Menetapkan</a:t>
          </a:r>
          <a:r>
            <a:rPr lang="en-US" sz="2600" b="0" i="0" kern="1200" dirty="0" smtClean="0"/>
            <a:t> Target</a:t>
          </a:r>
          <a:endParaRPr lang="en-US" sz="2600" b="0" i="0" kern="1200" dirty="0"/>
        </a:p>
      </dsp:txBody>
      <dsp:txXfrm>
        <a:off x="2691541" y="587032"/>
        <a:ext cx="2444055" cy="1466433"/>
      </dsp:txXfrm>
    </dsp:sp>
    <dsp:sp modelId="{C91D80FA-55F8-481C-B155-22D8DC8C17CE}">
      <dsp:nvSpPr>
        <dsp:cNvPr id="0" name=""/>
        <dsp:cNvSpPr/>
      </dsp:nvSpPr>
      <dsp:spPr>
        <a:xfrm>
          <a:off x="5380002" y="587032"/>
          <a:ext cx="2444055" cy="1466433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167129"/>
                <a:satOff val="4478"/>
                <a:lumOff val="197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67129"/>
                <a:satOff val="4478"/>
                <a:lumOff val="197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67129"/>
                <a:satOff val="4478"/>
                <a:lumOff val="197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600" b="0" i="0" kern="1200" dirty="0" smtClean="0"/>
            <a:t>3. </a:t>
          </a:r>
          <a:r>
            <a:rPr lang="fi-FI" sz="2600" b="0" i="0" kern="1200" dirty="0" smtClean="0"/>
            <a:t>Melakukan Analisa Kondisi yang Ada</a:t>
          </a:r>
          <a:endParaRPr lang="fi-FI" sz="2600" b="0" i="0" kern="1200" dirty="0"/>
        </a:p>
      </dsp:txBody>
      <dsp:txXfrm>
        <a:off x="5380002" y="587032"/>
        <a:ext cx="2444055" cy="1466433"/>
      </dsp:txXfrm>
    </dsp:sp>
    <dsp:sp modelId="{99FF8894-0FA8-4FC5-B68F-576EFC0DFEA0}">
      <dsp:nvSpPr>
        <dsp:cNvPr id="0" name=""/>
        <dsp:cNvSpPr/>
      </dsp:nvSpPr>
      <dsp:spPr>
        <a:xfrm>
          <a:off x="8068463" y="587032"/>
          <a:ext cx="2444055" cy="1466433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250694"/>
                <a:satOff val="6716"/>
                <a:lumOff val="295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50694"/>
                <a:satOff val="6716"/>
                <a:lumOff val="295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50694"/>
                <a:satOff val="6716"/>
                <a:lumOff val="295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600" b="0" i="0" kern="1200" dirty="0" smtClean="0"/>
            <a:t>4. </a:t>
          </a:r>
          <a:r>
            <a:rPr lang="en-US" sz="2600" b="0" i="0" kern="1200" dirty="0" err="1" smtClean="0"/>
            <a:t>Melakukan</a:t>
          </a:r>
          <a:r>
            <a:rPr lang="en-US" sz="2600" b="0" i="0" kern="1200" dirty="0" smtClean="0"/>
            <a:t> </a:t>
          </a:r>
          <a:r>
            <a:rPr lang="en-US" sz="2600" b="0" i="0" kern="1200" dirty="0" err="1" smtClean="0"/>
            <a:t>Analisa</a:t>
          </a:r>
          <a:r>
            <a:rPr lang="en-US" sz="2600" b="0" i="0" kern="1200" dirty="0" smtClean="0"/>
            <a:t> </a:t>
          </a:r>
          <a:r>
            <a:rPr lang="en-US" sz="2600" b="0" i="0" kern="1200" dirty="0" err="1" smtClean="0"/>
            <a:t>Sebab</a:t>
          </a:r>
          <a:r>
            <a:rPr lang="en-US" sz="2600" b="0" i="0" kern="1200" dirty="0" smtClean="0"/>
            <a:t> </a:t>
          </a:r>
          <a:r>
            <a:rPr lang="en-US" sz="2600" b="0" i="0" kern="1200" dirty="0" err="1" smtClean="0"/>
            <a:t>Akibat</a:t>
          </a:r>
          <a:endParaRPr lang="en-US" sz="2600" b="0" i="0" kern="1200" dirty="0"/>
        </a:p>
      </dsp:txBody>
      <dsp:txXfrm>
        <a:off x="8068463" y="587032"/>
        <a:ext cx="2444055" cy="1466433"/>
      </dsp:txXfrm>
    </dsp:sp>
    <dsp:sp modelId="{61A62135-DCE3-4670-95BC-476724F93667}">
      <dsp:nvSpPr>
        <dsp:cNvPr id="0" name=""/>
        <dsp:cNvSpPr/>
      </dsp:nvSpPr>
      <dsp:spPr>
        <a:xfrm>
          <a:off x="3080" y="2297871"/>
          <a:ext cx="2444055" cy="1466433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334258"/>
                <a:satOff val="8955"/>
                <a:lumOff val="394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334258"/>
                <a:satOff val="8955"/>
                <a:lumOff val="394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334258"/>
                <a:satOff val="8955"/>
                <a:lumOff val="394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600" b="0" i="0" kern="1200" dirty="0" smtClean="0"/>
            <a:t>5. </a:t>
          </a:r>
          <a:r>
            <a:rPr lang="en-US" sz="2600" b="0" i="0" kern="1200" dirty="0" err="1" smtClean="0"/>
            <a:t>Merencanakan</a:t>
          </a:r>
          <a:r>
            <a:rPr lang="en-US" sz="2600" b="0" i="0" kern="1200" dirty="0" smtClean="0"/>
            <a:t> </a:t>
          </a:r>
          <a:r>
            <a:rPr lang="en-US" sz="2600" b="0" i="0" kern="1200" dirty="0" err="1" smtClean="0"/>
            <a:t>Penanggulangan</a:t>
          </a:r>
          <a:endParaRPr lang="en-US" sz="2600" b="0" i="0" kern="1200" dirty="0"/>
        </a:p>
      </dsp:txBody>
      <dsp:txXfrm>
        <a:off x="3080" y="2297871"/>
        <a:ext cx="2444055" cy="1466433"/>
      </dsp:txXfrm>
    </dsp:sp>
    <dsp:sp modelId="{0408692F-32BF-467B-92A2-04E2275DAD02}">
      <dsp:nvSpPr>
        <dsp:cNvPr id="0" name=""/>
        <dsp:cNvSpPr/>
      </dsp:nvSpPr>
      <dsp:spPr>
        <a:xfrm>
          <a:off x="2691541" y="2297871"/>
          <a:ext cx="2444055" cy="1466433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250694"/>
                <a:satOff val="6716"/>
                <a:lumOff val="295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50694"/>
                <a:satOff val="6716"/>
                <a:lumOff val="295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50694"/>
                <a:satOff val="6716"/>
                <a:lumOff val="295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600" b="0" i="0" kern="1200" dirty="0" smtClean="0"/>
            <a:t>6. </a:t>
          </a:r>
          <a:r>
            <a:rPr lang="en-US" sz="2600" b="0" i="0" kern="1200" dirty="0" err="1" smtClean="0"/>
            <a:t>Melaksanakan</a:t>
          </a:r>
          <a:r>
            <a:rPr lang="en-US" sz="2600" b="0" i="0" kern="1200" dirty="0" smtClean="0"/>
            <a:t> </a:t>
          </a:r>
          <a:r>
            <a:rPr lang="en-US" sz="2600" b="0" i="0" kern="1200" dirty="0" err="1" smtClean="0"/>
            <a:t>Penanggulangan</a:t>
          </a:r>
          <a:endParaRPr lang="en-US" sz="2600" b="0" i="0" kern="1200" dirty="0"/>
        </a:p>
      </dsp:txBody>
      <dsp:txXfrm>
        <a:off x="2691541" y="2297871"/>
        <a:ext cx="2444055" cy="1466433"/>
      </dsp:txXfrm>
    </dsp:sp>
    <dsp:sp modelId="{81C77D6B-F86F-4939-B336-8CF6AE0D5C81}">
      <dsp:nvSpPr>
        <dsp:cNvPr id="0" name=""/>
        <dsp:cNvSpPr/>
      </dsp:nvSpPr>
      <dsp:spPr>
        <a:xfrm>
          <a:off x="5380002" y="2297871"/>
          <a:ext cx="2444055" cy="1466433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167129"/>
                <a:satOff val="4478"/>
                <a:lumOff val="197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67129"/>
                <a:satOff val="4478"/>
                <a:lumOff val="197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67129"/>
                <a:satOff val="4478"/>
                <a:lumOff val="197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600" b="0" i="0" kern="1200" dirty="0" smtClean="0"/>
            <a:t>7. </a:t>
          </a:r>
          <a:r>
            <a:rPr lang="en-US" sz="2600" b="0" i="0" kern="1200" dirty="0" err="1" smtClean="0"/>
            <a:t>Memeriksa</a:t>
          </a:r>
          <a:r>
            <a:rPr lang="en-US" sz="2600" b="0" i="0" kern="1200" dirty="0" smtClean="0"/>
            <a:t> (</a:t>
          </a:r>
          <a:r>
            <a:rPr lang="en-US" sz="2600" b="0" i="0" kern="1200" dirty="0" err="1" smtClean="0"/>
            <a:t>Evaluasi</a:t>
          </a:r>
          <a:r>
            <a:rPr lang="en-US" sz="2600" b="0" i="0" kern="1200" dirty="0" smtClean="0"/>
            <a:t>) </a:t>
          </a:r>
          <a:r>
            <a:rPr lang="en-US" sz="2600" b="0" i="0" kern="1200" dirty="0" err="1" smtClean="0"/>
            <a:t>Hasil</a:t>
          </a:r>
          <a:r>
            <a:rPr lang="en-US" sz="2600" b="0" i="0" kern="1200" dirty="0" smtClean="0"/>
            <a:t> </a:t>
          </a:r>
          <a:r>
            <a:rPr lang="en-US" sz="2600" b="0" i="0" kern="1200" dirty="0" err="1" smtClean="0"/>
            <a:t>Penanggulangan</a:t>
          </a:r>
          <a:endParaRPr lang="en-US" sz="2600" b="0" i="0" kern="1200" dirty="0"/>
        </a:p>
      </dsp:txBody>
      <dsp:txXfrm>
        <a:off x="5380002" y="2297871"/>
        <a:ext cx="2444055" cy="1466433"/>
      </dsp:txXfrm>
    </dsp:sp>
    <dsp:sp modelId="{D9014E1F-0F4B-4651-9B44-3D4A4283C0F1}">
      <dsp:nvSpPr>
        <dsp:cNvPr id="0" name=""/>
        <dsp:cNvSpPr/>
      </dsp:nvSpPr>
      <dsp:spPr>
        <a:xfrm>
          <a:off x="8068463" y="2297871"/>
          <a:ext cx="2444055" cy="1466433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83565"/>
                <a:satOff val="2239"/>
                <a:lumOff val="98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83565"/>
                <a:satOff val="2239"/>
                <a:lumOff val="98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83565"/>
                <a:satOff val="2239"/>
                <a:lumOff val="98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600" b="0" i="0" kern="1200" dirty="0" smtClean="0"/>
            <a:t>8. </a:t>
          </a:r>
          <a:r>
            <a:rPr lang="en-US" sz="2600" b="0" i="0" kern="1200" dirty="0" err="1" smtClean="0"/>
            <a:t>Standarisasi</a:t>
          </a:r>
          <a:r>
            <a:rPr lang="en-US" sz="2600" b="0" i="0" kern="1200" dirty="0" smtClean="0"/>
            <a:t> </a:t>
          </a:r>
          <a:r>
            <a:rPr lang="en-US" sz="2600" b="0" i="0" kern="1200" dirty="0" err="1" smtClean="0"/>
            <a:t>dan</a:t>
          </a:r>
          <a:r>
            <a:rPr lang="en-US" sz="2600" b="0" i="0" kern="1200" dirty="0" smtClean="0"/>
            <a:t> </a:t>
          </a:r>
          <a:r>
            <a:rPr lang="en-US" sz="2600" b="0" i="0" kern="1200" dirty="0" err="1" smtClean="0"/>
            <a:t>Rencana</a:t>
          </a:r>
          <a:r>
            <a:rPr lang="en-US" sz="2600" b="0" i="0" kern="1200" dirty="0" smtClean="0"/>
            <a:t> </a:t>
          </a:r>
          <a:r>
            <a:rPr lang="en-US" sz="2600" b="0" i="0" kern="1200" dirty="0" err="1" smtClean="0"/>
            <a:t>Berikut</a:t>
          </a:r>
          <a:endParaRPr lang="en-US" sz="2600" b="0" i="0" kern="1200" dirty="0"/>
        </a:p>
      </dsp:txBody>
      <dsp:txXfrm>
        <a:off x="8068463" y="2297871"/>
        <a:ext cx="2444055" cy="14664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68A1D-7C2B-42E8-A6F9-CC49C130F92E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77C21-FD05-421E-A064-29F78A9A7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666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68A1D-7C2B-42E8-A6F9-CC49C130F92E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77C21-FD05-421E-A064-29F78A9A7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253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68A1D-7C2B-42E8-A6F9-CC49C130F92E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77C21-FD05-421E-A064-29F78A9A7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742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68A1D-7C2B-42E8-A6F9-CC49C130F92E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77C21-FD05-421E-A064-29F78A9A7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004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68A1D-7C2B-42E8-A6F9-CC49C130F92E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77C21-FD05-421E-A064-29F78A9A7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971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68A1D-7C2B-42E8-A6F9-CC49C130F92E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77C21-FD05-421E-A064-29F78A9A7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390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68A1D-7C2B-42E8-A6F9-CC49C130F92E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77C21-FD05-421E-A064-29F78A9A7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408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68A1D-7C2B-42E8-A6F9-CC49C130F92E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77C21-FD05-421E-A064-29F78A9A731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7" r="18755" b="31240"/>
          <a:stretch/>
        </p:blipFill>
        <p:spPr>
          <a:xfrm>
            <a:off x="10977468" y="0"/>
            <a:ext cx="1214532" cy="162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28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68A1D-7C2B-42E8-A6F9-CC49C130F92E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77C21-FD05-421E-A064-29F78A9A7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566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68A1D-7C2B-42E8-A6F9-CC49C130F92E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77C21-FD05-421E-A064-29F78A9A7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945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68A1D-7C2B-42E8-A6F9-CC49C130F92E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77C21-FD05-421E-A064-29F78A9A7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83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68A1D-7C2B-42E8-A6F9-CC49C130F92E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77C21-FD05-421E-A064-29F78A9A7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06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348" y="228049"/>
            <a:ext cx="5365270" cy="637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1403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Histogram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853070" cy="4351338"/>
          </a:xfrm>
        </p:spPr>
        <p:txBody>
          <a:bodyPr/>
          <a:lstStyle/>
          <a:p>
            <a:r>
              <a:rPr lang="en-US" dirty="0"/>
              <a:t>In Statistics, a histogram is a </a:t>
            </a:r>
            <a:r>
              <a:rPr lang="en-US" dirty="0" smtClean="0"/>
              <a:t>graphical</a:t>
            </a:r>
            <a:r>
              <a:rPr lang="id-ID" dirty="0" smtClean="0"/>
              <a:t> </a:t>
            </a:r>
            <a:r>
              <a:rPr lang="en-US" dirty="0" smtClean="0"/>
              <a:t>representation </a:t>
            </a:r>
            <a:r>
              <a:rPr lang="en-US" dirty="0"/>
              <a:t>showing a visual impression of </a:t>
            </a:r>
            <a:r>
              <a:rPr lang="en-US" dirty="0" smtClean="0"/>
              <a:t>the</a:t>
            </a:r>
            <a:r>
              <a:rPr lang="id-ID" dirty="0" smtClean="0"/>
              <a:t> </a:t>
            </a:r>
            <a:r>
              <a:rPr lang="en-US" dirty="0" smtClean="0"/>
              <a:t>distribution </a:t>
            </a:r>
            <a:r>
              <a:rPr lang="en-US" dirty="0"/>
              <a:t>of data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6975" y="1825625"/>
            <a:ext cx="5416826" cy="450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7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Fishbone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422913" cy="4351338"/>
          </a:xfrm>
        </p:spPr>
        <p:txBody>
          <a:bodyPr/>
          <a:lstStyle/>
          <a:p>
            <a:r>
              <a:rPr lang="en-US" dirty="0"/>
              <a:t>Common uses of the Ishikawa diagram are </a:t>
            </a:r>
            <a:r>
              <a:rPr lang="en-US" dirty="0" smtClean="0"/>
              <a:t>product</a:t>
            </a:r>
            <a:r>
              <a:rPr lang="id-ID" dirty="0" smtClean="0"/>
              <a:t> </a:t>
            </a:r>
            <a:r>
              <a:rPr lang="en-US" dirty="0" smtClean="0"/>
              <a:t>design </a:t>
            </a:r>
            <a:r>
              <a:rPr lang="en-US" dirty="0"/>
              <a:t>and quality defect prevention, to </a:t>
            </a:r>
            <a:r>
              <a:rPr lang="en-US" dirty="0" smtClean="0"/>
              <a:t>identify</a:t>
            </a:r>
            <a:r>
              <a:rPr lang="id-ID" dirty="0" smtClean="0"/>
              <a:t> </a:t>
            </a:r>
            <a:r>
              <a:rPr lang="en-US" dirty="0" smtClean="0"/>
              <a:t>potential </a:t>
            </a:r>
            <a:r>
              <a:rPr lang="en-US" dirty="0"/>
              <a:t>factors causing an overall effect.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4643" y="1825625"/>
            <a:ext cx="5968427" cy="366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35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Stratification or Flow chart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006009" cy="4351338"/>
          </a:xfrm>
        </p:spPr>
        <p:txBody>
          <a:bodyPr/>
          <a:lstStyle/>
          <a:p>
            <a:r>
              <a:rPr lang="en-US" dirty="0"/>
              <a:t>A flowchart is a type of diagram that represents </a:t>
            </a:r>
            <a:r>
              <a:rPr lang="en-US" dirty="0" smtClean="0"/>
              <a:t>an</a:t>
            </a:r>
            <a:r>
              <a:rPr lang="id-ID" dirty="0" smtClean="0"/>
              <a:t> </a:t>
            </a:r>
            <a:r>
              <a:rPr lang="en-US" dirty="0" smtClean="0"/>
              <a:t>algorithm </a:t>
            </a:r>
            <a:r>
              <a:rPr lang="en-US" dirty="0"/>
              <a:t>or process, showing the steps as </a:t>
            </a:r>
            <a:r>
              <a:rPr lang="en-US" dirty="0" smtClean="0"/>
              <a:t>boxes</a:t>
            </a:r>
            <a:r>
              <a:rPr lang="id-ID" dirty="0" smtClean="0"/>
              <a:t> </a:t>
            </a:r>
            <a:r>
              <a:rPr lang="en-US" dirty="0" smtClean="0"/>
              <a:t>of </a:t>
            </a:r>
            <a:r>
              <a:rPr lang="en-US" dirty="0"/>
              <a:t>various kinds, and their order by </a:t>
            </a:r>
            <a:r>
              <a:rPr lang="en-US" dirty="0" smtClean="0"/>
              <a:t>connecting</a:t>
            </a:r>
            <a:r>
              <a:rPr lang="id-ID" dirty="0" smtClean="0"/>
              <a:t> </a:t>
            </a:r>
            <a:r>
              <a:rPr lang="en-US" dirty="0" smtClean="0"/>
              <a:t>these </a:t>
            </a:r>
            <a:r>
              <a:rPr lang="en-US" dirty="0"/>
              <a:t>with arrows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4063" y="1825625"/>
            <a:ext cx="3515553" cy="461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79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Control 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879574" cy="4351338"/>
          </a:xfrm>
        </p:spPr>
        <p:txBody>
          <a:bodyPr/>
          <a:lstStyle/>
          <a:p>
            <a:r>
              <a:rPr lang="en-US" dirty="0"/>
              <a:t>Control charts, also known as </a:t>
            </a:r>
            <a:r>
              <a:rPr lang="en-US" dirty="0" smtClean="0"/>
              <a:t>process-behavior</a:t>
            </a:r>
            <a:r>
              <a:rPr lang="id-ID" dirty="0" smtClean="0"/>
              <a:t> </a:t>
            </a:r>
            <a:r>
              <a:rPr lang="en-US" dirty="0" smtClean="0"/>
              <a:t>charts</a:t>
            </a:r>
            <a:r>
              <a:rPr lang="en-US" dirty="0"/>
              <a:t>, in SPC are tools used to determine </a:t>
            </a:r>
            <a:r>
              <a:rPr lang="en-US" dirty="0" smtClean="0"/>
              <a:t>whether</a:t>
            </a:r>
            <a:r>
              <a:rPr lang="id-ID" dirty="0" smtClean="0"/>
              <a:t> </a:t>
            </a:r>
            <a:r>
              <a:rPr lang="en-US" dirty="0" smtClean="0"/>
              <a:t>a </a:t>
            </a:r>
            <a:r>
              <a:rPr lang="en-US" dirty="0"/>
              <a:t>manufacturing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0710" y="1825625"/>
            <a:ext cx="6892090" cy="314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61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Scatter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489174" cy="4351338"/>
          </a:xfrm>
        </p:spPr>
        <p:txBody>
          <a:bodyPr/>
          <a:lstStyle/>
          <a:p>
            <a:r>
              <a:rPr lang="id-ID" dirty="0" smtClean="0"/>
              <a:t>Scatter</a:t>
            </a:r>
            <a:r>
              <a:rPr lang="en-US" dirty="0" smtClean="0"/>
              <a:t> </a:t>
            </a:r>
            <a:r>
              <a:rPr lang="en-US" dirty="0"/>
              <a:t>plot or scatter graph is a type </a:t>
            </a:r>
            <a:r>
              <a:rPr lang="en-US" dirty="0" smtClean="0"/>
              <a:t>of</a:t>
            </a:r>
            <a:r>
              <a:rPr lang="id-ID" dirty="0" smtClean="0"/>
              <a:t> </a:t>
            </a:r>
            <a:r>
              <a:rPr lang="en-US" dirty="0" smtClean="0"/>
              <a:t>Mathematical </a:t>
            </a:r>
            <a:r>
              <a:rPr lang="en-US" dirty="0"/>
              <a:t>diagram using Cartesian </a:t>
            </a:r>
            <a:r>
              <a:rPr lang="en-US" dirty="0" smtClean="0"/>
              <a:t>coordinates</a:t>
            </a:r>
            <a:r>
              <a:rPr lang="id-ID" dirty="0" smtClean="0"/>
              <a:t> </a:t>
            </a:r>
            <a:r>
              <a:rPr lang="en-US" dirty="0" smtClean="0"/>
              <a:t>to </a:t>
            </a:r>
            <a:r>
              <a:rPr lang="en-US" dirty="0"/>
              <a:t>display values for two variable for a set of data.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250" y="1301405"/>
            <a:ext cx="5360803" cy="487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52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939" y="4340777"/>
            <a:ext cx="10515600" cy="1325563"/>
          </a:xfrm>
        </p:spPr>
        <p:txBody>
          <a:bodyPr/>
          <a:lstStyle/>
          <a:p>
            <a:r>
              <a:rPr lang="id-ID" b="1" dirty="0" smtClean="0"/>
              <a:t>Template Dokumen Improvement 2017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3835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Terima</a:t>
            </a:r>
            <a:r>
              <a:rPr lang="en-US" dirty="0" smtClean="0"/>
              <a:t> </a:t>
            </a:r>
            <a:r>
              <a:rPr lang="en-US" dirty="0" err="1" smtClean="0"/>
              <a:t>Kasih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asil gambar untuk gambar inova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313"/>
            <a:ext cx="12192000" cy="674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1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075" y="486929"/>
            <a:ext cx="4115738" cy="4890614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57160" y="728870"/>
            <a:ext cx="5958858" cy="351730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pc="600" dirty="0" smtClean="0">
                <a:solidFill>
                  <a:schemeClr val="accent1">
                    <a:lumMod val="50000"/>
                  </a:schemeClr>
                </a:solidFill>
                <a:latin typeface="Tw Cen MT Condensed" panose="020B0606020104020203" pitchFamily="34" charset="0"/>
              </a:rPr>
              <a:t>“PEMBUATAN APLIKASI PEMINJAMAN RUANG”</a:t>
            </a:r>
            <a:endParaRPr lang="id-ID" sz="6000" spc="600" dirty="0">
              <a:solidFill>
                <a:schemeClr val="accent1">
                  <a:lumMod val="50000"/>
                </a:schemeClr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145774" y="5933187"/>
            <a:ext cx="993913" cy="805543"/>
          </a:xfrm>
          <a:prstGeom prst="flowChartTerminator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FF00"/>
                </a:solidFill>
                <a:latin typeface="Tw Cen MT Condensed" panose="020B0606020104020203" pitchFamily="34" charset="0"/>
              </a:rPr>
              <a:t>Kode</a:t>
            </a:r>
            <a:r>
              <a:rPr lang="en-US" sz="2400" dirty="0" smtClean="0">
                <a:solidFill>
                  <a:srgbClr val="FFFF00"/>
                </a:solidFill>
                <a:latin typeface="Tw Cen MT Condensed" panose="020B0606020104020203" pitchFamily="34" charset="0"/>
              </a:rPr>
              <a:t> Team</a:t>
            </a:r>
            <a:endParaRPr lang="en-US" sz="2400" dirty="0">
              <a:solidFill>
                <a:srgbClr val="FFFF00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82075" y="5456133"/>
            <a:ext cx="4115738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800" dirty="0">
                <a:solidFill>
                  <a:schemeClr val="accent1">
                    <a:lumMod val="50000"/>
                  </a:schemeClr>
                </a:solidFill>
                <a:latin typeface="Tw Cen MT Condensed" panose="020B0606020104020203" pitchFamily="34" charset="0"/>
                <a:ea typeface="+mj-ea"/>
                <a:cs typeface="+mj-cs"/>
              </a:rPr>
              <a:t>NAMA TIM</a:t>
            </a:r>
          </a:p>
          <a:p>
            <a:pPr algn="ctr"/>
            <a:r>
              <a:rPr lang="id-ID" sz="2800" dirty="0">
                <a:solidFill>
                  <a:schemeClr val="accent1">
                    <a:lumMod val="50000"/>
                  </a:schemeClr>
                </a:solidFill>
                <a:latin typeface="Tw Cen MT Condensed" panose="020B0606020104020203" pitchFamily="34" charset="0"/>
                <a:ea typeface="+mj-ea"/>
                <a:cs typeface="+mj-cs"/>
              </a:rPr>
              <a:t>UNIT KERJA TIM</a:t>
            </a:r>
          </a:p>
        </p:txBody>
      </p:sp>
    </p:spTree>
    <p:extLst>
      <p:ext uri="{BB962C8B-B14F-4D97-AF65-F5344CB8AC3E}">
        <p14:creationId xmlns:p14="http://schemas.microsoft.com/office/powerpoint/2010/main" val="367454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335486"/>
            <a:ext cx="10972800" cy="239486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entagon 3"/>
          <p:cNvSpPr/>
          <p:nvPr/>
        </p:nvSpPr>
        <p:spPr>
          <a:xfrm>
            <a:off x="0" y="256268"/>
            <a:ext cx="3788229" cy="832303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FF00"/>
                </a:solidFill>
                <a:latin typeface="Tw Cen MT Condensed" panose="020B0606020104020203" pitchFamily="34" charset="0"/>
              </a:rPr>
              <a:t>PROFIL </a:t>
            </a:r>
            <a:r>
              <a:rPr lang="id-ID" sz="3600" dirty="0" smtClean="0">
                <a:solidFill>
                  <a:srgbClr val="FFFF00"/>
                </a:solidFill>
                <a:latin typeface="Tw Cen MT Condensed" panose="020B0606020104020203" pitchFamily="34" charset="0"/>
              </a:rPr>
              <a:t>TIM</a:t>
            </a:r>
            <a:endParaRPr lang="en-US" sz="3600" dirty="0">
              <a:solidFill>
                <a:srgbClr val="FFFF00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007430" y="386894"/>
            <a:ext cx="6814456" cy="2748189"/>
          </a:xfrm>
          <a:prstGeom prst="roundRect">
            <a:avLst/>
          </a:prstGeom>
          <a:solidFill>
            <a:srgbClr val="1F4E79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543" y="5579231"/>
            <a:ext cx="979714" cy="116416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04802" y="1371598"/>
            <a:ext cx="4093028" cy="4746169"/>
          </a:xfrm>
          <a:prstGeom prst="roundRect">
            <a:avLst/>
          </a:prstGeom>
          <a:solidFill>
            <a:srgbClr val="1F4E79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007430" y="3309256"/>
            <a:ext cx="6814456" cy="2808511"/>
          </a:xfrm>
          <a:prstGeom prst="roundRect">
            <a:avLst/>
          </a:prstGeom>
          <a:solidFill>
            <a:srgbClr val="1F4E79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7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335486"/>
            <a:ext cx="10972800" cy="239486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entagon 3"/>
          <p:cNvSpPr/>
          <p:nvPr/>
        </p:nvSpPr>
        <p:spPr>
          <a:xfrm>
            <a:off x="0" y="256268"/>
            <a:ext cx="4506686" cy="832303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FF00"/>
                </a:solidFill>
                <a:latin typeface="Tw Cen MT Condensed" panose="020B0606020104020203" pitchFamily="34" charset="0"/>
              </a:rPr>
              <a:t>ANALISIS KONDISI YANG ADA</a:t>
            </a:r>
            <a:endParaRPr lang="en-US" sz="3600" dirty="0">
              <a:solidFill>
                <a:srgbClr val="FFFF00"/>
              </a:solidFill>
              <a:latin typeface="Tw Cen MT Condensed" panose="020B06060201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543" y="5579231"/>
            <a:ext cx="979714" cy="116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0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54257"/>
              </p:ext>
            </p:extLst>
          </p:nvPr>
        </p:nvGraphicFramePr>
        <p:xfrm>
          <a:off x="997612" y="1044859"/>
          <a:ext cx="10033000" cy="50615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4414"/>
                <a:gridCol w="2424189"/>
                <a:gridCol w="6854397"/>
              </a:tblGrid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No.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Nama Tim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>
                          <a:effectLst/>
                        </a:rPr>
                        <a:t>Judul</a:t>
                      </a:r>
                      <a:r>
                        <a:rPr lang="en-US" sz="1800" u="none" strike="noStrike" dirty="0">
                          <a:effectLst/>
                        </a:rPr>
                        <a:t> Ide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955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TIM SIMPRU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n-NO" sz="1800" u="none" strike="noStrike">
                          <a:effectLst/>
                        </a:rPr>
                        <a:t>Sistem Informasi Peminjaman Ruangan ITS</a:t>
                      </a:r>
                      <a:endParaRPr lang="nn-NO" sz="1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Bestari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Meeting room booking system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Semut Hitam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Sistem Presensi Berbasis Online Menggunakan Smart Finger Electronic Keylock System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SI 3R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Aplikasi Absensi Online Monitoring Perkuliahan Mahasiswa dan Dosen Mengajar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Honey Bee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Efektivitas Perkuliahan Berbasis E-monitoring sebagai Upaya Pengembangan MB-APP di Departemen Manajemen Bisnis ITS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Positif People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Employee Care Centre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Barokah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Day Care ITS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Tim Sapu Bersih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Peningkatan Efektivitas Penerimaan Distribusi Paket Melalui e-paket di lingkungan ITS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KAIZEN for ITS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>
                          <a:effectLst/>
                        </a:rPr>
                        <a:t>Data bebas pustaka pada Sim Yudisium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Raja Prestasi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Cepat Tanggap: Sistem Helpdesk Online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Renewable Energy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Sistem Monitoring Energi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BME-TEAM2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err="1">
                          <a:effectLst/>
                        </a:rPr>
                        <a:t>Pengembangan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Sistem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Pengunci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dan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Manajemen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Energi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Ruang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Kelas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Otomatis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778633" y="259308"/>
            <a:ext cx="42798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SELAMAT BERPRESTASI…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0379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335486"/>
            <a:ext cx="10972800" cy="239486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entagon 3"/>
          <p:cNvSpPr/>
          <p:nvPr/>
        </p:nvSpPr>
        <p:spPr>
          <a:xfrm>
            <a:off x="0" y="256268"/>
            <a:ext cx="3788229" cy="832303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FF00"/>
                </a:solidFill>
                <a:latin typeface="Tw Cen MT Condensed" panose="020B0606020104020203" pitchFamily="34" charset="0"/>
              </a:rPr>
              <a:t>PEMILIHAN TEMA</a:t>
            </a:r>
            <a:endParaRPr lang="en-US" sz="3600" dirty="0">
              <a:solidFill>
                <a:srgbClr val="FFFF00"/>
              </a:solidFill>
              <a:latin typeface="Tw Cen MT Condensed" panose="020B06060201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543" y="5579231"/>
            <a:ext cx="979714" cy="116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74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335486"/>
            <a:ext cx="10972800" cy="239486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entagon 3"/>
          <p:cNvSpPr/>
          <p:nvPr/>
        </p:nvSpPr>
        <p:spPr>
          <a:xfrm>
            <a:off x="0" y="256268"/>
            <a:ext cx="4969565" cy="832303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600" dirty="0" smtClean="0">
                <a:solidFill>
                  <a:srgbClr val="FFFF00"/>
                </a:solidFill>
                <a:latin typeface="Tw Cen MT Condensed" panose="020B0606020104020203" pitchFamily="34" charset="0"/>
              </a:rPr>
              <a:t>ANGGARAN DANA IMPLEMENTASI</a:t>
            </a:r>
            <a:endParaRPr lang="en-US" sz="3600" dirty="0">
              <a:solidFill>
                <a:srgbClr val="FFFF00"/>
              </a:solidFill>
              <a:latin typeface="Tw Cen MT Condensed" panose="020B06060201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543" y="5579231"/>
            <a:ext cx="979714" cy="116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04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Prosedur Pengajuan Dana Implementasi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2878712"/>
              </p:ext>
            </p:extLst>
          </p:nvPr>
        </p:nvGraphicFramePr>
        <p:xfrm>
          <a:off x="838200" y="1825625"/>
          <a:ext cx="10515600" cy="25958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107017"/>
                <a:gridCol w="2408583"/>
              </a:tblGrid>
              <a:tr h="370840">
                <a:tc>
                  <a:txBody>
                    <a:bodyPr/>
                    <a:lstStyle/>
                    <a:p>
                      <a:r>
                        <a:rPr lang="id-ID" b="0" dirty="0" smtClean="0"/>
                        <a:t>Pengajuan RAB rinci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0" dirty="0" smtClean="0"/>
                        <a:t>10 Oktober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b="0" dirty="0" smtClean="0"/>
                        <a:t>Pembuatan</a:t>
                      </a:r>
                      <a:r>
                        <a:rPr lang="id-ID" b="0" baseline="0" dirty="0" smtClean="0"/>
                        <a:t> dan Penandatanganan Kontrak Implementasi Ide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0" dirty="0" smtClean="0"/>
                        <a:t>12 Oktober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b="0" dirty="0" smtClean="0"/>
                        <a:t>Pengumpulan laporan tahap I (75%)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0" dirty="0" smtClean="0"/>
                        <a:t>11 Oktober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b="0" dirty="0" smtClean="0"/>
                        <a:t>Pengajuan</a:t>
                      </a:r>
                      <a:r>
                        <a:rPr lang="id-ID" b="0" baseline="0" dirty="0" smtClean="0"/>
                        <a:t> pencairan dana tahap I oleh SDMO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0" dirty="0" smtClean="0"/>
                        <a:t>11 Oktober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b="0" dirty="0" smtClean="0"/>
                        <a:t>Pengumpulan laporan</a:t>
                      </a:r>
                      <a:r>
                        <a:rPr lang="id-ID" b="0" baseline="0" dirty="0" smtClean="0"/>
                        <a:t> tahap II (25%)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0" dirty="0" smtClean="0"/>
                        <a:t>10</a:t>
                      </a:r>
                      <a:r>
                        <a:rPr lang="id-ID" b="0" baseline="0" dirty="0" smtClean="0"/>
                        <a:t> Nopember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b="0" dirty="0" smtClean="0"/>
                        <a:t>Pengajuan pencairan dana tahap II oleh SDMO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0" dirty="0" smtClean="0"/>
                        <a:t>13 Nopember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b="0" dirty="0" smtClean="0"/>
                        <a:t>Pengumpulan</a:t>
                      </a:r>
                      <a:r>
                        <a:rPr lang="id-ID" b="0" baseline="0" dirty="0" smtClean="0"/>
                        <a:t> SPJ dan Laporan Akhir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0" dirty="0" smtClean="0"/>
                        <a:t>4 Desember</a:t>
                      </a:r>
                      <a:endParaRPr lang="en-US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476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1398" y="2377365"/>
            <a:ext cx="4308231" cy="1325563"/>
          </a:xfrm>
        </p:spPr>
        <p:txBody>
          <a:bodyPr/>
          <a:lstStyle/>
          <a:p>
            <a:r>
              <a:rPr lang="en-US" dirty="0" err="1" smtClean="0">
                <a:latin typeface="Arial Rounded MT Bold" panose="020F0704030504030204" pitchFamily="34" charset="0"/>
              </a:rPr>
              <a:t>Terima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latin typeface="Arial Rounded MT Bold" panose="020F0704030504030204" pitchFamily="34" charset="0"/>
              </a:rPr>
              <a:t>Kasih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5854700"/>
            <a:ext cx="12195208" cy="1003300"/>
            <a:chOff x="0" y="5854700"/>
            <a:chExt cx="12195208" cy="10033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2919176" y="2935524"/>
              <a:ext cx="1003300" cy="684165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b="21750"/>
            <a:stretch/>
          </p:blipFill>
          <p:spPr>
            <a:xfrm rot="16200000">
              <a:off x="9016781" y="3679572"/>
              <a:ext cx="1003300" cy="5353555"/>
            </a:xfrm>
            <a:prstGeom prst="rect">
              <a:avLst/>
            </a:prstGeom>
          </p:spPr>
        </p:pic>
      </p:grpSp>
      <p:sp>
        <p:nvSpPr>
          <p:cNvPr id="8" name="Subtitle 2"/>
          <p:cNvSpPr txBox="1">
            <a:spLocks/>
          </p:cNvSpPr>
          <p:nvPr/>
        </p:nvSpPr>
        <p:spPr>
          <a:xfrm>
            <a:off x="3994894" y="3462736"/>
            <a:ext cx="3791741" cy="4538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0467B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#</a:t>
            </a:r>
            <a:r>
              <a:rPr lang="id-ID" b="1" dirty="0" smtClean="0">
                <a:solidFill>
                  <a:srgbClr val="0467B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kontribusiNyataBuatITS</a:t>
            </a:r>
            <a:endParaRPr lang="en-US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3301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00199"/>
            <a:ext cx="9144000" cy="1909763"/>
          </a:xfrm>
        </p:spPr>
        <p:txBody>
          <a:bodyPr/>
          <a:lstStyle/>
          <a:p>
            <a:r>
              <a:rPr lang="id-ID" dirty="0" smtClean="0">
                <a:latin typeface="Arial Rounded MT Bold" panose="020F0704030504030204" pitchFamily="34" charset="0"/>
              </a:rPr>
              <a:t>PENDAMPINGA #1</a:t>
            </a:r>
            <a:r>
              <a:rPr lang="en-US" dirty="0" smtClean="0">
                <a:latin typeface="Arial Rounded MT Bold" panose="020F0704030504030204" pitchFamily="34" charset="0"/>
              </a:rPr>
              <a:t/>
            </a:r>
            <a:br>
              <a:rPr lang="en-US" dirty="0" smtClean="0">
                <a:latin typeface="Arial Rounded MT Bold" panose="020F0704030504030204" pitchFamily="34" charset="0"/>
              </a:rPr>
            </a:br>
            <a:r>
              <a:rPr lang="en-US" dirty="0" err="1" smtClean="0">
                <a:solidFill>
                  <a:srgbClr val="0467B4"/>
                </a:solidFill>
                <a:latin typeface="Arial Rounded MT Bold" panose="020F0704030504030204" pitchFamily="34" charset="0"/>
              </a:rPr>
              <a:t>ITS</a:t>
            </a:r>
            <a:r>
              <a:rPr lang="en-US" dirty="0" err="1" smtClean="0">
                <a:latin typeface="Arial Rounded MT Bold" panose="020F0704030504030204" pitchFamily="34" charset="0"/>
              </a:rPr>
              <a:t>provement</a:t>
            </a:r>
            <a:r>
              <a:rPr lang="en-US" dirty="0" smtClean="0">
                <a:latin typeface="Arial Rounded MT Bold" panose="020F0704030504030204" pitchFamily="34" charset="0"/>
              </a:rPr>
              <a:t>! 2017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38574"/>
            <a:ext cx="9144000" cy="1038225"/>
          </a:xfrm>
        </p:spPr>
        <p:txBody>
          <a:bodyPr/>
          <a:lstStyle/>
          <a:p>
            <a:r>
              <a:rPr lang="id-ID" spc="3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DILO ITS</a:t>
            </a:r>
            <a:endParaRPr lang="en-US" spc="3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id-ID" spc="3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6 Oktober </a:t>
            </a:r>
            <a:r>
              <a:rPr lang="en-US" spc="3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2017</a:t>
            </a:r>
            <a:endParaRPr lang="en-US" spc="3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5854700"/>
            <a:ext cx="12195208" cy="1003300"/>
            <a:chOff x="0" y="5854700"/>
            <a:chExt cx="12195208" cy="10033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2919176" y="2935524"/>
              <a:ext cx="1003300" cy="684165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b="21750"/>
            <a:stretch/>
          </p:blipFill>
          <p:spPr>
            <a:xfrm rot="16200000">
              <a:off x="9016781" y="3679572"/>
              <a:ext cx="1003300" cy="5353555"/>
            </a:xfrm>
            <a:prstGeom prst="rect">
              <a:avLst/>
            </a:prstGeom>
          </p:spPr>
        </p:pic>
      </p:grpSp>
      <p:cxnSp>
        <p:nvCxnSpPr>
          <p:cNvPr id="10" name="Straight Connector 9"/>
          <p:cNvCxnSpPr/>
          <p:nvPr/>
        </p:nvCxnSpPr>
        <p:spPr>
          <a:xfrm>
            <a:off x="1981200" y="3635374"/>
            <a:ext cx="8229600" cy="0"/>
          </a:xfrm>
          <a:prstGeom prst="line">
            <a:avLst/>
          </a:prstGeom>
          <a:ln w="28575">
            <a:solidFill>
              <a:srgbClr val="F0D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 txBox="1">
            <a:spLocks/>
          </p:cNvSpPr>
          <p:nvPr/>
        </p:nvSpPr>
        <p:spPr>
          <a:xfrm>
            <a:off x="11723" y="5922073"/>
            <a:ext cx="9144000" cy="8685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#</a:t>
            </a:r>
            <a:r>
              <a:rPr lang="en-US" sz="1000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TendikITSKreatif</a:t>
            </a:r>
            <a:endParaRPr lang="en-US" sz="1000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/>
            <a:r>
              <a:rPr lang="en-US" sz="1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#</a:t>
            </a:r>
            <a:r>
              <a:rPr lang="en-US" sz="1000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KonteribusiNyataBuatITS</a:t>
            </a:r>
            <a:endParaRPr lang="en-US" sz="1000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/>
            <a:r>
              <a:rPr lang="en-US" sz="1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#</a:t>
            </a:r>
            <a:r>
              <a:rPr lang="en-US" sz="1000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ITS_PTNBH_Berinovasi</a:t>
            </a:r>
            <a:endParaRPr lang="en-US" sz="10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694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O</a:t>
            </a:r>
            <a:r>
              <a:rPr lang="id-ID" dirty="0" smtClean="0">
                <a:latin typeface="Arial Rounded MT Bold" panose="020F0704030504030204" pitchFamily="34" charset="0"/>
              </a:rPr>
              <a:t>ur Jorney to bring ITS Bigger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1557669"/>
              </p:ext>
            </p:extLst>
          </p:nvPr>
        </p:nvGraphicFramePr>
        <p:xfrm>
          <a:off x="212035" y="1363662"/>
          <a:ext cx="11767929" cy="4705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0" y="5854700"/>
            <a:ext cx="12195208" cy="1003300"/>
            <a:chOff x="0" y="5854700"/>
            <a:chExt cx="12195208" cy="10033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6200000">
              <a:off x="2919176" y="2935524"/>
              <a:ext cx="1003300" cy="684165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7"/>
            <a:srcRect b="21750"/>
            <a:stretch/>
          </p:blipFill>
          <p:spPr>
            <a:xfrm rot="16200000">
              <a:off x="9016781" y="3679572"/>
              <a:ext cx="1003300" cy="5353555"/>
            </a:xfrm>
            <a:prstGeom prst="rect">
              <a:avLst/>
            </a:prstGeom>
          </p:spPr>
        </p:pic>
      </p:grpSp>
      <p:cxnSp>
        <p:nvCxnSpPr>
          <p:cNvPr id="11" name="Straight Connector 10"/>
          <p:cNvCxnSpPr/>
          <p:nvPr/>
        </p:nvCxnSpPr>
        <p:spPr>
          <a:xfrm>
            <a:off x="838200" y="1475833"/>
            <a:ext cx="10058400" cy="0"/>
          </a:xfrm>
          <a:prstGeom prst="line">
            <a:avLst/>
          </a:prstGeom>
          <a:ln w="28575">
            <a:solidFill>
              <a:srgbClr val="F0D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 txBox="1">
            <a:spLocks/>
          </p:cNvSpPr>
          <p:nvPr/>
        </p:nvSpPr>
        <p:spPr>
          <a:xfrm>
            <a:off x="11723" y="5922073"/>
            <a:ext cx="9144000" cy="8685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#</a:t>
            </a:r>
            <a:r>
              <a:rPr lang="en-US" sz="1000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TendikITSKreatif</a:t>
            </a:r>
            <a:endParaRPr lang="en-US" sz="1000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/>
            <a:r>
              <a:rPr lang="en-US" sz="1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#</a:t>
            </a:r>
            <a:r>
              <a:rPr lang="en-US" sz="1000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KonteribusiNyataBuatITS</a:t>
            </a:r>
            <a:endParaRPr lang="en-US" sz="1000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/>
            <a:r>
              <a:rPr lang="en-US" sz="1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#</a:t>
            </a:r>
            <a:r>
              <a:rPr lang="en-US" sz="1000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ITS_PTNBH_Berinovasi</a:t>
            </a:r>
            <a:endParaRPr lang="en-US" sz="10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52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Meet the Experts 2017</a:t>
            </a:r>
            <a:endParaRPr lang="en-US" dirty="0"/>
          </a:p>
        </p:txBody>
      </p:sp>
      <p:pic>
        <p:nvPicPr>
          <p:cNvPr id="5122" name="Picture 2" descr="Hasil gambar untuk pt.tmmin (toyota manufacturing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952" y="3466796"/>
            <a:ext cx="4880251" cy="32535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Gambar terkai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5" t="8090" r="11302" b="29739"/>
          <a:stretch/>
        </p:blipFill>
        <p:spPr bwMode="auto">
          <a:xfrm>
            <a:off x="1709534" y="1649493"/>
            <a:ext cx="3458818" cy="137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72500" y="3031204"/>
            <a:ext cx="2281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dirty="0" smtClean="0">
                <a:solidFill>
                  <a:srgbClr val="002060"/>
                </a:solidFill>
              </a:rPr>
              <a:t>31 Oktober 2017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4757" y="3527811"/>
            <a:ext cx="5450165" cy="3140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Gambar terkai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8" t="29876" r="8959" b="25603"/>
          <a:stretch/>
        </p:blipFill>
        <p:spPr bwMode="auto">
          <a:xfrm>
            <a:off x="6962256" y="1649493"/>
            <a:ext cx="4055166" cy="127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051057" y="3031635"/>
            <a:ext cx="2444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dirty="0" smtClean="0">
                <a:solidFill>
                  <a:srgbClr val="002060"/>
                </a:solidFill>
              </a:rPr>
              <a:t>1 Nopember 2017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82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6 Langkah Implementasi Ide Perbaikan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9209912"/>
              </p:ext>
            </p:extLst>
          </p:nvPr>
        </p:nvGraphicFramePr>
        <p:xfrm>
          <a:off x="758688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560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7 </a:t>
            </a:r>
            <a:r>
              <a:rPr lang="id-ID" dirty="0" smtClean="0"/>
              <a:t>A</a:t>
            </a:r>
            <a:r>
              <a:rPr lang="pl-PL" dirty="0" smtClean="0"/>
              <a:t>lat Bantu</a:t>
            </a:r>
            <a:r>
              <a:rPr lang="id-ID" dirty="0" smtClean="0"/>
              <a:t> (Seven Tools)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678094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075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8864"/>
            <a:ext cx="10515600" cy="1325563"/>
          </a:xfrm>
        </p:spPr>
        <p:txBody>
          <a:bodyPr/>
          <a:lstStyle/>
          <a:p>
            <a:r>
              <a:rPr lang="en-US" dirty="0"/>
              <a:t>Check </a:t>
            </a:r>
            <a:r>
              <a:rPr lang="en-US" dirty="0" smtClean="0"/>
              <a:t>sheet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42103"/>
            <a:ext cx="3442252" cy="3733662"/>
          </a:xfrm>
        </p:spPr>
        <p:txBody>
          <a:bodyPr/>
          <a:lstStyle/>
          <a:p>
            <a:r>
              <a:rPr lang="en-US" dirty="0"/>
              <a:t>The check sheet is a simple document that is </a:t>
            </a:r>
            <a:r>
              <a:rPr lang="en-US" dirty="0" smtClean="0"/>
              <a:t>used</a:t>
            </a:r>
            <a:r>
              <a:rPr lang="id-ID" dirty="0" smtClean="0"/>
              <a:t> </a:t>
            </a:r>
            <a:r>
              <a:rPr lang="en-US" dirty="0" smtClean="0"/>
              <a:t>for </a:t>
            </a:r>
            <a:r>
              <a:rPr lang="en-US" dirty="0"/>
              <a:t>collecting data in real-time and at the </a:t>
            </a:r>
            <a:r>
              <a:rPr lang="en-US" dirty="0" smtClean="0"/>
              <a:t>location</a:t>
            </a:r>
            <a:r>
              <a:rPr lang="id-ID" dirty="0" smtClean="0"/>
              <a:t> </a:t>
            </a:r>
            <a:r>
              <a:rPr lang="en-US" dirty="0" smtClean="0"/>
              <a:t>where </a:t>
            </a:r>
            <a:r>
              <a:rPr lang="en-US" dirty="0"/>
              <a:t>the data is generated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2487" y="2242103"/>
            <a:ext cx="7308781" cy="335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07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Pareto 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5165035" cy="4351338"/>
          </a:xfrm>
        </p:spPr>
        <p:txBody>
          <a:bodyPr>
            <a:normAutofit/>
          </a:bodyPr>
          <a:lstStyle/>
          <a:p>
            <a:r>
              <a:rPr lang="en-US" dirty="0"/>
              <a:t>Pareto chart, named after Vilfredo </a:t>
            </a:r>
            <a:r>
              <a:rPr lang="en-US" dirty="0" smtClean="0"/>
              <a:t>Pareto,</a:t>
            </a:r>
            <a:r>
              <a:rPr lang="id-ID" dirty="0" smtClean="0"/>
              <a:t> </a:t>
            </a:r>
            <a:r>
              <a:rPr lang="en-US" dirty="0" smtClean="0"/>
              <a:t>is </a:t>
            </a:r>
            <a:r>
              <a:rPr lang="en-US" dirty="0"/>
              <a:t>a type of chart that contains both bars </a:t>
            </a:r>
            <a:r>
              <a:rPr lang="en-US" dirty="0" smtClean="0"/>
              <a:t>and</a:t>
            </a:r>
            <a:r>
              <a:rPr lang="id-ID" dirty="0" smtClean="0"/>
              <a:t> </a:t>
            </a:r>
            <a:r>
              <a:rPr lang="en-US" dirty="0" smtClean="0"/>
              <a:t>a </a:t>
            </a:r>
            <a:r>
              <a:rPr lang="en-US" dirty="0"/>
              <a:t>line graph, where individual values </a:t>
            </a:r>
            <a:r>
              <a:rPr lang="en-US" dirty="0" smtClean="0"/>
              <a:t>are</a:t>
            </a:r>
            <a:r>
              <a:rPr lang="id-ID" dirty="0" smtClean="0"/>
              <a:t> </a:t>
            </a:r>
            <a:r>
              <a:rPr lang="en-US" dirty="0" smtClean="0"/>
              <a:t>represented </a:t>
            </a:r>
            <a:r>
              <a:rPr lang="en-US" dirty="0"/>
              <a:t>in descending order by bars, </a:t>
            </a:r>
            <a:r>
              <a:rPr lang="en-US" dirty="0" smtClean="0"/>
              <a:t>and</a:t>
            </a:r>
            <a:r>
              <a:rPr lang="id-ID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cumulative total is represented by the line.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9008" y="1690688"/>
            <a:ext cx="4852366" cy="486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70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991</TotalTime>
  <Words>559</Words>
  <Application>Microsoft Office PowerPoint</Application>
  <PresentationFormat>Widescreen</PresentationFormat>
  <Paragraphs>123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 Unicode MS</vt:lpstr>
      <vt:lpstr>Arial</vt:lpstr>
      <vt:lpstr>Arial Rounded MT Bold</vt:lpstr>
      <vt:lpstr>Calibri</vt:lpstr>
      <vt:lpstr>Calibri Light</vt:lpstr>
      <vt:lpstr>Trebuchet MS</vt:lpstr>
      <vt:lpstr>Tw Cen MT Condensed</vt:lpstr>
      <vt:lpstr>Office Theme</vt:lpstr>
      <vt:lpstr>PowerPoint Presentation</vt:lpstr>
      <vt:lpstr>PowerPoint Presentation</vt:lpstr>
      <vt:lpstr>PENDAMPINGA #1 ITSprovement! 2017</vt:lpstr>
      <vt:lpstr>Our Jorney to bring ITS Bigger</vt:lpstr>
      <vt:lpstr>Meet the Experts 2017</vt:lpstr>
      <vt:lpstr>6 Langkah Implementasi Ide Perbaikan</vt:lpstr>
      <vt:lpstr>7 Alat Bantu (Seven Tools)</vt:lpstr>
      <vt:lpstr>Check sheet</vt:lpstr>
      <vt:lpstr>Pareto Chart</vt:lpstr>
      <vt:lpstr>Histogram</vt:lpstr>
      <vt:lpstr>Fishbone Diagram</vt:lpstr>
      <vt:lpstr>Stratification or Flow chart</vt:lpstr>
      <vt:lpstr>Control Chart</vt:lpstr>
      <vt:lpstr>Scatter Diagram</vt:lpstr>
      <vt:lpstr>Template Dokumen Improvement 2017</vt:lpstr>
      <vt:lpstr>Terima Kasih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Prosedur Pengajuan Dana Implementasi</vt:lpstr>
      <vt:lpstr>Terima Kasih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RAHMADITA FILAILI</dc:creator>
  <cp:lastModifiedBy>Arief Rahman</cp:lastModifiedBy>
  <cp:revision>80</cp:revision>
  <dcterms:created xsi:type="dcterms:W3CDTF">2017-08-21T04:07:19Z</dcterms:created>
  <dcterms:modified xsi:type="dcterms:W3CDTF">2017-10-06T09:26:42Z</dcterms:modified>
</cp:coreProperties>
</file>