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5"/>
  </p:handoutMasterIdLst>
  <p:sldIdLst>
    <p:sldId id="256" r:id="rId2"/>
    <p:sldId id="265" r:id="rId3"/>
    <p:sldId id="298" r:id="rId4"/>
    <p:sldId id="284" r:id="rId5"/>
    <p:sldId id="402" r:id="rId6"/>
    <p:sldId id="273" r:id="rId7"/>
    <p:sldId id="326" r:id="rId8"/>
    <p:sldId id="258" r:id="rId9"/>
    <p:sldId id="322" r:id="rId10"/>
    <p:sldId id="279" r:id="rId11"/>
    <p:sldId id="404" r:id="rId12"/>
    <p:sldId id="343" r:id="rId13"/>
    <p:sldId id="323" r:id="rId14"/>
    <p:sldId id="405" r:id="rId15"/>
    <p:sldId id="406" r:id="rId16"/>
    <p:sldId id="407" r:id="rId17"/>
    <p:sldId id="409" r:id="rId18"/>
    <p:sldId id="410" r:id="rId19"/>
    <p:sldId id="277" r:id="rId20"/>
    <p:sldId id="414" r:id="rId21"/>
    <p:sldId id="415" r:id="rId22"/>
    <p:sldId id="416" r:id="rId23"/>
    <p:sldId id="417" r:id="rId24"/>
    <p:sldId id="280" r:id="rId25"/>
    <p:sldId id="275" r:id="rId26"/>
    <p:sldId id="271" r:id="rId27"/>
    <p:sldId id="418" r:id="rId28"/>
    <p:sldId id="430" r:id="rId29"/>
    <p:sldId id="429" r:id="rId30"/>
    <p:sldId id="419" r:id="rId31"/>
    <p:sldId id="431" r:id="rId32"/>
    <p:sldId id="292" r:id="rId33"/>
    <p:sldId id="420" r:id="rId34"/>
    <p:sldId id="270" r:id="rId35"/>
    <p:sldId id="423" r:id="rId36"/>
    <p:sldId id="425" r:id="rId37"/>
    <p:sldId id="426" r:id="rId38"/>
    <p:sldId id="361" r:id="rId39"/>
    <p:sldId id="363" r:id="rId40"/>
    <p:sldId id="379" r:id="rId41"/>
    <p:sldId id="380" r:id="rId42"/>
    <p:sldId id="381" r:id="rId43"/>
    <p:sldId id="428" r:id="rId4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26C"/>
    <a:srgbClr val="E2AC00"/>
    <a:srgbClr val="FFCA21"/>
    <a:srgbClr val="FFC000"/>
    <a:srgbClr val="767171"/>
    <a:srgbClr val="A5A5A5"/>
    <a:srgbClr val="5B9BD5"/>
    <a:srgbClr val="ED7D31"/>
    <a:srgbClr val="102858"/>
    <a:srgbClr val="0A1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91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basus24922@outlook.co.id" userId="b6640d19ff450b5c" providerId="LiveId" clId="{2E6F0BF2-8074-4504-819D-55EECA5B2C57}"/>
    <pc:docChg chg="modSld">
      <pc:chgData name="dsbasus24922@outlook.co.id" userId="b6640d19ff450b5c" providerId="LiveId" clId="{2E6F0BF2-8074-4504-819D-55EECA5B2C57}" dt="2023-08-27T06:20:20.736" v="1" actId="20577"/>
      <pc:docMkLst>
        <pc:docMk/>
      </pc:docMkLst>
      <pc:sldChg chg="modSp mod">
        <pc:chgData name="dsbasus24922@outlook.co.id" userId="b6640d19ff450b5c" providerId="LiveId" clId="{2E6F0BF2-8074-4504-819D-55EECA5B2C57}" dt="2023-08-27T06:20:20.736" v="1" actId="20577"/>
        <pc:sldMkLst>
          <pc:docMk/>
          <pc:sldMk cId="3393411082" sldId="270"/>
        </pc:sldMkLst>
        <pc:spChg chg="mod">
          <ac:chgData name="dsbasus24922@outlook.co.id" userId="b6640d19ff450b5c" providerId="LiveId" clId="{2E6F0BF2-8074-4504-819D-55EECA5B2C57}" dt="2023-08-27T06:20:20.736" v="1" actId="20577"/>
          <ac:spMkLst>
            <pc:docMk/>
            <pc:sldMk cId="3393411082" sldId="270"/>
            <ac:spMk id="7" creationId="{5F3A741F-E926-5C3E-C7AD-959B4572153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694B54-4ED5-460C-0802-98AEC56606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57251-5631-083F-FBB9-74AF69A0F2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EEFFA-A6E4-41BC-B888-26562DE741DD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DCAAF-25BF-1EA3-A6C6-63CD71297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9E333-5DA2-13B0-DDEC-1BF93D561C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0979F-9FDB-4DF6-A3F0-B922C972C1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316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027B-77D4-83AF-6673-820786B51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903A4-B1AF-6881-BAC9-C6DE1AF15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CEF24-D396-6D98-4F34-CD34DF65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5785-A4EE-957C-7A20-956F35A5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D083-81FF-D9F5-8A16-CDDF91AB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073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37A4-CCF8-2A3A-1349-4B0EEE7E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4E323-A6B7-FBC1-DF80-063180B0D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A8BE-CC67-77D9-8F91-62A3DFCC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DD0E6-DA9E-CE83-5B3E-941CC322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483FB-92E1-62EC-5B3B-BD16F29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025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E1C27B-EF49-5041-DC00-8851D4D61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8A892-CF07-9E48-4D9A-4F4D7910B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3EDB2-3514-4B1D-FB9E-5309D248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CC5DE-9D05-C498-7D35-BDDFC664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098C-A5B6-AF01-BD30-30E8CCF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11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4271797" y="-3096"/>
            <a:ext cx="3600000" cy="2408459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4995856" y="5774987"/>
            <a:ext cx="2200288" cy="1083013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5388864" y="5991747"/>
            <a:ext cx="1414272" cy="73914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391797" y="2"/>
            <a:ext cx="3360000" cy="2281540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270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77522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09210" y="259081"/>
            <a:ext cx="5686699" cy="63398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1A35D679-466B-47E8-8AF0-97147672D7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6092" y="259080"/>
            <a:ext cx="5686699" cy="30850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id="{C1DFE556-303C-4416-AAED-947D630FE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092" y="3513910"/>
            <a:ext cx="5686699" cy="30850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632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90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3188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4">
            <a:extLst>
              <a:ext uri="{FF2B5EF4-FFF2-40B4-BE49-F238E27FC236}">
                <a16:creationId xmlns:a16="http://schemas.microsoft.com/office/drawing/2014/main" id="{A769A459-AF04-45A7-80CE-4E8DC5AC49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4943" y="448887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15">
            <a:extLst>
              <a:ext uri="{FF2B5EF4-FFF2-40B4-BE49-F238E27FC236}">
                <a16:creationId xmlns:a16="http://schemas.microsoft.com/office/drawing/2014/main" id="{DFE4068D-B3EC-469A-9F6F-A76002F6DB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3743" y="2009396"/>
            <a:ext cx="2825140" cy="2825140"/>
          </a:xfrm>
          <a:custGeom>
            <a:avLst/>
            <a:gdLst>
              <a:gd name="connsiteX0" fmla="*/ 1412571 w 2825140"/>
              <a:gd name="connsiteY0" fmla="*/ 0 h 2825140"/>
              <a:gd name="connsiteX1" fmla="*/ 2825140 w 2825140"/>
              <a:gd name="connsiteY1" fmla="*/ 1412570 h 2825140"/>
              <a:gd name="connsiteX2" fmla="*/ 1412571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1" y="0"/>
                </a:moveTo>
                <a:lnTo>
                  <a:pt x="2825140" y="1412570"/>
                </a:lnTo>
                <a:lnTo>
                  <a:pt x="1412571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16">
            <a:extLst>
              <a:ext uri="{FF2B5EF4-FFF2-40B4-BE49-F238E27FC236}">
                <a16:creationId xmlns:a16="http://schemas.microsoft.com/office/drawing/2014/main" id="{5C5441D4-AB74-4B7F-B4AC-DD976BF77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2543" y="44888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9EB123B0-D633-4FA6-9EA7-8A395458C6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6298" y="356990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E9F876-6862-4E0C-A11E-9C7D17FE10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0034" y="14068"/>
            <a:ext cx="3421966" cy="6843932"/>
          </a:xfrm>
          <a:custGeom>
            <a:avLst/>
            <a:gdLst>
              <a:gd name="connsiteX0" fmla="*/ 3421966 w 3421966"/>
              <a:gd name="connsiteY0" fmla="*/ 0 h 6843932"/>
              <a:gd name="connsiteX1" fmla="*/ 3421966 w 3421966"/>
              <a:gd name="connsiteY1" fmla="*/ 6843932 h 6843932"/>
              <a:gd name="connsiteX2" fmla="*/ 0 w 3421966"/>
              <a:gd name="connsiteY2" fmla="*/ 3421966 h 684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1966" h="6843932">
                <a:moveTo>
                  <a:pt x="3421966" y="0"/>
                </a:moveTo>
                <a:lnTo>
                  <a:pt x="3421966" y="6843932"/>
                </a:lnTo>
                <a:lnTo>
                  <a:pt x="0" y="3421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8914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04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123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800" y="1316766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311696" y="5682850"/>
            <a:ext cx="11568608" cy="7224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13786" y="1873324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679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FFE5-B864-0AFA-DEBD-430C9696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78B67-E64D-4CDE-0FF5-641D8FFCB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A542-24F0-86A1-BFE6-D0759D0EA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E45D-4CFC-7E67-9706-98CD947E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2509-1B2F-9C06-FE4B-233D0473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7109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9164E05-815B-4B23-98B3-E419AA6BB030}"/>
              </a:ext>
            </a:extLst>
          </p:cNvPr>
          <p:cNvGrpSpPr/>
          <p:nvPr userDrawn="1"/>
        </p:nvGrpSpPr>
        <p:grpSpPr>
          <a:xfrm>
            <a:off x="5252423" y="595071"/>
            <a:ext cx="6372712" cy="5822001"/>
            <a:chOff x="7192629" y="1828167"/>
            <a:chExt cx="3658514" cy="3342357"/>
          </a:xfrm>
          <a:solidFill>
            <a:schemeClr val="accent1">
              <a:alpha val="40000"/>
            </a:schemeClr>
          </a:solidFill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DA56005-1465-40D8-A03F-E660A9763FBD}"/>
                </a:ext>
              </a:extLst>
            </p:cNvPr>
            <p:cNvSpPr/>
            <p:nvPr userDrawn="1"/>
          </p:nvSpPr>
          <p:spPr>
            <a:xfrm rot="14821187">
              <a:off x="7343358" y="1881591"/>
              <a:ext cx="3138204" cy="3439661"/>
            </a:xfrm>
            <a:custGeom>
              <a:avLst/>
              <a:gdLst>
                <a:gd name="connsiteX0" fmla="*/ 255022 w 1226229"/>
                <a:gd name="connsiteY0" fmla="*/ 3188 h 1344022"/>
                <a:gd name="connsiteX1" fmla="*/ 36909 w 1226229"/>
                <a:gd name="connsiteY1" fmla="*/ 959533 h 1344022"/>
                <a:gd name="connsiteX2" fmla="*/ 875808 w 1226229"/>
                <a:gd name="connsiteY2" fmla="*/ 1337038 h 1344022"/>
                <a:gd name="connsiteX3" fmla="*/ 1202978 w 1226229"/>
                <a:gd name="connsiteY3" fmla="*/ 674307 h 1344022"/>
                <a:gd name="connsiteX4" fmla="*/ 255022 w 1226229"/>
                <a:gd name="connsiteY4" fmla="*/ 3188 h 134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229" h="1344022">
                  <a:moveTo>
                    <a:pt x="255022" y="3188"/>
                  </a:moveTo>
                  <a:cubicBezTo>
                    <a:pt x="60677" y="50726"/>
                    <a:pt x="-66555" y="737225"/>
                    <a:pt x="36909" y="959533"/>
                  </a:cubicBezTo>
                  <a:cubicBezTo>
                    <a:pt x="140373" y="1181841"/>
                    <a:pt x="681463" y="1384576"/>
                    <a:pt x="875808" y="1337038"/>
                  </a:cubicBezTo>
                  <a:cubicBezTo>
                    <a:pt x="1070153" y="1289500"/>
                    <a:pt x="1300850" y="896615"/>
                    <a:pt x="1202978" y="674307"/>
                  </a:cubicBezTo>
                  <a:cubicBezTo>
                    <a:pt x="1105106" y="451999"/>
                    <a:pt x="449367" y="-44350"/>
                    <a:pt x="255022" y="31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1F295692-F1CB-43EF-91E1-6BF5DB88A72A}"/>
                </a:ext>
              </a:extLst>
            </p:cNvPr>
            <p:cNvSpPr/>
            <p:nvPr userDrawn="1"/>
          </p:nvSpPr>
          <p:spPr>
            <a:xfrm rot="11086192">
              <a:off x="7805038" y="2070693"/>
              <a:ext cx="3046105" cy="2942250"/>
            </a:xfrm>
            <a:custGeom>
              <a:avLst/>
              <a:gdLst>
                <a:gd name="connsiteX0" fmla="*/ 51347 w 1697323"/>
                <a:gd name="connsiteY0" fmla="*/ 164668 h 1639454"/>
                <a:gd name="connsiteX1" fmla="*/ 613409 w 1697323"/>
                <a:gd name="connsiteY1" fmla="*/ 5277 h 1639454"/>
                <a:gd name="connsiteX2" fmla="*/ 1410364 w 1697323"/>
                <a:gd name="connsiteY2" fmla="*/ 324059 h 1639454"/>
                <a:gd name="connsiteX3" fmla="*/ 1628477 w 1697323"/>
                <a:gd name="connsiteY3" fmla="*/ 1313960 h 1639454"/>
                <a:gd name="connsiteX4" fmla="*/ 286239 w 1697323"/>
                <a:gd name="connsiteY4" fmla="*/ 1607574 h 1639454"/>
                <a:gd name="connsiteX5" fmla="*/ 51347 w 1697323"/>
                <a:gd name="connsiteY5" fmla="*/ 659618 h 1639454"/>
                <a:gd name="connsiteX6" fmla="*/ 51347 w 1697323"/>
                <a:gd name="connsiteY6" fmla="*/ 164668 h 163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323" h="1639454">
                  <a:moveTo>
                    <a:pt x="51347" y="164668"/>
                  </a:moveTo>
                  <a:cubicBezTo>
                    <a:pt x="145024" y="55611"/>
                    <a:pt x="386906" y="-21288"/>
                    <a:pt x="613409" y="5277"/>
                  </a:cubicBezTo>
                  <a:cubicBezTo>
                    <a:pt x="839912" y="31842"/>
                    <a:pt x="1241186" y="105945"/>
                    <a:pt x="1410364" y="324059"/>
                  </a:cubicBezTo>
                  <a:cubicBezTo>
                    <a:pt x="1579542" y="542173"/>
                    <a:pt x="1815831" y="1100041"/>
                    <a:pt x="1628477" y="1313960"/>
                  </a:cubicBezTo>
                  <a:cubicBezTo>
                    <a:pt x="1441123" y="1527879"/>
                    <a:pt x="549094" y="1716631"/>
                    <a:pt x="286239" y="1607574"/>
                  </a:cubicBezTo>
                  <a:cubicBezTo>
                    <a:pt x="23384" y="1498517"/>
                    <a:pt x="89098" y="898704"/>
                    <a:pt x="51347" y="659618"/>
                  </a:cubicBezTo>
                  <a:cubicBezTo>
                    <a:pt x="13596" y="420532"/>
                    <a:pt x="-42330" y="273725"/>
                    <a:pt x="51347" y="1646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A439D3AE-7105-4A40-9674-8C760CB3AA35}"/>
                </a:ext>
              </a:extLst>
            </p:cNvPr>
            <p:cNvSpPr/>
            <p:nvPr userDrawn="1"/>
          </p:nvSpPr>
          <p:spPr>
            <a:xfrm rot="1044868">
              <a:off x="7316937" y="1828167"/>
              <a:ext cx="3191046" cy="3082250"/>
            </a:xfrm>
            <a:custGeom>
              <a:avLst/>
              <a:gdLst>
                <a:gd name="connsiteX0" fmla="*/ 51347 w 1697323"/>
                <a:gd name="connsiteY0" fmla="*/ 164668 h 1639454"/>
                <a:gd name="connsiteX1" fmla="*/ 613409 w 1697323"/>
                <a:gd name="connsiteY1" fmla="*/ 5277 h 1639454"/>
                <a:gd name="connsiteX2" fmla="*/ 1410364 w 1697323"/>
                <a:gd name="connsiteY2" fmla="*/ 324059 h 1639454"/>
                <a:gd name="connsiteX3" fmla="*/ 1628477 w 1697323"/>
                <a:gd name="connsiteY3" fmla="*/ 1313960 h 1639454"/>
                <a:gd name="connsiteX4" fmla="*/ 286239 w 1697323"/>
                <a:gd name="connsiteY4" fmla="*/ 1607574 h 1639454"/>
                <a:gd name="connsiteX5" fmla="*/ 51347 w 1697323"/>
                <a:gd name="connsiteY5" fmla="*/ 659618 h 1639454"/>
                <a:gd name="connsiteX6" fmla="*/ 51347 w 1697323"/>
                <a:gd name="connsiteY6" fmla="*/ 164668 h 163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323" h="1639454">
                  <a:moveTo>
                    <a:pt x="51347" y="164668"/>
                  </a:moveTo>
                  <a:cubicBezTo>
                    <a:pt x="145024" y="55611"/>
                    <a:pt x="386906" y="-21288"/>
                    <a:pt x="613409" y="5277"/>
                  </a:cubicBezTo>
                  <a:cubicBezTo>
                    <a:pt x="839912" y="31842"/>
                    <a:pt x="1241186" y="105945"/>
                    <a:pt x="1410364" y="324059"/>
                  </a:cubicBezTo>
                  <a:cubicBezTo>
                    <a:pt x="1579542" y="542173"/>
                    <a:pt x="1815831" y="1100041"/>
                    <a:pt x="1628477" y="1313960"/>
                  </a:cubicBezTo>
                  <a:cubicBezTo>
                    <a:pt x="1441123" y="1527879"/>
                    <a:pt x="549094" y="1716631"/>
                    <a:pt x="286239" y="1607574"/>
                  </a:cubicBezTo>
                  <a:cubicBezTo>
                    <a:pt x="23384" y="1498517"/>
                    <a:pt x="89098" y="898704"/>
                    <a:pt x="51347" y="659618"/>
                  </a:cubicBezTo>
                  <a:cubicBezTo>
                    <a:pt x="13596" y="420532"/>
                    <a:pt x="-42330" y="273725"/>
                    <a:pt x="51347" y="1646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40BF128-72E1-4450-B867-0C9D1EAE0B8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45957">
            <a:off x="5499002" y="866468"/>
            <a:ext cx="5305968" cy="5125064"/>
          </a:xfrm>
          <a:custGeom>
            <a:avLst/>
            <a:gdLst>
              <a:gd name="connsiteX0" fmla="*/ 3768999 w 5305968"/>
              <a:gd name="connsiteY0" fmla="*/ 464 h 5125064"/>
              <a:gd name="connsiteX1" fmla="*/ 4411163 w 5305968"/>
              <a:gd name="connsiteY1" fmla="*/ 99662 h 5125064"/>
              <a:gd name="connsiteX2" fmla="*/ 5145453 w 5305968"/>
              <a:gd name="connsiteY2" fmla="*/ 3063046 h 5125064"/>
              <a:gd name="connsiteX3" fmla="*/ 5145453 w 5305968"/>
              <a:gd name="connsiteY3" fmla="*/ 4610298 h 5125064"/>
              <a:gd name="connsiteX4" fmla="*/ 3388403 w 5305968"/>
              <a:gd name="connsiteY4" fmla="*/ 5108567 h 5125064"/>
              <a:gd name="connsiteX5" fmla="*/ 897060 w 5305968"/>
              <a:gd name="connsiteY5" fmla="*/ 4112030 h 5125064"/>
              <a:gd name="connsiteX6" fmla="*/ 215221 w 5305968"/>
              <a:gd name="connsiteY6" fmla="*/ 1017522 h 5125064"/>
              <a:gd name="connsiteX7" fmla="*/ 3768999 w 5305968"/>
              <a:gd name="connsiteY7" fmla="*/ 464 h 51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968" h="5125064">
                <a:moveTo>
                  <a:pt x="3768999" y="464"/>
                </a:moveTo>
                <a:cubicBezTo>
                  <a:pt x="4033876" y="4546"/>
                  <a:pt x="4257093" y="35739"/>
                  <a:pt x="4411163" y="99662"/>
                </a:cubicBezTo>
                <a:cubicBezTo>
                  <a:pt x="5232868" y="440582"/>
                  <a:pt x="5027441" y="2315644"/>
                  <a:pt x="5145453" y="3063046"/>
                </a:cubicBezTo>
                <a:cubicBezTo>
                  <a:pt x="5263466" y="3810447"/>
                  <a:pt x="5438295" y="4269378"/>
                  <a:pt x="5145453" y="4610298"/>
                </a:cubicBezTo>
                <a:cubicBezTo>
                  <a:pt x="4852612" y="4951219"/>
                  <a:pt x="4096470" y="5191611"/>
                  <a:pt x="3388403" y="5108567"/>
                </a:cubicBezTo>
                <a:cubicBezTo>
                  <a:pt x="2680337" y="5025523"/>
                  <a:pt x="1425923" y="4793871"/>
                  <a:pt x="897060" y="4112030"/>
                </a:cubicBezTo>
                <a:cubicBezTo>
                  <a:pt x="368196" y="3430188"/>
                  <a:pt x="-370462" y="1686249"/>
                  <a:pt x="215221" y="1017522"/>
                </a:cubicBezTo>
                <a:cubicBezTo>
                  <a:pt x="691089" y="474181"/>
                  <a:pt x="2621195" y="-17223"/>
                  <a:pt x="3768999" y="46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3571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24943D91-C407-41C1-8574-76661B57139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64087" y="1908313"/>
            <a:ext cx="3424579" cy="3040360"/>
          </a:xfrm>
          <a:custGeom>
            <a:avLst/>
            <a:gdLst>
              <a:gd name="connsiteX0" fmla="*/ 125450 w 2568434"/>
              <a:gd name="connsiteY0" fmla="*/ 111684 h 2280270"/>
              <a:gd name="connsiteX1" fmla="*/ 2442984 w 2568434"/>
              <a:gd name="connsiteY1" fmla="*/ 111684 h 2280270"/>
              <a:gd name="connsiteX2" fmla="*/ 2442984 w 2568434"/>
              <a:gd name="connsiteY2" fmla="*/ 2168586 h 2280270"/>
              <a:gd name="connsiteX3" fmla="*/ 125450 w 2568434"/>
              <a:gd name="connsiteY3" fmla="*/ 2168586 h 2280270"/>
              <a:gd name="connsiteX4" fmla="*/ 96085 w 2568434"/>
              <a:gd name="connsiteY4" fmla="*/ 82319 h 2280270"/>
              <a:gd name="connsiteX5" fmla="*/ 96085 w 2568434"/>
              <a:gd name="connsiteY5" fmla="*/ 2197951 h 2280270"/>
              <a:gd name="connsiteX6" fmla="*/ 2472349 w 2568434"/>
              <a:gd name="connsiteY6" fmla="*/ 2197951 h 2280270"/>
              <a:gd name="connsiteX7" fmla="*/ 2472349 w 2568434"/>
              <a:gd name="connsiteY7" fmla="*/ 82319 h 2280270"/>
              <a:gd name="connsiteX8" fmla="*/ 0 w 2568434"/>
              <a:gd name="connsiteY8" fmla="*/ 0 h 2280270"/>
              <a:gd name="connsiteX9" fmla="*/ 2568434 w 2568434"/>
              <a:gd name="connsiteY9" fmla="*/ 0 h 2280270"/>
              <a:gd name="connsiteX10" fmla="*/ 2568434 w 2568434"/>
              <a:gd name="connsiteY10" fmla="*/ 2280270 h 2280270"/>
              <a:gd name="connsiteX11" fmla="*/ 0 w 2568434"/>
              <a:gd name="connsiteY11" fmla="*/ 2280270 h 228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8434" h="2280270">
                <a:moveTo>
                  <a:pt x="125450" y="111684"/>
                </a:moveTo>
                <a:lnTo>
                  <a:pt x="2442984" y="111684"/>
                </a:lnTo>
                <a:lnTo>
                  <a:pt x="2442984" y="2168586"/>
                </a:lnTo>
                <a:lnTo>
                  <a:pt x="125450" y="2168586"/>
                </a:lnTo>
                <a:close/>
                <a:moveTo>
                  <a:pt x="96085" y="82319"/>
                </a:moveTo>
                <a:lnTo>
                  <a:pt x="96085" y="2197951"/>
                </a:lnTo>
                <a:lnTo>
                  <a:pt x="2472349" y="2197951"/>
                </a:lnTo>
                <a:lnTo>
                  <a:pt x="2472349" y="82319"/>
                </a:lnTo>
                <a:close/>
                <a:moveTo>
                  <a:pt x="0" y="0"/>
                </a:moveTo>
                <a:lnTo>
                  <a:pt x="2568434" y="0"/>
                </a:lnTo>
                <a:lnTo>
                  <a:pt x="2568434" y="2280270"/>
                </a:lnTo>
                <a:lnTo>
                  <a:pt x="0" y="22802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D19E2BEF-0357-4B60-8F97-1B4CBD18E02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0272000" y="4938000"/>
            <a:ext cx="1920000" cy="1920000"/>
          </a:xfrm>
          <a:custGeom>
            <a:avLst/>
            <a:gdLst>
              <a:gd name="connsiteX0" fmla="*/ 125363 w 1440000"/>
              <a:gd name="connsiteY0" fmla="*/ 124056 h 1440000"/>
              <a:gd name="connsiteX1" fmla="*/ 1314637 w 1440000"/>
              <a:gd name="connsiteY1" fmla="*/ 124056 h 1440000"/>
              <a:gd name="connsiteX2" fmla="*/ 1314637 w 1440000"/>
              <a:gd name="connsiteY2" fmla="*/ 1315945 h 1440000"/>
              <a:gd name="connsiteX3" fmla="*/ 125363 w 1440000"/>
              <a:gd name="connsiteY3" fmla="*/ 1315945 h 1440000"/>
              <a:gd name="connsiteX4" fmla="*/ 92030 w 1440000"/>
              <a:gd name="connsiteY4" fmla="*/ 90723 h 1440000"/>
              <a:gd name="connsiteX5" fmla="*/ 92030 w 1440000"/>
              <a:gd name="connsiteY5" fmla="*/ 1349278 h 1440000"/>
              <a:gd name="connsiteX6" fmla="*/ 1347970 w 1440000"/>
              <a:gd name="connsiteY6" fmla="*/ 1349278 h 1440000"/>
              <a:gd name="connsiteX7" fmla="*/ 1347970 w 1440000"/>
              <a:gd name="connsiteY7" fmla="*/ 90723 h 1440000"/>
              <a:gd name="connsiteX8" fmla="*/ 0 w 1440000"/>
              <a:gd name="connsiteY8" fmla="*/ 0 h 1440000"/>
              <a:gd name="connsiteX9" fmla="*/ 1440000 w 1440000"/>
              <a:gd name="connsiteY9" fmla="*/ 0 h 1440000"/>
              <a:gd name="connsiteX10" fmla="*/ 1440000 w 1440000"/>
              <a:gd name="connsiteY10" fmla="*/ 1440000 h 1440000"/>
              <a:gd name="connsiteX11" fmla="*/ 0 w 1440000"/>
              <a:gd name="connsiteY11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0000" h="1440000">
                <a:moveTo>
                  <a:pt x="125363" y="124056"/>
                </a:moveTo>
                <a:lnTo>
                  <a:pt x="1314637" y="124056"/>
                </a:lnTo>
                <a:lnTo>
                  <a:pt x="1314637" y="1315945"/>
                </a:lnTo>
                <a:lnTo>
                  <a:pt x="125363" y="1315945"/>
                </a:lnTo>
                <a:close/>
                <a:moveTo>
                  <a:pt x="92030" y="90723"/>
                </a:moveTo>
                <a:lnTo>
                  <a:pt x="92030" y="1349278"/>
                </a:lnTo>
                <a:lnTo>
                  <a:pt x="1347970" y="1349278"/>
                </a:lnTo>
                <a:lnTo>
                  <a:pt x="1347970" y="90723"/>
                </a:lnTo>
                <a:close/>
                <a:moveTo>
                  <a:pt x="0" y="0"/>
                </a:moveTo>
                <a:lnTo>
                  <a:pt x="1440000" y="0"/>
                </a:lnTo>
                <a:lnTo>
                  <a:pt x="1440000" y="1440000"/>
                </a:lnTo>
                <a:lnTo>
                  <a:pt x="0" y="144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C69723CC-367A-47C2-9C98-4E37F9539DB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44085" y="0"/>
            <a:ext cx="1920000" cy="1920000"/>
          </a:xfrm>
          <a:custGeom>
            <a:avLst/>
            <a:gdLst>
              <a:gd name="connsiteX0" fmla="*/ 125363 w 1440000"/>
              <a:gd name="connsiteY0" fmla="*/ 124056 h 1440000"/>
              <a:gd name="connsiteX1" fmla="*/ 1314637 w 1440000"/>
              <a:gd name="connsiteY1" fmla="*/ 124056 h 1440000"/>
              <a:gd name="connsiteX2" fmla="*/ 1314637 w 1440000"/>
              <a:gd name="connsiteY2" fmla="*/ 1315945 h 1440000"/>
              <a:gd name="connsiteX3" fmla="*/ 125363 w 1440000"/>
              <a:gd name="connsiteY3" fmla="*/ 1315945 h 1440000"/>
              <a:gd name="connsiteX4" fmla="*/ 92030 w 1440000"/>
              <a:gd name="connsiteY4" fmla="*/ 90723 h 1440000"/>
              <a:gd name="connsiteX5" fmla="*/ 92030 w 1440000"/>
              <a:gd name="connsiteY5" fmla="*/ 1349278 h 1440000"/>
              <a:gd name="connsiteX6" fmla="*/ 1347970 w 1440000"/>
              <a:gd name="connsiteY6" fmla="*/ 1349278 h 1440000"/>
              <a:gd name="connsiteX7" fmla="*/ 1347970 w 1440000"/>
              <a:gd name="connsiteY7" fmla="*/ 90723 h 1440000"/>
              <a:gd name="connsiteX8" fmla="*/ 0 w 1440000"/>
              <a:gd name="connsiteY8" fmla="*/ 0 h 1440000"/>
              <a:gd name="connsiteX9" fmla="*/ 1440000 w 1440000"/>
              <a:gd name="connsiteY9" fmla="*/ 0 h 1440000"/>
              <a:gd name="connsiteX10" fmla="*/ 1440000 w 1440000"/>
              <a:gd name="connsiteY10" fmla="*/ 1440000 h 1440000"/>
              <a:gd name="connsiteX11" fmla="*/ 0 w 1440000"/>
              <a:gd name="connsiteY11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0000" h="1440000">
                <a:moveTo>
                  <a:pt x="125363" y="124056"/>
                </a:moveTo>
                <a:lnTo>
                  <a:pt x="1314637" y="124056"/>
                </a:lnTo>
                <a:lnTo>
                  <a:pt x="1314637" y="1315945"/>
                </a:lnTo>
                <a:lnTo>
                  <a:pt x="125363" y="1315945"/>
                </a:lnTo>
                <a:close/>
                <a:moveTo>
                  <a:pt x="92030" y="90723"/>
                </a:moveTo>
                <a:lnTo>
                  <a:pt x="92030" y="1349278"/>
                </a:lnTo>
                <a:lnTo>
                  <a:pt x="1347970" y="1349278"/>
                </a:lnTo>
                <a:lnTo>
                  <a:pt x="1347970" y="90723"/>
                </a:lnTo>
                <a:close/>
                <a:moveTo>
                  <a:pt x="0" y="0"/>
                </a:moveTo>
                <a:lnTo>
                  <a:pt x="1440000" y="0"/>
                </a:lnTo>
                <a:lnTo>
                  <a:pt x="1440000" y="1440000"/>
                </a:lnTo>
                <a:lnTo>
                  <a:pt x="0" y="144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7898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8540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3983765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548680"/>
            <a:ext cx="3071043" cy="182420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2372883"/>
            <a:ext cx="307104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5AC382A-C3B5-4BE0-B805-8F9094AFD7DC}"/>
              </a:ext>
            </a:extLst>
          </p:cNvPr>
          <p:cNvGrpSpPr/>
          <p:nvPr userDrawn="1"/>
        </p:nvGrpSpPr>
        <p:grpSpPr>
          <a:xfrm>
            <a:off x="1" y="3429000"/>
            <a:ext cx="3979897" cy="3429001"/>
            <a:chOff x="0" y="2571749"/>
            <a:chExt cx="2984923" cy="2571751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0" y="4032469"/>
              <a:ext cx="2984923" cy="1111031"/>
              <a:chOff x="0" y="4032469"/>
              <a:chExt cx="2984923" cy="1111031"/>
            </a:xfrm>
          </p:grpSpPr>
          <p:sp>
            <p:nvSpPr>
              <p:cNvPr id="2" name="Rectangle 1"/>
              <p:cNvSpPr/>
              <p:nvPr userDrawn="1"/>
            </p:nvSpPr>
            <p:spPr>
              <a:xfrm>
                <a:off x="2527176" y="4443958"/>
                <a:ext cx="457200" cy="699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Oval 2"/>
              <p:cNvSpPr/>
              <p:nvPr userDrawn="1"/>
            </p:nvSpPr>
            <p:spPr>
              <a:xfrm>
                <a:off x="2128455" y="4032469"/>
                <a:ext cx="856468" cy="856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0" y="4363963"/>
                <a:ext cx="449249" cy="779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 userDrawn="1"/>
            </p:nvSpPr>
            <p:spPr>
              <a:xfrm>
                <a:off x="0" y="411702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A909D931-338B-4F68-B73A-DDF2CA17DD12}"/>
                </a:ext>
              </a:extLst>
            </p:cNvPr>
            <p:cNvSpPr/>
            <p:nvPr userDrawn="1"/>
          </p:nvSpPr>
          <p:spPr>
            <a:xfrm>
              <a:off x="0" y="3170955"/>
              <a:ext cx="2544134" cy="1972545"/>
            </a:xfrm>
            <a:custGeom>
              <a:avLst/>
              <a:gdLst>
                <a:gd name="connsiteX0" fmla="*/ 1395974 w 2544134"/>
                <a:gd name="connsiteY0" fmla="*/ 0 h 1972545"/>
                <a:gd name="connsiteX1" fmla="*/ 1581175 w 2544134"/>
                <a:gd name="connsiteY1" fmla="*/ 0 h 1972545"/>
                <a:gd name="connsiteX2" fmla="*/ 1629807 w 2544134"/>
                <a:gd name="connsiteY2" fmla="*/ 388693 h 1972545"/>
                <a:gd name="connsiteX3" fmla="*/ 1660266 w 2544134"/>
                <a:gd name="connsiteY3" fmla="*/ 394521 h 1972545"/>
                <a:gd name="connsiteX4" fmla="*/ 1843628 w 2544134"/>
                <a:gd name="connsiteY4" fmla="*/ 524107 h 1972545"/>
                <a:gd name="connsiteX5" fmla="*/ 1859380 w 2544134"/>
                <a:gd name="connsiteY5" fmla="*/ 553128 h 1972545"/>
                <a:gd name="connsiteX6" fmla="*/ 1884339 w 2544134"/>
                <a:gd name="connsiteY6" fmla="*/ 550612 h 1972545"/>
                <a:gd name="connsiteX7" fmla="*/ 2175988 w 2544134"/>
                <a:gd name="connsiteY7" fmla="*/ 743930 h 1972545"/>
                <a:gd name="connsiteX8" fmla="*/ 2180885 w 2544134"/>
                <a:gd name="connsiteY8" fmla="*/ 759703 h 1972545"/>
                <a:gd name="connsiteX9" fmla="*/ 2191569 w 2544134"/>
                <a:gd name="connsiteY9" fmla="*/ 756387 h 1972545"/>
                <a:gd name="connsiteX10" fmla="*/ 2234564 w 2544134"/>
                <a:gd name="connsiteY10" fmla="*/ 752052 h 1972545"/>
                <a:gd name="connsiteX11" fmla="*/ 2443572 w 2544134"/>
                <a:gd name="connsiteY11" fmla="*/ 922399 h 1972545"/>
                <a:gd name="connsiteX12" fmla="*/ 2445282 w 2544134"/>
                <a:gd name="connsiteY12" fmla="*/ 939364 h 1972545"/>
                <a:gd name="connsiteX13" fmla="*/ 2508998 w 2544134"/>
                <a:gd name="connsiteY13" fmla="*/ 945787 h 1972545"/>
                <a:gd name="connsiteX14" fmla="*/ 2544134 w 2544134"/>
                <a:gd name="connsiteY14" fmla="*/ 956223 h 1972545"/>
                <a:gd name="connsiteX15" fmla="*/ 2544134 w 2544134"/>
                <a:gd name="connsiteY15" fmla="*/ 1972545 h 1972545"/>
                <a:gd name="connsiteX16" fmla="*/ 354884 w 2544134"/>
                <a:gd name="connsiteY16" fmla="*/ 1972545 h 1972545"/>
                <a:gd name="connsiteX17" fmla="*/ 342134 w 2544134"/>
                <a:gd name="connsiteY17" fmla="*/ 1965625 h 1972545"/>
                <a:gd name="connsiteX18" fmla="*/ 244050 w 2544134"/>
                <a:gd name="connsiteY18" fmla="*/ 1838062 h 1972545"/>
                <a:gd name="connsiteX19" fmla="*/ 241474 w 2544134"/>
                <a:gd name="connsiteY19" fmla="*/ 1812505 h 1972545"/>
                <a:gd name="connsiteX20" fmla="*/ 236764 w 2544134"/>
                <a:gd name="connsiteY20" fmla="*/ 1816784 h 1972545"/>
                <a:gd name="connsiteX21" fmla="*/ 103253 w 2544134"/>
                <a:gd name="connsiteY21" fmla="*/ 1857566 h 1972545"/>
                <a:gd name="connsiteX22" fmla="*/ 10304 w 2544134"/>
                <a:gd name="connsiteY22" fmla="*/ 1838801 h 1972545"/>
                <a:gd name="connsiteX23" fmla="*/ 0 w 2544134"/>
                <a:gd name="connsiteY23" fmla="*/ 1833208 h 1972545"/>
                <a:gd name="connsiteX24" fmla="*/ 0 w 2544134"/>
                <a:gd name="connsiteY24" fmla="*/ 1404340 h 1972545"/>
                <a:gd name="connsiteX25" fmla="*/ 10304 w 2544134"/>
                <a:gd name="connsiteY25" fmla="*/ 1398747 h 1972545"/>
                <a:gd name="connsiteX26" fmla="*/ 103253 w 2544134"/>
                <a:gd name="connsiteY26" fmla="*/ 1379981 h 1972545"/>
                <a:gd name="connsiteX27" fmla="*/ 151378 w 2544134"/>
                <a:gd name="connsiteY27" fmla="*/ 1384832 h 1972545"/>
                <a:gd name="connsiteX28" fmla="*/ 162402 w 2544134"/>
                <a:gd name="connsiteY28" fmla="*/ 1388255 h 1972545"/>
                <a:gd name="connsiteX29" fmla="*/ 159919 w 2544134"/>
                <a:gd name="connsiteY29" fmla="*/ 1363619 h 1972545"/>
                <a:gd name="connsiteX30" fmla="*/ 522221 w 2544134"/>
                <a:gd name="connsiteY30" fmla="*/ 1001317 h 1972545"/>
                <a:gd name="connsiteX31" fmla="*/ 595237 w 2544134"/>
                <a:gd name="connsiteY31" fmla="*/ 1008678 h 1972545"/>
                <a:gd name="connsiteX32" fmla="*/ 617610 w 2544134"/>
                <a:gd name="connsiteY32" fmla="*/ 1015623 h 1972545"/>
                <a:gd name="connsiteX33" fmla="*/ 630288 w 2544134"/>
                <a:gd name="connsiteY33" fmla="*/ 1000258 h 1972545"/>
                <a:gd name="connsiteX34" fmla="*/ 886474 w 2544134"/>
                <a:gd name="connsiteY34" fmla="*/ 894142 h 1972545"/>
                <a:gd name="connsiteX35" fmla="*/ 896697 w 2544134"/>
                <a:gd name="connsiteY35" fmla="*/ 895173 h 1972545"/>
                <a:gd name="connsiteX36" fmla="*/ 889510 w 2544134"/>
                <a:gd name="connsiteY36" fmla="*/ 872020 h 1972545"/>
                <a:gd name="connsiteX37" fmla="*/ 886474 w 2544134"/>
                <a:gd name="connsiteY37" fmla="*/ 841898 h 1972545"/>
                <a:gd name="connsiteX38" fmla="*/ 1005814 w 2544134"/>
                <a:gd name="connsiteY38" fmla="*/ 695472 h 1972545"/>
                <a:gd name="connsiteX39" fmla="*/ 1011986 w 2544134"/>
                <a:gd name="connsiteY39" fmla="*/ 694850 h 1972545"/>
                <a:gd name="connsiteX40" fmla="*/ 1016112 w 2544134"/>
                <a:gd name="connsiteY40" fmla="*/ 653922 h 1972545"/>
                <a:gd name="connsiteX41" fmla="*/ 1301359 w 2544134"/>
                <a:gd name="connsiteY41" fmla="*/ 421440 h 1972545"/>
                <a:gd name="connsiteX42" fmla="*/ 1342724 w 2544134"/>
                <a:gd name="connsiteY42" fmla="*/ 425610 h 19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4134" h="1972545">
                  <a:moveTo>
                    <a:pt x="1395974" y="0"/>
                  </a:moveTo>
                  <a:lnTo>
                    <a:pt x="1581175" y="0"/>
                  </a:lnTo>
                  <a:lnTo>
                    <a:pt x="1629807" y="388693"/>
                  </a:lnTo>
                  <a:lnTo>
                    <a:pt x="1660266" y="394521"/>
                  </a:lnTo>
                  <a:cubicBezTo>
                    <a:pt x="1736117" y="414036"/>
                    <a:pt x="1800967" y="460961"/>
                    <a:pt x="1843628" y="524107"/>
                  </a:cubicBezTo>
                  <a:lnTo>
                    <a:pt x="1859380" y="553128"/>
                  </a:lnTo>
                  <a:lnTo>
                    <a:pt x="1884339" y="550612"/>
                  </a:lnTo>
                  <a:cubicBezTo>
                    <a:pt x="2015447" y="550612"/>
                    <a:pt x="2127937" y="630325"/>
                    <a:pt x="2175988" y="743930"/>
                  </a:cubicBezTo>
                  <a:lnTo>
                    <a:pt x="2180885" y="759703"/>
                  </a:lnTo>
                  <a:lnTo>
                    <a:pt x="2191569" y="756387"/>
                  </a:lnTo>
                  <a:cubicBezTo>
                    <a:pt x="2205457" y="753545"/>
                    <a:pt x="2219836" y="752052"/>
                    <a:pt x="2234564" y="752052"/>
                  </a:cubicBezTo>
                  <a:cubicBezTo>
                    <a:pt x="2337661" y="752052"/>
                    <a:pt x="2423678" y="825183"/>
                    <a:pt x="2443572" y="922399"/>
                  </a:cubicBezTo>
                  <a:lnTo>
                    <a:pt x="2445282" y="939364"/>
                  </a:lnTo>
                  <a:lnTo>
                    <a:pt x="2508998" y="945787"/>
                  </a:lnTo>
                  <a:lnTo>
                    <a:pt x="2544134" y="956223"/>
                  </a:lnTo>
                  <a:lnTo>
                    <a:pt x="2544134" y="1972545"/>
                  </a:lnTo>
                  <a:lnTo>
                    <a:pt x="354884" y="1972545"/>
                  </a:lnTo>
                  <a:lnTo>
                    <a:pt x="342134" y="1965625"/>
                  </a:lnTo>
                  <a:cubicBezTo>
                    <a:pt x="295511" y="1934418"/>
                    <a:pt x="255183" y="1892469"/>
                    <a:pt x="244050" y="1838062"/>
                  </a:cubicBezTo>
                  <a:lnTo>
                    <a:pt x="241474" y="1812505"/>
                  </a:lnTo>
                  <a:lnTo>
                    <a:pt x="236764" y="1816784"/>
                  </a:lnTo>
                  <a:cubicBezTo>
                    <a:pt x="198653" y="1842531"/>
                    <a:pt x="152709" y="1857566"/>
                    <a:pt x="103253" y="1857566"/>
                  </a:cubicBezTo>
                  <a:cubicBezTo>
                    <a:pt x="70283" y="1857566"/>
                    <a:pt x="38873" y="1850884"/>
                    <a:pt x="10304" y="1838801"/>
                  </a:cubicBezTo>
                  <a:lnTo>
                    <a:pt x="0" y="1833208"/>
                  </a:lnTo>
                  <a:lnTo>
                    <a:pt x="0" y="1404340"/>
                  </a:lnTo>
                  <a:lnTo>
                    <a:pt x="10304" y="1398747"/>
                  </a:lnTo>
                  <a:cubicBezTo>
                    <a:pt x="38873" y="1386663"/>
                    <a:pt x="70283" y="1379981"/>
                    <a:pt x="103253" y="1379981"/>
                  </a:cubicBezTo>
                  <a:cubicBezTo>
                    <a:pt x="119738" y="1379981"/>
                    <a:pt x="135833" y="1381652"/>
                    <a:pt x="151378" y="1384832"/>
                  </a:cubicBezTo>
                  <a:lnTo>
                    <a:pt x="162402" y="1388255"/>
                  </a:lnTo>
                  <a:lnTo>
                    <a:pt x="159919" y="1363619"/>
                  </a:lnTo>
                  <a:cubicBezTo>
                    <a:pt x="159919" y="1163525"/>
                    <a:pt x="322127" y="1001317"/>
                    <a:pt x="522221" y="1001317"/>
                  </a:cubicBezTo>
                  <a:cubicBezTo>
                    <a:pt x="547233" y="1001317"/>
                    <a:pt x="571652" y="1003852"/>
                    <a:pt x="595237" y="1008678"/>
                  </a:cubicBezTo>
                  <a:lnTo>
                    <a:pt x="617610" y="1015623"/>
                  </a:lnTo>
                  <a:lnTo>
                    <a:pt x="630288" y="1000258"/>
                  </a:lnTo>
                  <a:cubicBezTo>
                    <a:pt x="695852" y="934694"/>
                    <a:pt x="786427" y="894142"/>
                    <a:pt x="886474" y="894142"/>
                  </a:cubicBezTo>
                  <a:lnTo>
                    <a:pt x="896697" y="895173"/>
                  </a:lnTo>
                  <a:lnTo>
                    <a:pt x="889510" y="872020"/>
                  </a:lnTo>
                  <a:cubicBezTo>
                    <a:pt x="887519" y="862290"/>
                    <a:pt x="886474" y="852216"/>
                    <a:pt x="886474" y="841898"/>
                  </a:cubicBezTo>
                  <a:cubicBezTo>
                    <a:pt x="886474" y="769671"/>
                    <a:pt x="937707" y="709409"/>
                    <a:pt x="1005814" y="695472"/>
                  </a:cubicBezTo>
                  <a:lnTo>
                    <a:pt x="1011986" y="694850"/>
                  </a:lnTo>
                  <a:lnTo>
                    <a:pt x="1016112" y="653922"/>
                  </a:lnTo>
                  <a:cubicBezTo>
                    <a:pt x="1043262" y="521245"/>
                    <a:pt x="1160655" y="421440"/>
                    <a:pt x="1301359" y="421440"/>
                  </a:cubicBezTo>
                  <a:lnTo>
                    <a:pt x="1342724" y="4256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35AEBDB-6E77-465B-802B-2411CB9307EC}"/>
                </a:ext>
              </a:extLst>
            </p:cNvPr>
            <p:cNvGrpSpPr/>
            <p:nvPr userDrawn="1"/>
          </p:nvGrpSpPr>
          <p:grpSpPr>
            <a:xfrm>
              <a:off x="1278074" y="2571749"/>
              <a:ext cx="413353" cy="794587"/>
              <a:chOff x="5304862" y="-789923"/>
              <a:chExt cx="645890" cy="1241591"/>
            </a:xfrm>
          </p:grpSpPr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5E76A47E-F7A7-4DA1-9B8C-D7B1A60D5D71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1" name="이등변 삼각형 49">
                  <a:extLst>
                    <a:ext uri="{FF2B5EF4-FFF2-40B4-BE49-F238E27FC236}">
                      <a16:creationId xmlns:a16="http://schemas.microsoft.com/office/drawing/2014/main" id="{67190486-51A1-4AB6-8B4F-B570F9832336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56F15390-B3DB-4D76-834D-291CE0D12AD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3BA87288-70D8-4753-8DAA-8CA1C332EF6C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AD475AD4-CA04-4B61-9BB4-408BA6A11E05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1B106404-A3F8-4193-8435-FA430BEB5473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9408417A-6F35-4CB8-93DD-4FB5074FE702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3058858D-8ACE-40F2-B778-D2BFBF4553F3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2546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73231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204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796819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47049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91D8-969E-64EE-4C62-2A9820B7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08177-C5CB-97C6-19BE-EAD27E343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B4CD3-281E-3519-8881-2A0249D1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BDB2E-09D3-16AE-718E-5EE83EE9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5088F-9832-54AD-0F0C-7BA5718E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14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3118-562D-70FA-0028-4DEDD3C6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0493E-90F1-8A0B-A230-F31874893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B717A-BC9E-3A20-1688-79F7FFD14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096B0-8EE6-97E6-DF9F-76AF56186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09B9E-6257-2421-F41A-6314ABE2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13341-658E-5C20-AF0F-CDF5008E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690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1BB5-0475-362B-B8A7-8F3E0C5F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DD8F6-6955-3E53-0603-DFF747A50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2D557-E3BC-E248-85E4-59172B27B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8472C2-4E99-8744-0B5D-2CC491300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722E19-2A47-7F81-284D-6DD4E4A63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3C486A-D2AE-F7CD-B31B-B671DCF6A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5BD04-FCCD-C3CB-3DE8-DAAAD15E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94ED06-1EA8-E26E-AE92-002D84E1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59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74FF-D4C4-0D9F-CDE4-D63D15DC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239005-5F0D-B89E-3ABE-BEC753C5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235EB-5292-4C4B-3EF8-091AF4F2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A6022-9378-0C26-0824-03BC5ACD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743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F77-4904-102A-285F-5D04E145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CAE9E-8794-345E-EB7A-229A8815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C8433-449F-737C-FEFD-38C28486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193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95E2-615A-DA06-FD1A-2BD33BA9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88B7A-C9A5-408B-891A-27351ADE2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D8F8B-C1BD-5C27-29FA-EC75F8B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CCCAA-C3F8-197D-3E2F-6C39EFE8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EC0DF-D9E1-B1BB-032D-93208625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8E647-F237-B7DD-3299-868885EE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119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67AB-FF81-349D-6674-99EF4FD2E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332E33-946A-5167-F45D-EDED3E677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19BC7-EDB1-0538-7A7C-0FA29D582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CEB98-F833-17DD-0004-E38FF9AF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08457-58A5-8A8E-1FAD-20B1B9EE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26EA9-A730-78D0-5392-8762F40B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307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80957-1A43-8F4B-DD7A-1019565B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39DB-C206-4DEE-460E-7E75CEEDB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5E72-75F7-4D48-6405-BF0B89112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7037B-2C16-4152-84D2-56DBC101D75B}" type="datetimeFigureOut">
              <a:rPr lang="id-ID" smtClean="0"/>
              <a:t>27/08/2023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FB435-42CE-A8AA-4554-F2858370B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994C2-1C89-DC54-2DB8-48B8E739B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472B9-582B-4210-B73D-940BF80292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382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403D461B-5F0D-076B-F424-265EA262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t="22652" r="66307" b="16702"/>
          <a:stretch/>
        </p:blipFill>
        <p:spPr>
          <a:xfrm>
            <a:off x="2758252" y="1666"/>
            <a:ext cx="5543018" cy="69406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97130A-C3B2-832B-F311-B241BAA07886}"/>
              </a:ext>
            </a:extLst>
          </p:cNvPr>
          <p:cNvSpPr/>
          <p:nvPr/>
        </p:nvSpPr>
        <p:spPr>
          <a:xfrm>
            <a:off x="2824480" y="12402"/>
            <a:ext cx="9367520" cy="6858000"/>
          </a:xfrm>
          <a:prstGeom prst="rect">
            <a:avLst/>
          </a:prstGeom>
          <a:gradFill flip="none" rotWithShape="1">
            <a:gsLst>
              <a:gs pos="34000">
                <a:schemeClr val="bg1">
                  <a:alpha val="24000"/>
                </a:schemeClr>
              </a:gs>
              <a:gs pos="78000">
                <a:schemeClr val="accent1">
                  <a:lumMod val="95000"/>
                  <a:lumOff val="5000"/>
                  <a:alpha val="14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408ABDA7-5FD2-F362-C8BE-96956584D2EC}"/>
              </a:ext>
            </a:extLst>
          </p:cNvPr>
          <p:cNvSpPr/>
          <p:nvPr/>
        </p:nvSpPr>
        <p:spPr>
          <a:xfrm rot="10800000" flipH="1">
            <a:off x="0" y="0"/>
            <a:ext cx="2357120" cy="6858000"/>
          </a:xfrm>
          <a:prstGeom prst="rtTriangle">
            <a:avLst/>
          </a:prstGeom>
          <a:gradFill flip="none" rotWithShape="1">
            <a:gsLst>
              <a:gs pos="100000">
                <a:schemeClr val="bg1">
                  <a:alpha val="24000"/>
                </a:schemeClr>
              </a:gs>
              <a:gs pos="0">
                <a:schemeClr val="accent1">
                  <a:lumMod val="95000"/>
                  <a:lumOff val="5000"/>
                  <a:alpha val="14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CFC99352-7CDF-2E2D-63C0-FF3C49F45ACD}"/>
              </a:ext>
            </a:extLst>
          </p:cNvPr>
          <p:cNvSpPr/>
          <p:nvPr/>
        </p:nvSpPr>
        <p:spPr>
          <a:xfrm>
            <a:off x="340746" y="-26990"/>
            <a:ext cx="3744686" cy="6858000"/>
          </a:xfrm>
          <a:prstGeom prst="parallelogram">
            <a:avLst>
              <a:gd name="adj" fmla="val 59568"/>
            </a:avLst>
          </a:prstGeom>
          <a:blipFill dpi="0" rotWithShape="1">
            <a:blip r:embed="rId3"/>
            <a:srcRect/>
            <a:stretch>
              <a:fillRect l="-48000" r="-5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279301FF-F5DD-553E-CF01-7467C18CD852}"/>
              </a:ext>
            </a:extLst>
          </p:cNvPr>
          <p:cNvSpPr/>
          <p:nvPr/>
        </p:nvSpPr>
        <p:spPr>
          <a:xfrm>
            <a:off x="6108116" y="84322"/>
            <a:ext cx="3744686" cy="6858000"/>
          </a:xfrm>
          <a:prstGeom prst="parallelogram">
            <a:avLst>
              <a:gd name="adj" fmla="val 59568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2D411DB5-44A6-5B56-BADB-6B766292C3BA}"/>
              </a:ext>
            </a:extLst>
          </p:cNvPr>
          <p:cNvSpPr/>
          <p:nvPr/>
        </p:nvSpPr>
        <p:spPr>
          <a:xfrm>
            <a:off x="1317716" y="3851364"/>
            <a:ext cx="3744686" cy="6858000"/>
          </a:xfrm>
          <a:prstGeom prst="parallelogram">
            <a:avLst>
              <a:gd name="adj" fmla="val 59568"/>
            </a:avLst>
          </a:prstGeom>
          <a:blipFill dpi="0" rotWithShape="1">
            <a:blip r:embed="rId4">
              <a:alphaModFix/>
            </a:blip>
            <a:srcRect/>
            <a:stretch>
              <a:fillRect l="-13000" t="-33000" r="-44000" b="46000"/>
            </a:stretch>
          </a:blip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311BECC-445E-26AE-EDB1-032D2DDE2770}"/>
              </a:ext>
            </a:extLst>
          </p:cNvPr>
          <p:cNvSpPr/>
          <p:nvPr/>
        </p:nvSpPr>
        <p:spPr>
          <a:xfrm>
            <a:off x="1148806" y="3367641"/>
            <a:ext cx="3744686" cy="6858000"/>
          </a:xfrm>
          <a:prstGeom prst="parallelogram">
            <a:avLst>
              <a:gd name="adj" fmla="val 59568"/>
            </a:avLst>
          </a:prstGeom>
          <a:gradFill flip="none" rotWithShape="1">
            <a:gsLst>
              <a:gs pos="0">
                <a:schemeClr val="bg1">
                  <a:alpha val="24000"/>
                </a:schemeClr>
              </a:gs>
              <a:gs pos="40000">
                <a:schemeClr val="accent1">
                  <a:lumMod val="95000"/>
                  <a:lumOff val="5000"/>
                  <a:alpha val="14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19B4AAF-CC30-67FE-AD88-5A22A57AE727}"/>
              </a:ext>
            </a:extLst>
          </p:cNvPr>
          <p:cNvSpPr/>
          <p:nvPr/>
        </p:nvSpPr>
        <p:spPr>
          <a:xfrm>
            <a:off x="2716382" y="4517124"/>
            <a:ext cx="3744686" cy="6858000"/>
          </a:xfrm>
          <a:prstGeom prst="parallelogram">
            <a:avLst>
              <a:gd name="adj" fmla="val 59568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0D3BE9-4FAE-22FD-6D78-98581C69A425}"/>
              </a:ext>
            </a:extLst>
          </p:cNvPr>
          <p:cNvSpPr txBox="1"/>
          <p:nvPr/>
        </p:nvSpPr>
        <p:spPr>
          <a:xfrm>
            <a:off x="1034325" y="4033401"/>
            <a:ext cx="7370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STATISTIKA</a:t>
            </a:r>
            <a:r>
              <a:rPr lang="en-US" sz="9600" dirty="0">
                <a:latin typeface="Bahnschrift SemiBold Condensed" panose="020B0502040204020203" pitchFamily="34" charset="0"/>
              </a:rPr>
              <a:t> </a:t>
            </a:r>
            <a:r>
              <a:rPr lang="en-US" sz="9600" dirty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BISNIS</a:t>
            </a:r>
            <a:endParaRPr lang="id-ID" sz="9600" dirty="0">
              <a:solidFill>
                <a:srgbClr val="FFFF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9CC11A-AF90-1F24-D68A-8D6C9B6163E8}"/>
              </a:ext>
            </a:extLst>
          </p:cNvPr>
          <p:cNvSpPr txBox="1"/>
          <p:nvPr/>
        </p:nvSpPr>
        <p:spPr>
          <a:xfrm>
            <a:off x="3199857" y="3402010"/>
            <a:ext cx="3988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5400" b="1" dirty="0">
                <a:solidFill>
                  <a:srgbClr val="FFC000"/>
                </a:solidFill>
                <a:latin typeface="Harlow Solid Italic" panose="04030604020F02020D02" pitchFamily="82" charset="0"/>
              </a:rPr>
              <a:t>Departemen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127A3D-289D-DB51-0C05-3A306E9E0555}"/>
              </a:ext>
            </a:extLst>
          </p:cNvPr>
          <p:cNvSpPr txBox="1"/>
          <p:nvPr/>
        </p:nvSpPr>
        <p:spPr>
          <a:xfrm>
            <a:off x="5035187" y="5339503"/>
            <a:ext cx="6738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rPr>
              <a:t>Pilihan</a:t>
            </a:r>
            <a:r>
              <a:rPr lang="id-ID" sz="50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rPr>
              <a:t> dan Harapanku</a:t>
            </a:r>
          </a:p>
        </p:txBody>
      </p:sp>
      <p:pic>
        <p:nvPicPr>
          <p:cNvPr id="35" name="Picture 3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7213467-FB33-EA52-C8B0-506733FBC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78" y="84685"/>
            <a:ext cx="815023" cy="815023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156703D5-86B7-9A80-957A-64B72E936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8" y="122102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5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05E5A24-1789-4EC7-BBDD-0786BA266085}"/>
              </a:ext>
            </a:extLst>
          </p:cNvPr>
          <p:cNvGrpSpPr/>
          <p:nvPr/>
        </p:nvGrpSpPr>
        <p:grpSpPr>
          <a:xfrm>
            <a:off x="4031672" y="4538445"/>
            <a:ext cx="3823272" cy="2953331"/>
            <a:chOff x="3023754" y="3403834"/>
            <a:chExt cx="2867454" cy="2214998"/>
          </a:xfrm>
        </p:grpSpPr>
        <p:sp>
          <p:nvSpPr>
            <p:cNvPr id="34" name="Trapezoid 33"/>
            <p:cNvSpPr/>
            <p:nvPr/>
          </p:nvSpPr>
          <p:spPr>
            <a:xfrm>
              <a:off x="3965894" y="3403834"/>
              <a:ext cx="914400" cy="1739666"/>
            </a:xfrm>
            <a:custGeom>
              <a:avLst/>
              <a:gdLst>
                <a:gd name="connsiteX0" fmla="*/ 0 w 914400"/>
                <a:gd name="connsiteY0" fmla="*/ 1739666 h 1739666"/>
                <a:gd name="connsiteX1" fmla="*/ 260357 w 914400"/>
                <a:gd name="connsiteY1" fmla="*/ 0 h 1739666"/>
                <a:gd name="connsiteX2" fmla="*/ 654043 w 914400"/>
                <a:gd name="connsiteY2" fmla="*/ 0 h 1739666"/>
                <a:gd name="connsiteX3" fmla="*/ 914400 w 914400"/>
                <a:gd name="connsiteY3" fmla="*/ 1739666 h 1739666"/>
                <a:gd name="connsiteX4" fmla="*/ 0 w 914400"/>
                <a:gd name="connsiteY4" fmla="*/ 1739666 h 1739666"/>
                <a:gd name="connsiteX0" fmla="*/ 0 w 914400"/>
                <a:gd name="connsiteY0" fmla="*/ 1739666 h 1739666"/>
                <a:gd name="connsiteX1" fmla="*/ 260357 w 914400"/>
                <a:gd name="connsiteY1" fmla="*/ 0 h 1739666"/>
                <a:gd name="connsiteX2" fmla="*/ 502739 w 914400"/>
                <a:gd name="connsiteY2" fmla="*/ 142448 h 1739666"/>
                <a:gd name="connsiteX3" fmla="*/ 654043 w 914400"/>
                <a:gd name="connsiteY3" fmla="*/ 0 h 1739666"/>
                <a:gd name="connsiteX4" fmla="*/ 914400 w 914400"/>
                <a:gd name="connsiteY4" fmla="*/ 1739666 h 1739666"/>
                <a:gd name="connsiteX5" fmla="*/ 0 w 914400"/>
                <a:gd name="connsiteY5" fmla="*/ 1739666 h 173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39666">
                  <a:moveTo>
                    <a:pt x="0" y="1739666"/>
                  </a:moveTo>
                  <a:lnTo>
                    <a:pt x="260357" y="0"/>
                  </a:lnTo>
                  <a:cubicBezTo>
                    <a:pt x="311996" y="-225"/>
                    <a:pt x="451100" y="142673"/>
                    <a:pt x="502739" y="142448"/>
                  </a:cubicBezTo>
                  <a:lnTo>
                    <a:pt x="654043" y="0"/>
                  </a:lnTo>
                  <a:lnTo>
                    <a:pt x="914400" y="1739666"/>
                  </a:lnTo>
                  <a:lnTo>
                    <a:pt x="0" y="17396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40" name="Chord 39"/>
            <p:cNvSpPr/>
            <p:nvPr/>
          </p:nvSpPr>
          <p:spPr>
            <a:xfrm>
              <a:off x="3269506" y="4673600"/>
              <a:ext cx="914400" cy="914400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41" name="Chord 40"/>
            <p:cNvSpPr/>
            <p:nvPr/>
          </p:nvSpPr>
          <p:spPr>
            <a:xfrm>
              <a:off x="4321538" y="4501320"/>
              <a:ext cx="1117512" cy="1117512"/>
            </a:xfrm>
            <a:prstGeom prst="chord">
              <a:avLst>
                <a:gd name="adj1" fmla="val 10342302"/>
                <a:gd name="adj2" fmla="val 65584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42" name="Chord 41"/>
            <p:cNvSpPr/>
            <p:nvPr/>
          </p:nvSpPr>
          <p:spPr>
            <a:xfrm>
              <a:off x="3726496" y="4402596"/>
              <a:ext cx="1010970" cy="1010970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43" name="Chord 42"/>
            <p:cNvSpPr/>
            <p:nvPr/>
          </p:nvSpPr>
          <p:spPr>
            <a:xfrm>
              <a:off x="5109845" y="4752818"/>
              <a:ext cx="781363" cy="781363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44" name="Chord 43"/>
            <p:cNvSpPr/>
            <p:nvPr/>
          </p:nvSpPr>
          <p:spPr>
            <a:xfrm>
              <a:off x="3023754" y="4873433"/>
              <a:ext cx="540133" cy="540133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d-ID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DEPARTEMEN STATISTIKA BISNIS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039985" y="1730855"/>
            <a:ext cx="1739241" cy="3282500"/>
            <a:chOff x="3779988" y="1298141"/>
            <a:chExt cx="1304431" cy="2461875"/>
          </a:xfrm>
        </p:grpSpPr>
        <p:sp>
          <p:nvSpPr>
            <p:cNvPr id="36" name="Freeform 35"/>
            <p:cNvSpPr/>
            <p:nvPr/>
          </p:nvSpPr>
          <p:spPr>
            <a:xfrm>
              <a:off x="4333425" y="1298141"/>
              <a:ext cx="200205" cy="1710412"/>
            </a:xfrm>
            <a:custGeom>
              <a:avLst/>
              <a:gdLst>
                <a:gd name="connsiteX0" fmla="*/ 86265 w 181155"/>
                <a:gd name="connsiteY0" fmla="*/ 0 h 1708031"/>
                <a:gd name="connsiteX1" fmla="*/ 0 w 181155"/>
                <a:gd name="connsiteY1" fmla="*/ 1682151 h 1708031"/>
                <a:gd name="connsiteX2" fmla="*/ 181155 w 181155"/>
                <a:gd name="connsiteY2" fmla="*/ 1708031 h 1708031"/>
                <a:gd name="connsiteX3" fmla="*/ 86265 w 181155"/>
                <a:gd name="connsiteY3" fmla="*/ 0 h 1708031"/>
                <a:gd name="connsiteX0" fmla="*/ 86265 w 181155"/>
                <a:gd name="connsiteY0" fmla="*/ 0 h 1708031"/>
                <a:gd name="connsiteX1" fmla="*/ 0 w 181155"/>
                <a:gd name="connsiteY1" fmla="*/ 1682151 h 1708031"/>
                <a:gd name="connsiteX2" fmla="*/ 181155 w 181155"/>
                <a:gd name="connsiteY2" fmla="*/ 1708031 h 1708031"/>
                <a:gd name="connsiteX3" fmla="*/ 100462 w 181155"/>
                <a:gd name="connsiteY3" fmla="*/ 4405 h 1708031"/>
                <a:gd name="connsiteX4" fmla="*/ 86265 w 181155"/>
                <a:gd name="connsiteY4" fmla="*/ 0 h 1708031"/>
                <a:gd name="connsiteX0" fmla="*/ 76740 w 181155"/>
                <a:gd name="connsiteY0" fmla="*/ 5120 h 1703626"/>
                <a:gd name="connsiteX1" fmla="*/ 0 w 181155"/>
                <a:gd name="connsiteY1" fmla="*/ 1677746 h 1703626"/>
                <a:gd name="connsiteX2" fmla="*/ 181155 w 181155"/>
                <a:gd name="connsiteY2" fmla="*/ 1703626 h 1703626"/>
                <a:gd name="connsiteX3" fmla="*/ 100462 w 181155"/>
                <a:gd name="connsiteY3" fmla="*/ 0 h 1703626"/>
                <a:gd name="connsiteX4" fmla="*/ 76740 w 181155"/>
                <a:gd name="connsiteY4" fmla="*/ 5120 h 1703626"/>
                <a:gd name="connsiteX0" fmla="*/ 76740 w 181155"/>
                <a:gd name="connsiteY0" fmla="*/ 0 h 1698506"/>
                <a:gd name="connsiteX1" fmla="*/ 0 w 181155"/>
                <a:gd name="connsiteY1" fmla="*/ 1672626 h 1698506"/>
                <a:gd name="connsiteX2" fmla="*/ 181155 w 181155"/>
                <a:gd name="connsiteY2" fmla="*/ 1698506 h 1698506"/>
                <a:gd name="connsiteX3" fmla="*/ 93318 w 181155"/>
                <a:gd name="connsiteY3" fmla="*/ 6786 h 1698506"/>
                <a:gd name="connsiteX4" fmla="*/ 76740 w 181155"/>
                <a:gd name="connsiteY4" fmla="*/ 0 h 1698506"/>
                <a:gd name="connsiteX0" fmla="*/ 79122 w 181155"/>
                <a:gd name="connsiteY0" fmla="*/ 5120 h 1691720"/>
                <a:gd name="connsiteX1" fmla="*/ 0 w 181155"/>
                <a:gd name="connsiteY1" fmla="*/ 1665840 h 1691720"/>
                <a:gd name="connsiteX2" fmla="*/ 181155 w 181155"/>
                <a:gd name="connsiteY2" fmla="*/ 1691720 h 1691720"/>
                <a:gd name="connsiteX3" fmla="*/ 93318 w 181155"/>
                <a:gd name="connsiteY3" fmla="*/ 0 h 1691720"/>
                <a:gd name="connsiteX4" fmla="*/ 79122 w 181155"/>
                <a:gd name="connsiteY4" fmla="*/ 5120 h 1691720"/>
                <a:gd name="connsiteX0" fmla="*/ 79122 w 181155"/>
                <a:gd name="connsiteY0" fmla="*/ 0 h 1686600"/>
                <a:gd name="connsiteX1" fmla="*/ 0 w 181155"/>
                <a:gd name="connsiteY1" fmla="*/ 1660720 h 1686600"/>
                <a:gd name="connsiteX2" fmla="*/ 181155 w 181155"/>
                <a:gd name="connsiteY2" fmla="*/ 1686600 h 1686600"/>
                <a:gd name="connsiteX3" fmla="*/ 93318 w 181155"/>
                <a:gd name="connsiteY3" fmla="*/ 4405 h 1686600"/>
                <a:gd name="connsiteX4" fmla="*/ 79122 w 181155"/>
                <a:gd name="connsiteY4" fmla="*/ 0 h 1686600"/>
                <a:gd name="connsiteX0" fmla="*/ 93410 w 195443"/>
                <a:gd name="connsiteY0" fmla="*/ 0 h 1708345"/>
                <a:gd name="connsiteX1" fmla="*/ 0 w 195443"/>
                <a:gd name="connsiteY1" fmla="*/ 1708345 h 1708345"/>
                <a:gd name="connsiteX2" fmla="*/ 195443 w 195443"/>
                <a:gd name="connsiteY2" fmla="*/ 1686600 h 1708345"/>
                <a:gd name="connsiteX3" fmla="*/ 107606 w 195443"/>
                <a:gd name="connsiteY3" fmla="*/ 4405 h 1708345"/>
                <a:gd name="connsiteX4" fmla="*/ 93410 w 195443"/>
                <a:gd name="connsiteY4" fmla="*/ 0 h 1708345"/>
                <a:gd name="connsiteX0" fmla="*/ 93410 w 200205"/>
                <a:gd name="connsiteY0" fmla="*/ 0 h 1710412"/>
                <a:gd name="connsiteX1" fmla="*/ 0 w 200205"/>
                <a:gd name="connsiteY1" fmla="*/ 1708345 h 1710412"/>
                <a:gd name="connsiteX2" fmla="*/ 200205 w 200205"/>
                <a:gd name="connsiteY2" fmla="*/ 1710412 h 1710412"/>
                <a:gd name="connsiteX3" fmla="*/ 107606 w 200205"/>
                <a:gd name="connsiteY3" fmla="*/ 4405 h 1710412"/>
                <a:gd name="connsiteX4" fmla="*/ 93410 w 200205"/>
                <a:gd name="connsiteY4" fmla="*/ 0 h 17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05" h="1710412">
                  <a:moveTo>
                    <a:pt x="93410" y="0"/>
                  </a:moveTo>
                  <a:lnTo>
                    <a:pt x="0" y="1708345"/>
                  </a:lnTo>
                  <a:lnTo>
                    <a:pt x="200205" y="1710412"/>
                  </a:lnTo>
                  <a:cubicBezTo>
                    <a:pt x="171720" y="1183812"/>
                    <a:pt x="136091" y="531005"/>
                    <a:pt x="107606" y="4405"/>
                  </a:cubicBezTo>
                  <a:lnTo>
                    <a:pt x="93410" y="0"/>
                  </a:lnTo>
                  <a:close/>
                </a:path>
              </a:pathLst>
            </a:custGeom>
            <a:solidFill>
              <a:srgbClr val="14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4441313" y="1380365"/>
              <a:ext cx="643106" cy="1707892"/>
            </a:xfrm>
            <a:custGeom>
              <a:avLst/>
              <a:gdLst>
                <a:gd name="connsiteX0" fmla="*/ 621102 w 621102"/>
                <a:gd name="connsiteY0" fmla="*/ 0 h 1690778"/>
                <a:gd name="connsiteX1" fmla="*/ 0 w 621102"/>
                <a:gd name="connsiteY1" fmla="*/ 1690778 h 1690778"/>
                <a:gd name="connsiteX2" fmla="*/ 560717 w 621102"/>
                <a:gd name="connsiteY2" fmla="*/ 1492370 h 1690778"/>
                <a:gd name="connsiteX3" fmla="*/ 621102 w 621102"/>
                <a:gd name="connsiteY3" fmla="*/ 0 h 1690778"/>
                <a:gd name="connsiteX0" fmla="*/ 643106 w 643106"/>
                <a:gd name="connsiteY0" fmla="*/ 0 h 1707892"/>
                <a:gd name="connsiteX1" fmla="*/ 0 w 643106"/>
                <a:gd name="connsiteY1" fmla="*/ 1707892 h 1707892"/>
                <a:gd name="connsiteX2" fmla="*/ 560717 w 643106"/>
                <a:gd name="connsiteY2" fmla="*/ 1509484 h 1707892"/>
                <a:gd name="connsiteX3" fmla="*/ 643106 w 643106"/>
                <a:gd name="connsiteY3" fmla="*/ 0 h 170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106" h="1707892">
                  <a:moveTo>
                    <a:pt x="643106" y="0"/>
                  </a:moveTo>
                  <a:lnTo>
                    <a:pt x="0" y="1707892"/>
                  </a:lnTo>
                  <a:lnTo>
                    <a:pt x="560717" y="1509484"/>
                  </a:lnTo>
                  <a:lnTo>
                    <a:pt x="6431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779988" y="1380365"/>
              <a:ext cx="643106" cy="1707892"/>
            </a:xfrm>
            <a:custGeom>
              <a:avLst/>
              <a:gdLst>
                <a:gd name="connsiteX0" fmla="*/ 621102 w 621102"/>
                <a:gd name="connsiteY0" fmla="*/ 0 h 1690778"/>
                <a:gd name="connsiteX1" fmla="*/ 0 w 621102"/>
                <a:gd name="connsiteY1" fmla="*/ 1690778 h 1690778"/>
                <a:gd name="connsiteX2" fmla="*/ 560717 w 621102"/>
                <a:gd name="connsiteY2" fmla="*/ 1492370 h 1690778"/>
                <a:gd name="connsiteX3" fmla="*/ 621102 w 621102"/>
                <a:gd name="connsiteY3" fmla="*/ 0 h 1690778"/>
                <a:gd name="connsiteX0" fmla="*/ 643106 w 643106"/>
                <a:gd name="connsiteY0" fmla="*/ 0 h 1707892"/>
                <a:gd name="connsiteX1" fmla="*/ 0 w 643106"/>
                <a:gd name="connsiteY1" fmla="*/ 1707892 h 1707892"/>
                <a:gd name="connsiteX2" fmla="*/ 560717 w 643106"/>
                <a:gd name="connsiteY2" fmla="*/ 1509484 h 1707892"/>
                <a:gd name="connsiteX3" fmla="*/ 643106 w 643106"/>
                <a:gd name="connsiteY3" fmla="*/ 0 h 170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106" h="1707892">
                  <a:moveTo>
                    <a:pt x="643106" y="0"/>
                  </a:moveTo>
                  <a:lnTo>
                    <a:pt x="0" y="1707892"/>
                  </a:lnTo>
                  <a:lnTo>
                    <a:pt x="560717" y="1509484"/>
                  </a:lnTo>
                  <a:lnTo>
                    <a:pt x="6431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810452" y="3008553"/>
              <a:ext cx="1186798" cy="751463"/>
            </a:xfrm>
            <a:custGeom>
              <a:avLst/>
              <a:gdLst/>
              <a:ahLst/>
              <a:cxnLst/>
              <a:rect l="l" t="t" r="r" b="b"/>
              <a:pathLst>
                <a:path w="1186798" h="751463">
                  <a:moveTo>
                    <a:pt x="571900" y="18996"/>
                  </a:moveTo>
                  <a:cubicBezTo>
                    <a:pt x="463937" y="77983"/>
                    <a:pt x="428075" y="330281"/>
                    <a:pt x="651355" y="487491"/>
                  </a:cubicBezTo>
                  <a:cubicBezTo>
                    <a:pt x="595490" y="341069"/>
                    <a:pt x="632624" y="268838"/>
                    <a:pt x="668711" y="195562"/>
                  </a:cubicBezTo>
                  <a:cubicBezTo>
                    <a:pt x="669313" y="232813"/>
                    <a:pt x="631252" y="312906"/>
                    <a:pt x="724853" y="359561"/>
                  </a:cubicBezTo>
                  <a:cubicBezTo>
                    <a:pt x="681048" y="219220"/>
                    <a:pt x="866081" y="175012"/>
                    <a:pt x="671806" y="20041"/>
                  </a:cubicBezTo>
                  <a:cubicBezTo>
                    <a:pt x="952810" y="60640"/>
                    <a:pt x="870180" y="203640"/>
                    <a:pt x="936973" y="347687"/>
                  </a:cubicBezTo>
                  <a:cubicBezTo>
                    <a:pt x="888101" y="356187"/>
                    <a:pt x="817286" y="225711"/>
                    <a:pt x="833200" y="287502"/>
                  </a:cubicBezTo>
                  <a:cubicBezTo>
                    <a:pt x="916717" y="531671"/>
                    <a:pt x="666903" y="538643"/>
                    <a:pt x="746240" y="751463"/>
                  </a:cubicBezTo>
                  <a:cubicBezTo>
                    <a:pt x="499659" y="737527"/>
                    <a:pt x="571782" y="508334"/>
                    <a:pt x="455818" y="452601"/>
                  </a:cubicBezTo>
                  <a:cubicBezTo>
                    <a:pt x="424343" y="446974"/>
                    <a:pt x="386598" y="472693"/>
                    <a:pt x="456483" y="587233"/>
                  </a:cubicBezTo>
                  <a:cubicBezTo>
                    <a:pt x="49466" y="283924"/>
                    <a:pt x="335238" y="35996"/>
                    <a:pt x="571900" y="18996"/>
                  </a:cubicBezTo>
                  <a:close/>
                  <a:moveTo>
                    <a:pt x="1179221" y="0"/>
                  </a:moveTo>
                  <a:lnTo>
                    <a:pt x="1186798" y="0"/>
                  </a:lnTo>
                  <a:lnTo>
                    <a:pt x="1186190" y="4819"/>
                  </a:lnTo>
                  <a:close/>
                  <a:moveTo>
                    <a:pt x="0" y="0"/>
                  </a:moveTo>
                  <a:lnTo>
                    <a:pt x="29871" y="0"/>
                  </a:lnTo>
                  <a:lnTo>
                    <a:pt x="2400" y="1899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600434" y="2292668"/>
            <a:ext cx="3360372" cy="1957684"/>
            <a:chOff x="803640" y="3328211"/>
            <a:chExt cx="2059657" cy="1468266"/>
          </a:xfrm>
        </p:grpSpPr>
        <p:sp>
          <p:nvSpPr>
            <p:cNvPr id="46" name="TextBox 45"/>
            <p:cNvSpPr txBox="1"/>
            <p:nvPr/>
          </p:nvSpPr>
          <p:spPr>
            <a:xfrm>
              <a:off x="803640" y="3688481"/>
              <a:ext cx="2059657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fokus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pada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pengembangan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wawasan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baru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pemahaman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bisnis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berdasarkan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dan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metode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statistik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3640" y="3328211"/>
              <a:ext cx="2059657" cy="3462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Bisnis Analitik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786696" y="2197747"/>
            <a:ext cx="679131" cy="67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3" name="Rectangle 9"/>
          <p:cNvSpPr/>
          <p:nvPr/>
        </p:nvSpPr>
        <p:spPr>
          <a:xfrm>
            <a:off x="961812" y="2389627"/>
            <a:ext cx="315539" cy="2953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143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5" name="Oval 54"/>
          <p:cNvSpPr/>
          <p:nvPr/>
        </p:nvSpPr>
        <p:spPr>
          <a:xfrm>
            <a:off x="10651168" y="2197747"/>
            <a:ext cx="679131" cy="679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7" name="Oval 21"/>
          <p:cNvSpPr>
            <a:spLocks noChangeAspect="1"/>
          </p:cNvSpPr>
          <p:nvPr/>
        </p:nvSpPr>
        <p:spPr>
          <a:xfrm>
            <a:off x="10809280" y="2348582"/>
            <a:ext cx="362360" cy="36538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1A2C5-2861-12A3-CD26-0746624262E3}"/>
              </a:ext>
            </a:extLst>
          </p:cNvPr>
          <p:cNvSpPr txBox="1"/>
          <p:nvPr/>
        </p:nvSpPr>
        <p:spPr>
          <a:xfrm>
            <a:off x="3589242" y="67613"/>
            <a:ext cx="4911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LABORATORIUM</a:t>
            </a:r>
            <a:endParaRPr lang="ko-KR" altLang="en-US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C242A4-6D93-F0D3-C539-8FCDE46490A1}"/>
              </a:ext>
            </a:extLst>
          </p:cNvPr>
          <p:cNvGrpSpPr/>
          <p:nvPr/>
        </p:nvGrpSpPr>
        <p:grpSpPr>
          <a:xfrm>
            <a:off x="7151818" y="2107994"/>
            <a:ext cx="3360372" cy="2311675"/>
            <a:chOff x="803640" y="3189712"/>
            <a:chExt cx="2059657" cy="17337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5457AD-7969-B65C-5ABA-C1BA06DD4A04}"/>
                </a:ext>
              </a:extLst>
            </p:cNvPr>
            <p:cNvSpPr txBox="1"/>
            <p:nvPr/>
          </p:nvSpPr>
          <p:spPr>
            <a:xfrm>
              <a:off x="803640" y="3815478"/>
              <a:ext cx="2059657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Fokus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pada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aplikasi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metode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statistika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mengambil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keputusan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penentuan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strategi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peningkatan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kualitas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produktivitas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5FAA3-8F56-C95A-226E-040219CB58F0}"/>
                </a:ext>
              </a:extLst>
            </p:cNvPr>
            <p:cNvSpPr txBox="1"/>
            <p:nvPr/>
          </p:nvSpPr>
          <p:spPr>
            <a:xfrm>
              <a:off x="803640" y="3189712"/>
              <a:ext cx="2059657" cy="6232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id-ID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Rekayasa Kualitas dan Produktivitas </a:t>
              </a:r>
            </a:p>
          </p:txBody>
        </p:sp>
      </p:grp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FBCF05B-0C8B-B9BB-F8AF-3D6BCDD87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751F3FC-FE06-EA61-7FF9-A66B1CB59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1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167553F-FDEA-7D40-5BBF-62A3356FE6DC}"/>
              </a:ext>
            </a:extLst>
          </p:cNvPr>
          <p:cNvSpPr txBox="1">
            <a:spLocks/>
          </p:cNvSpPr>
          <p:nvPr/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id-ID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DEPARTEMEN STATISTIKA BISNIS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DED815-A3D0-8A7B-73F2-4D90262DF37F}"/>
              </a:ext>
            </a:extLst>
          </p:cNvPr>
          <p:cNvSpPr txBox="1"/>
          <p:nvPr/>
        </p:nvSpPr>
        <p:spPr>
          <a:xfrm>
            <a:off x="3293579" y="109324"/>
            <a:ext cx="5604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TEMPAT UJI KOMPETENSI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775E8-EBFA-E826-983E-712634212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63" y="1452200"/>
            <a:ext cx="10515601" cy="52195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62FE7A-22B7-E04B-1F4D-D1E09713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03FF592-8E5E-A26A-2C20-90DB38DF0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7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20D9CF29-31EB-4A36-9412-352CAA96D519}"/>
              </a:ext>
            </a:extLst>
          </p:cNvPr>
          <p:cNvSpPr txBox="1"/>
          <p:nvPr/>
        </p:nvSpPr>
        <p:spPr>
          <a:xfrm>
            <a:off x="702722" y="5812669"/>
            <a:ext cx="589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Organisasi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profesi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mahasiswa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membantu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pengembangan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harskill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sofskill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13F9AF2-3F83-4E09-9C31-FBD48CAEC3F6}"/>
              </a:ext>
            </a:extLst>
          </p:cNvPr>
          <p:cNvSpPr txBox="1"/>
          <p:nvPr/>
        </p:nvSpPr>
        <p:spPr>
          <a:xfrm>
            <a:off x="718223" y="5197116"/>
            <a:ext cx="5214511" cy="61555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id-ID" altLang="ko-KR" sz="2000" b="1" dirty="0">
                <a:solidFill>
                  <a:srgbClr val="14326C"/>
                </a:solidFill>
              </a:rPr>
              <a:t>Himpunan Mahasiswa</a:t>
            </a:r>
          </a:p>
          <a:p>
            <a:r>
              <a:rPr lang="id-ID" altLang="ko-KR" sz="2000" b="1" dirty="0">
                <a:solidFill>
                  <a:srgbClr val="14326C"/>
                </a:solidFill>
              </a:rPr>
              <a:t>Departemen Statistika Bisnis (HIMADATA)</a:t>
            </a:r>
            <a:endParaRPr lang="ko-KR" altLang="en-US" sz="2000" b="1" dirty="0">
              <a:solidFill>
                <a:srgbClr val="14326C"/>
              </a:solidFill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BDEF75B-11FD-4DDB-8459-241DD6C69CB9}"/>
              </a:ext>
            </a:extLst>
          </p:cNvPr>
          <p:cNvSpPr/>
          <p:nvPr/>
        </p:nvSpPr>
        <p:spPr>
          <a:xfrm>
            <a:off x="2162767" y="-4270"/>
            <a:ext cx="3158515" cy="1717370"/>
          </a:xfrm>
          <a:custGeom>
            <a:avLst/>
            <a:gdLst>
              <a:gd name="connsiteX0" fmla="*/ 300530 w 2825140"/>
              <a:gd name="connsiteY0" fmla="*/ 0 h 1713100"/>
              <a:gd name="connsiteX1" fmla="*/ 2524610 w 2825140"/>
              <a:gd name="connsiteY1" fmla="*/ 0 h 1713100"/>
              <a:gd name="connsiteX2" fmla="*/ 2825140 w 2825140"/>
              <a:gd name="connsiteY2" fmla="*/ 300530 h 1713100"/>
              <a:gd name="connsiteX3" fmla="*/ 1412570 w 2825140"/>
              <a:gd name="connsiteY3" fmla="*/ 1713100 h 1713100"/>
              <a:gd name="connsiteX4" fmla="*/ 0 w 2825140"/>
              <a:gd name="connsiteY4" fmla="*/ 300530 h 1713100"/>
              <a:gd name="connsiteX0" fmla="*/ 0 w 2825140"/>
              <a:gd name="connsiteY0" fmla="*/ 300530 h 1713100"/>
              <a:gd name="connsiteX1" fmla="*/ 2524610 w 2825140"/>
              <a:gd name="connsiteY1" fmla="*/ 0 h 1713100"/>
              <a:gd name="connsiteX2" fmla="*/ 2825140 w 2825140"/>
              <a:gd name="connsiteY2" fmla="*/ 300530 h 1713100"/>
              <a:gd name="connsiteX3" fmla="*/ 1412570 w 2825140"/>
              <a:gd name="connsiteY3" fmla="*/ 1713100 h 1713100"/>
              <a:gd name="connsiteX4" fmla="*/ 0 w 2825140"/>
              <a:gd name="connsiteY4" fmla="*/ 300530 h 1713100"/>
              <a:gd name="connsiteX0" fmla="*/ 0 w 3158515"/>
              <a:gd name="connsiteY0" fmla="*/ 0 h 1745945"/>
              <a:gd name="connsiteX1" fmla="*/ 2857985 w 3158515"/>
              <a:gd name="connsiteY1" fmla="*/ 32845 h 1745945"/>
              <a:gd name="connsiteX2" fmla="*/ 3158515 w 3158515"/>
              <a:gd name="connsiteY2" fmla="*/ 333375 h 1745945"/>
              <a:gd name="connsiteX3" fmla="*/ 1745945 w 3158515"/>
              <a:gd name="connsiteY3" fmla="*/ 1745945 h 1745945"/>
              <a:gd name="connsiteX4" fmla="*/ 0 w 3158515"/>
              <a:gd name="connsiteY4" fmla="*/ 0 h 1745945"/>
              <a:gd name="connsiteX0" fmla="*/ 0 w 3158515"/>
              <a:gd name="connsiteY0" fmla="*/ 0 h 1717370"/>
              <a:gd name="connsiteX1" fmla="*/ 2857985 w 3158515"/>
              <a:gd name="connsiteY1" fmla="*/ 4270 h 1717370"/>
              <a:gd name="connsiteX2" fmla="*/ 3158515 w 3158515"/>
              <a:gd name="connsiteY2" fmla="*/ 304800 h 1717370"/>
              <a:gd name="connsiteX3" fmla="*/ 1745945 w 3158515"/>
              <a:gd name="connsiteY3" fmla="*/ 1717370 h 1717370"/>
              <a:gd name="connsiteX4" fmla="*/ 0 w 3158515"/>
              <a:gd name="connsiteY4" fmla="*/ 0 h 171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515" h="1717370">
                <a:moveTo>
                  <a:pt x="0" y="0"/>
                </a:moveTo>
                <a:lnTo>
                  <a:pt x="2857985" y="4270"/>
                </a:lnTo>
                <a:lnTo>
                  <a:pt x="3158515" y="304800"/>
                </a:lnTo>
                <a:lnTo>
                  <a:pt x="1745945" y="17173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A579E2BE-2FBC-4F23-BF88-43CDD523F4A6}"/>
              </a:ext>
            </a:extLst>
          </p:cNvPr>
          <p:cNvSpPr/>
          <p:nvPr/>
        </p:nvSpPr>
        <p:spPr>
          <a:xfrm>
            <a:off x="6529822" y="640118"/>
            <a:ext cx="1072982" cy="1072982"/>
          </a:xfrm>
          <a:prstGeom prst="diamond">
            <a:avLst/>
          </a:prstGeom>
          <a:solidFill>
            <a:srgbClr val="14326C"/>
          </a:solidFill>
          <a:ln>
            <a:solidFill>
              <a:srgbClr val="143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iamond 75">
            <a:extLst>
              <a:ext uri="{FF2B5EF4-FFF2-40B4-BE49-F238E27FC236}">
                <a16:creationId xmlns:a16="http://schemas.microsoft.com/office/drawing/2014/main" id="{C61FB616-EFC8-4738-A305-97A0762290F8}"/>
              </a:ext>
            </a:extLst>
          </p:cNvPr>
          <p:cNvSpPr/>
          <p:nvPr/>
        </p:nvSpPr>
        <p:spPr>
          <a:xfrm>
            <a:off x="6259268" y="4636845"/>
            <a:ext cx="691262" cy="691262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0EFF72F-EBC5-4630-8A50-1EEE0D3ABFF0}"/>
              </a:ext>
            </a:extLst>
          </p:cNvPr>
          <p:cNvSpPr/>
          <p:nvPr/>
        </p:nvSpPr>
        <p:spPr>
          <a:xfrm>
            <a:off x="8775866" y="5134885"/>
            <a:ext cx="3158515" cy="1736420"/>
          </a:xfrm>
          <a:custGeom>
            <a:avLst/>
            <a:gdLst>
              <a:gd name="connsiteX0" fmla="*/ 1412570 w 2825140"/>
              <a:gd name="connsiteY0" fmla="*/ 0 h 1723117"/>
              <a:gd name="connsiteX1" fmla="*/ 2825140 w 2825140"/>
              <a:gd name="connsiteY1" fmla="*/ 1412570 h 1723117"/>
              <a:gd name="connsiteX2" fmla="*/ 2514593 w 2825140"/>
              <a:gd name="connsiteY2" fmla="*/ 1723117 h 1723117"/>
              <a:gd name="connsiteX3" fmla="*/ 310547 w 2825140"/>
              <a:gd name="connsiteY3" fmla="*/ 1723117 h 1723117"/>
              <a:gd name="connsiteX4" fmla="*/ 0 w 2825140"/>
              <a:gd name="connsiteY4" fmla="*/ 1412570 h 1723117"/>
              <a:gd name="connsiteX0" fmla="*/ 1412570 w 2825140"/>
              <a:gd name="connsiteY0" fmla="*/ 0 h 1723117"/>
              <a:gd name="connsiteX1" fmla="*/ 2825140 w 2825140"/>
              <a:gd name="connsiteY1" fmla="*/ 1412570 h 1723117"/>
              <a:gd name="connsiteX2" fmla="*/ 310547 w 2825140"/>
              <a:gd name="connsiteY2" fmla="*/ 1723117 h 1723117"/>
              <a:gd name="connsiteX3" fmla="*/ 0 w 2825140"/>
              <a:gd name="connsiteY3" fmla="*/ 1412570 h 1723117"/>
              <a:gd name="connsiteX4" fmla="*/ 1412570 w 2825140"/>
              <a:gd name="connsiteY4" fmla="*/ 0 h 1723117"/>
              <a:gd name="connsiteX0" fmla="*/ 1412570 w 3158515"/>
              <a:gd name="connsiteY0" fmla="*/ 0 h 1736420"/>
              <a:gd name="connsiteX1" fmla="*/ 3158515 w 3158515"/>
              <a:gd name="connsiteY1" fmla="*/ 1736420 h 1736420"/>
              <a:gd name="connsiteX2" fmla="*/ 310547 w 3158515"/>
              <a:gd name="connsiteY2" fmla="*/ 1723117 h 1736420"/>
              <a:gd name="connsiteX3" fmla="*/ 0 w 3158515"/>
              <a:gd name="connsiteY3" fmla="*/ 1412570 h 1736420"/>
              <a:gd name="connsiteX4" fmla="*/ 1412570 w 3158515"/>
              <a:gd name="connsiteY4" fmla="*/ 0 h 17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515" h="1736420">
                <a:moveTo>
                  <a:pt x="1412570" y="0"/>
                </a:moveTo>
                <a:lnTo>
                  <a:pt x="3158515" y="1736420"/>
                </a:lnTo>
                <a:lnTo>
                  <a:pt x="310547" y="1723117"/>
                </a:lnTo>
                <a:lnTo>
                  <a:pt x="0" y="1412570"/>
                </a:lnTo>
                <a:lnTo>
                  <a:pt x="141257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11C00B26-4C88-4705-A717-8F1556662064}"/>
              </a:ext>
            </a:extLst>
          </p:cNvPr>
          <p:cNvSpPr/>
          <p:nvPr/>
        </p:nvSpPr>
        <p:spPr>
          <a:xfrm>
            <a:off x="9789755" y="1032763"/>
            <a:ext cx="691262" cy="691262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4333227B-305D-8240-ED4E-27A578D95D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-3092" r="19318" b="-1812"/>
          <a:stretch/>
        </p:blipFill>
        <p:spPr>
          <a:xfrm>
            <a:off x="5653743" y="2009396"/>
            <a:ext cx="2825140" cy="2825140"/>
          </a:xfrm>
        </p:spPr>
      </p:pic>
      <p:pic>
        <p:nvPicPr>
          <p:cNvPr id="8" name="Picture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1D27CF6-F06C-4F73-0D9E-A6DF76503F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  <p:pic>
        <p:nvPicPr>
          <p:cNvPr id="14" name="Picture Placeholder 1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C24287B-12AA-9ABC-9D2C-87F88F5F08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pic>
        <p:nvPicPr>
          <p:cNvPr id="19" name="Picture Placeholder 18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CDA9F3FF-8D66-3069-A481-567407C8DD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r="16669"/>
          <a:stretch>
            <a:fillRect/>
          </a:stretch>
        </p:blipFill>
        <p:spPr/>
      </p:pic>
      <p:pic>
        <p:nvPicPr>
          <p:cNvPr id="21" name="Picture Placeholder 20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472C15C5-BC78-C93C-ED83-2D3B4DAB4C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6" t="268" r="23092" b="-268"/>
          <a:stretch/>
        </p:blipFill>
        <p:spPr>
          <a:xfrm>
            <a:off x="8770034" y="14068"/>
            <a:ext cx="3421966" cy="684393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15C45-3AAB-62FB-210C-4DE095CC9A58}"/>
              </a:ext>
            </a:extLst>
          </p:cNvPr>
          <p:cNvSpPr txBox="1"/>
          <p:nvPr/>
        </p:nvSpPr>
        <p:spPr>
          <a:xfrm>
            <a:off x="718223" y="933059"/>
            <a:ext cx="3065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pPr algn="l"/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HIMPUNAN</a:t>
            </a:r>
          </a:p>
          <a:p>
            <a:pPr algn="l"/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MAHASISWA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0D54C9-ABC3-9DBD-9862-3AAE80F80736}"/>
              </a:ext>
            </a:extLst>
          </p:cNvPr>
          <p:cNvSpPr txBox="1">
            <a:spLocks/>
          </p:cNvSpPr>
          <p:nvPr/>
        </p:nvSpPr>
        <p:spPr>
          <a:xfrm>
            <a:off x="702722" y="2503162"/>
            <a:ext cx="4224878" cy="527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id-ID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DEPARTEMEN STATISTIKA BISNIS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" descr="Himpunan Mahasiswa Diploma Statistika Bisnis HIMADATA-ITS - Departemen  Statistika Bisnis">
            <a:extLst>
              <a:ext uri="{FF2B5EF4-FFF2-40B4-BE49-F238E27FC236}">
                <a16:creationId xmlns:a16="http://schemas.microsoft.com/office/drawing/2014/main" id="{F9C7DADE-946F-BE7A-2C9F-9E8446C6A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40" y="3225505"/>
            <a:ext cx="1790321" cy="179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F2B6145-A657-5CAE-54CB-BC928D86F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F2124F1-F665-4184-B1DE-D23C9DC6C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E74646F-6F7B-B68D-C304-681A5F5884BC}"/>
              </a:ext>
            </a:extLst>
          </p:cNvPr>
          <p:cNvSpPr/>
          <p:nvPr/>
        </p:nvSpPr>
        <p:spPr>
          <a:xfrm>
            <a:off x="7686029" y="950108"/>
            <a:ext cx="4267200" cy="5673121"/>
          </a:xfrm>
          <a:custGeom>
            <a:avLst/>
            <a:gdLst/>
            <a:ahLst/>
            <a:cxnLst/>
            <a:rect l="l" t="t" r="r" b="b"/>
            <a:pathLst>
              <a:path w="4267200" h="6045200">
                <a:moveTo>
                  <a:pt x="2711305" y="1154074"/>
                </a:moveTo>
                <a:cubicBezTo>
                  <a:pt x="2726469" y="1154074"/>
                  <a:pt x="2736908" y="1156567"/>
                  <a:pt x="2742621" y="1161553"/>
                </a:cubicBezTo>
                <a:cubicBezTo>
                  <a:pt x="2748334" y="1166538"/>
                  <a:pt x="2751191" y="1177029"/>
                  <a:pt x="2751191" y="1193025"/>
                </a:cubicBezTo>
                <a:lnTo>
                  <a:pt x="2751191" y="1220758"/>
                </a:lnTo>
                <a:cubicBezTo>
                  <a:pt x="2751191" y="1242986"/>
                  <a:pt x="2748230" y="1256126"/>
                  <a:pt x="2742310" y="1260177"/>
                </a:cubicBezTo>
                <a:cubicBezTo>
                  <a:pt x="2736389" y="1264228"/>
                  <a:pt x="2726054" y="1266253"/>
                  <a:pt x="2711305" y="1266253"/>
                </a:cubicBezTo>
                <a:close/>
                <a:moveTo>
                  <a:pt x="1473055" y="1154074"/>
                </a:moveTo>
                <a:cubicBezTo>
                  <a:pt x="1490089" y="1154074"/>
                  <a:pt x="1501307" y="1156671"/>
                  <a:pt x="1506709" y="1161864"/>
                </a:cubicBezTo>
                <a:cubicBezTo>
                  <a:pt x="1512110" y="1167058"/>
                  <a:pt x="1514810" y="1178276"/>
                  <a:pt x="1514810" y="1195518"/>
                </a:cubicBezTo>
                <a:lnTo>
                  <a:pt x="1514810" y="1236962"/>
                </a:lnTo>
                <a:cubicBezTo>
                  <a:pt x="1514810" y="1255659"/>
                  <a:pt x="1512473" y="1267967"/>
                  <a:pt x="1507799" y="1273888"/>
                </a:cubicBezTo>
                <a:cubicBezTo>
                  <a:pt x="1503125" y="1279808"/>
                  <a:pt x="1494764" y="1282769"/>
                  <a:pt x="1482715" y="1282769"/>
                </a:cubicBezTo>
                <a:cubicBezTo>
                  <a:pt x="1480014" y="1282769"/>
                  <a:pt x="1476794" y="1282665"/>
                  <a:pt x="1473055" y="1282457"/>
                </a:cubicBezTo>
                <a:close/>
                <a:moveTo>
                  <a:pt x="680880" y="1142545"/>
                </a:moveTo>
                <a:cubicBezTo>
                  <a:pt x="688982" y="1142545"/>
                  <a:pt x="694331" y="1145816"/>
                  <a:pt x="696928" y="1152360"/>
                </a:cubicBezTo>
                <a:cubicBezTo>
                  <a:pt x="699524" y="1158904"/>
                  <a:pt x="700823" y="1173913"/>
                  <a:pt x="700823" y="1197388"/>
                </a:cubicBezTo>
                <a:lnTo>
                  <a:pt x="700823" y="1429225"/>
                </a:lnTo>
                <a:cubicBezTo>
                  <a:pt x="700823" y="1458931"/>
                  <a:pt x="699577" y="1477732"/>
                  <a:pt x="697083" y="1485626"/>
                </a:cubicBezTo>
                <a:cubicBezTo>
                  <a:pt x="694591" y="1493520"/>
                  <a:pt x="688878" y="1497467"/>
                  <a:pt x="679945" y="1497467"/>
                </a:cubicBezTo>
                <a:cubicBezTo>
                  <a:pt x="671220" y="1497467"/>
                  <a:pt x="665663" y="1494039"/>
                  <a:pt x="663274" y="1487184"/>
                </a:cubicBezTo>
                <a:cubicBezTo>
                  <a:pt x="660885" y="1480328"/>
                  <a:pt x="659691" y="1462255"/>
                  <a:pt x="659691" y="1432964"/>
                </a:cubicBezTo>
                <a:lnTo>
                  <a:pt x="659691" y="1197388"/>
                </a:lnTo>
                <a:cubicBezTo>
                  <a:pt x="659691" y="1171420"/>
                  <a:pt x="661508" y="1155788"/>
                  <a:pt x="665143" y="1150491"/>
                </a:cubicBezTo>
                <a:cubicBezTo>
                  <a:pt x="668779" y="1145193"/>
                  <a:pt x="674024" y="1142545"/>
                  <a:pt x="680880" y="1142545"/>
                </a:cubicBezTo>
                <a:close/>
                <a:moveTo>
                  <a:pt x="2580117" y="1067758"/>
                </a:moveTo>
                <a:lnTo>
                  <a:pt x="2580117" y="1572253"/>
                </a:lnTo>
                <a:lnTo>
                  <a:pt x="2711305" y="1572253"/>
                </a:lnTo>
                <a:lnTo>
                  <a:pt x="2711305" y="1344779"/>
                </a:lnTo>
                <a:cubicBezTo>
                  <a:pt x="2729378" y="1344779"/>
                  <a:pt x="2740544" y="1347999"/>
                  <a:pt x="2744803" y="1354439"/>
                </a:cubicBezTo>
                <a:cubicBezTo>
                  <a:pt x="2749061" y="1360878"/>
                  <a:pt x="2751191" y="1377601"/>
                  <a:pt x="2751191" y="1404608"/>
                </a:cubicBezTo>
                <a:lnTo>
                  <a:pt x="2751191" y="1572253"/>
                </a:lnTo>
                <a:lnTo>
                  <a:pt x="2873030" y="1572253"/>
                </a:lnTo>
                <a:lnTo>
                  <a:pt x="2873030" y="1439196"/>
                </a:lnTo>
                <a:cubicBezTo>
                  <a:pt x="2873030" y="1398479"/>
                  <a:pt x="2871939" y="1373603"/>
                  <a:pt x="2869758" y="1364566"/>
                </a:cubicBezTo>
                <a:cubicBezTo>
                  <a:pt x="2867577" y="1355529"/>
                  <a:pt x="2862020" y="1345610"/>
                  <a:pt x="2853087" y="1334807"/>
                </a:cubicBezTo>
                <a:cubicBezTo>
                  <a:pt x="2844154" y="1324005"/>
                  <a:pt x="2826704" y="1315384"/>
                  <a:pt x="2800736" y="1308944"/>
                </a:cubicBezTo>
                <a:cubicBezTo>
                  <a:pt x="2829404" y="1306243"/>
                  <a:pt x="2848620" y="1298141"/>
                  <a:pt x="2858384" y="1284638"/>
                </a:cubicBezTo>
                <a:cubicBezTo>
                  <a:pt x="2868148" y="1271135"/>
                  <a:pt x="2873030" y="1244752"/>
                  <a:pt x="2873030" y="1205490"/>
                </a:cubicBezTo>
                <a:cubicBezTo>
                  <a:pt x="2873030" y="1162487"/>
                  <a:pt x="2866122" y="1131171"/>
                  <a:pt x="2852308" y="1111539"/>
                </a:cubicBezTo>
                <a:cubicBezTo>
                  <a:pt x="2838493" y="1091908"/>
                  <a:pt x="2820627" y="1079703"/>
                  <a:pt x="2798711" y="1074925"/>
                </a:cubicBezTo>
                <a:cubicBezTo>
                  <a:pt x="2776794" y="1070147"/>
                  <a:pt x="2734883" y="1067758"/>
                  <a:pt x="2672977" y="1067758"/>
                </a:cubicBezTo>
                <a:close/>
                <a:moveTo>
                  <a:pt x="2313417" y="1067758"/>
                </a:moveTo>
                <a:lnTo>
                  <a:pt x="2313417" y="1572253"/>
                </a:lnTo>
                <a:lnTo>
                  <a:pt x="2540892" y="1572253"/>
                </a:lnTo>
                <a:lnTo>
                  <a:pt x="2540892" y="1471292"/>
                </a:lnTo>
                <a:lnTo>
                  <a:pt x="2444605" y="1471292"/>
                </a:lnTo>
                <a:lnTo>
                  <a:pt x="2444605" y="1360359"/>
                </a:lnTo>
                <a:lnTo>
                  <a:pt x="2526558" y="1360359"/>
                </a:lnTo>
                <a:lnTo>
                  <a:pt x="2526558" y="1264384"/>
                </a:lnTo>
                <a:lnTo>
                  <a:pt x="2444605" y="1264384"/>
                </a:lnTo>
                <a:lnTo>
                  <a:pt x="2444605" y="1168720"/>
                </a:lnTo>
                <a:lnTo>
                  <a:pt x="2532167" y="1168720"/>
                </a:lnTo>
                <a:lnTo>
                  <a:pt x="2532167" y="1067758"/>
                </a:lnTo>
                <a:close/>
                <a:moveTo>
                  <a:pt x="1995707" y="1067758"/>
                </a:moveTo>
                <a:lnTo>
                  <a:pt x="1995707" y="1168720"/>
                </a:lnTo>
                <a:lnTo>
                  <a:pt x="2073297" y="1168720"/>
                </a:lnTo>
                <a:lnTo>
                  <a:pt x="2073297" y="1572253"/>
                </a:lnTo>
                <a:lnTo>
                  <a:pt x="2204484" y="1572253"/>
                </a:lnTo>
                <a:lnTo>
                  <a:pt x="2204484" y="1168720"/>
                </a:lnTo>
                <a:lnTo>
                  <a:pt x="2282387" y="1168720"/>
                </a:lnTo>
                <a:lnTo>
                  <a:pt x="2282387" y="1067758"/>
                </a:lnTo>
                <a:close/>
                <a:moveTo>
                  <a:pt x="1663848" y="1067758"/>
                </a:moveTo>
                <a:lnTo>
                  <a:pt x="1663848" y="1366280"/>
                </a:lnTo>
                <a:cubicBezTo>
                  <a:pt x="1663848" y="1423200"/>
                  <a:pt x="1664886" y="1460541"/>
                  <a:pt x="1666964" y="1478303"/>
                </a:cubicBezTo>
                <a:cubicBezTo>
                  <a:pt x="1669041" y="1496065"/>
                  <a:pt x="1675793" y="1512944"/>
                  <a:pt x="1687218" y="1528940"/>
                </a:cubicBezTo>
                <a:cubicBezTo>
                  <a:pt x="1698644" y="1544935"/>
                  <a:pt x="1715886" y="1557919"/>
                  <a:pt x="1738945" y="1567891"/>
                </a:cubicBezTo>
                <a:cubicBezTo>
                  <a:pt x="1762005" y="1577862"/>
                  <a:pt x="1788595" y="1582848"/>
                  <a:pt x="1818717" y="1582848"/>
                </a:cubicBezTo>
                <a:cubicBezTo>
                  <a:pt x="1845931" y="1582848"/>
                  <a:pt x="1869561" y="1578641"/>
                  <a:pt x="1889608" y="1570228"/>
                </a:cubicBezTo>
                <a:cubicBezTo>
                  <a:pt x="1909655" y="1561814"/>
                  <a:pt x="1925807" y="1549454"/>
                  <a:pt x="1938064" y="1533146"/>
                </a:cubicBezTo>
                <a:cubicBezTo>
                  <a:pt x="1950320" y="1516839"/>
                  <a:pt x="1957695" y="1500947"/>
                  <a:pt x="1960188" y="1485470"/>
                </a:cubicBezTo>
                <a:cubicBezTo>
                  <a:pt x="1962681" y="1469993"/>
                  <a:pt x="1963927" y="1443143"/>
                  <a:pt x="1963927" y="1404919"/>
                </a:cubicBezTo>
                <a:lnTo>
                  <a:pt x="1963927" y="1067758"/>
                </a:lnTo>
                <a:lnTo>
                  <a:pt x="1832740" y="1067758"/>
                </a:lnTo>
                <a:lnTo>
                  <a:pt x="1832740" y="1439508"/>
                </a:lnTo>
                <a:cubicBezTo>
                  <a:pt x="1832740" y="1464644"/>
                  <a:pt x="1831545" y="1480588"/>
                  <a:pt x="1829156" y="1487340"/>
                </a:cubicBezTo>
                <a:cubicBezTo>
                  <a:pt x="1826767" y="1494091"/>
                  <a:pt x="1821418" y="1497467"/>
                  <a:pt x="1813108" y="1497467"/>
                </a:cubicBezTo>
                <a:cubicBezTo>
                  <a:pt x="1805837" y="1497467"/>
                  <a:pt x="1801008" y="1494403"/>
                  <a:pt x="1798619" y="1488274"/>
                </a:cubicBezTo>
                <a:cubicBezTo>
                  <a:pt x="1796230" y="1482146"/>
                  <a:pt x="1795035" y="1468072"/>
                  <a:pt x="1795035" y="1446052"/>
                </a:cubicBezTo>
                <a:lnTo>
                  <a:pt x="1795035" y="1067758"/>
                </a:lnTo>
                <a:close/>
                <a:moveTo>
                  <a:pt x="1341867" y="1067758"/>
                </a:moveTo>
                <a:lnTo>
                  <a:pt x="1341867" y="1572253"/>
                </a:lnTo>
                <a:lnTo>
                  <a:pt x="1473055" y="1572253"/>
                </a:lnTo>
                <a:lnTo>
                  <a:pt x="1473055" y="1369084"/>
                </a:lnTo>
                <a:lnTo>
                  <a:pt x="1508267" y="1369084"/>
                </a:lnTo>
                <a:cubicBezTo>
                  <a:pt x="1536935" y="1369084"/>
                  <a:pt x="1560149" y="1365137"/>
                  <a:pt x="1577911" y="1357243"/>
                </a:cubicBezTo>
                <a:cubicBezTo>
                  <a:pt x="1595673" y="1349349"/>
                  <a:pt x="1607878" y="1338027"/>
                  <a:pt x="1614525" y="1323278"/>
                </a:cubicBezTo>
                <a:cubicBezTo>
                  <a:pt x="1621173" y="1308528"/>
                  <a:pt x="1624497" y="1285054"/>
                  <a:pt x="1624497" y="1252854"/>
                </a:cubicBezTo>
                <a:lnTo>
                  <a:pt x="1624497" y="1208917"/>
                </a:lnTo>
                <a:cubicBezTo>
                  <a:pt x="1624497" y="1177341"/>
                  <a:pt x="1622783" y="1154022"/>
                  <a:pt x="1619355" y="1138961"/>
                </a:cubicBezTo>
                <a:cubicBezTo>
                  <a:pt x="1615928" y="1123900"/>
                  <a:pt x="1609383" y="1111072"/>
                  <a:pt x="1599724" y="1100477"/>
                </a:cubicBezTo>
                <a:cubicBezTo>
                  <a:pt x="1590064" y="1089883"/>
                  <a:pt x="1575626" y="1081781"/>
                  <a:pt x="1556410" y="1076172"/>
                </a:cubicBezTo>
                <a:cubicBezTo>
                  <a:pt x="1537194" y="1070563"/>
                  <a:pt x="1509721" y="1067758"/>
                  <a:pt x="1473990" y="1067758"/>
                </a:cubicBezTo>
                <a:close/>
                <a:moveTo>
                  <a:pt x="884667" y="1067758"/>
                </a:moveTo>
                <a:lnTo>
                  <a:pt x="884667" y="1572253"/>
                </a:lnTo>
                <a:lnTo>
                  <a:pt x="999340" y="1572253"/>
                </a:lnTo>
                <a:lnTo>
                  <a:pt x="999495" y="1239455"/>
                </a:lnTo>
                <a:lnTo>
                  <a:pt x="1047639" y="1572253"/>
                </a:lnTo>
                <a:lnTo>
                  <a:pt x="1128969" y="1572253"/>
                </a:lnTo>
                <a:lnTo>
                  <a:pt x="1174619" y="1231665"/>
                </a:lnTo>
                <a:lnTo>
                  <a:pt x="1174775" y="1572253"/>
                </a:lnTo>
                <a:lnTo>
                  <a:pt x="1289447" y="1572253"/>
                </a:lnTo>
                <a:lnTo>
                  <a:pt x="1289447" y="1067758"/>
                </a:lnTo>
                <a:lnTo>
                  <a:pt x="1118763" y="1067758"/>
                </a:lnTo>
                <a:lnTo>
                  <a:pt x="1088616" y="1303335"/>
                </a:lnTo>
                <a:lnTo>
                  <a:pt x="1069987" y="1175010"/>
                </a:lnTo>
                <a:cubicBezTo>
                  <a:pt x="1064641" y="1133839"/>
                  <a:pt x="1059451" y="1098088"/>
                  <a:pt x="1054416" y="1067758"/>
                </a:cubicBezTo>
                <a:close/>
                <a:moveTo>
                  <a:pt x="198867" y="1067758"/>
                </a:moveTo>
                <a:lnTo>
                  <a:pt x="198867" y="1572253"/>
                </a:lnTo>
                <a:lnTo>
                  <a:pt x="330055" y="1572253"/>
                </a:lnTo>
                <a:lnTo>
                  <a:pt x="330055" y="1355997"/>
                </a:lnTo>
                <a:lnTo>
                  <a:pt x="383184" y="1572253"/>
                </a:lnTo>
                <a:lnTo>
                  <a:pt x="518734" y="1572253"/>
                </a:lnTo>
                <a:lnTo>
                  <a:pt x="436313" y="1295545"/>
                </a:lnTo>
                <a:lnTo>
                  <a:pt x="511567" y="1067758"/>
                </a:lnTo>
                <a:lnTo>
                  <a:pt x="388481" y="1067758"/>
                </a:lnTo>
                <a:lnTo>
                  <a:pt x="330055" y="1263760"/>
                </a:lnTo>
                <a:lnTo>
                  <a:pt x="330055" y="1067758"/>
                </a:lnTo>
                <a:close/>
                <a:moveTo>
                  <a:pt x="680257" y="1057164"/>
                </a:moveTo>
                <a:cubicBezTo>
                  <a:pt x="651796" y="1057164"/>
                  <a:pt x="626868" y="1061838"/>
                  <a:pt x="605470" y="1071186"/>
                </a:cubicBezTo>
                <a:cubicBezTo>
                  <a:pt x="584073" y="1080534"/>
                  <a:pt x="567091" y="1093933"/>
                  <a:pt x="554522" y="1111384"/>
                </a:cubicBezTo>
                <a:cubicBezTo>
                  <a:pt x="541954" y="1128834"/>
                  <a:pt x="534476" y="1148102"/>
                  <a:pt x="532087" y="1169187"/>
                </a:cubicBezTo>
                <a:cubicBezTo>
                  <a:pt x="529698" y="1190273"/>
                  <a:pt x="528503" y="1226160"/>
                  <a:pt x="528503" y="1276848"/>
                </a:cubicBezTo>
                <a:lnTo>
                  <a:pt x="528503" y="1363164"/>
                </a:lnTo>
                <a:cubicBezTo>
                  <a:pt x="528503" y="1415098"/>
                  <a:pt x="529750" y="1451453"/>
                  <a:pt x="532242" y="1472227"/>
                </a:cubicBezTo>
                <a:cubicBezTo>
                  <a:pt x="534735" y="1493001"/>
                  <a:pt x="542525" y="1512216"/>
                  <a:pt x="555613" y="1529874"/>
                </a:cubicBezTo>
                <a:cubicBezTo>
                  <a:pt x="568701" y="1547532"/>
                  <a:pt x="585995" y="1560776"/>
                  <a:pt x="607496" y="1569605"/>
                </a:cubicBezTo>
                <a:cubicBezTo>
                  <a:pt x="628997" y="1578433"/>
                  <a:pt x="653250" y="1582848"/>
                  <a:pt x="680257" y="1582848"/>
                </a:cubicBezTo>
                <a:cubicBezTo>
                  <a:pt x="708717" y="1582848"/>
                  <a:pt x="733646" y="1578174"/>
                  <a:pt x="755043" y="1568826"/>
                </a:cubicBezTo>
                <a:cubicBezTo>
                  <a:pt x="776440" y="1559477"/>
                  <a:pt x="793423" y="1546078"/>
                  <a:pt x="805991" y="1528628"/>
                </a:cubicBezTo>
                <a:cubicBezTo>
                  <a:pt x="818559" y="1511178"/>
                  <a:pt x="826038" y="1491910"/>
                  <a:pt x="828427" y="1470825"/>
                </a:cubicBezTo>
                <a:cubicBezTo>
                  <a:pt x="830816" y="1449739"/>
                  <a:pt x="832010" y="1413852"/>
                  <a:pt x="832010" y="1363164"/>
                </a:cubicBezTo>
                <a:lnTo>
                  <a:pt x="832010" y="1276848"/>
                </a:lnTo>
                <a:cubicBezTo>
                  <a:pt x="832010" y="1224913"/>
                  <a:pt x="830764" y="1188559"/>
                  <a:pt x="828271" y="1167785"/>
                </a:cubicBezTo>
                <a:cubicBezTo>
                  <a:pt x="825778" y="1147011"/>
                  <a:pt x="817988" y="1127795"/>
                  <a:pt x="804900" y="1110137"/>
                </a:cubicBezTo>
                <a:cubicBezTo>
                  <a:pt x="791812" y="1092479"/>
                  <a:pt x="774518" y="1079236"/>
                  <a:pt x="753017" y="1070407"/>
                </a:cubicBezTo>
                <a:cubicBezTo>
                  <a:pt x="731516" y="1061578"/>
                  <a:pt x="707263" y="1057164"/>
                  <a:pt x="680257" y="1057164"/>
                </a:cubicBezTo>
                <a:close/>
                <a:moveTo>
                  <a:pt x="911080" y="582779"/>
                </a:moveTo>
                <a:cubicBezTo>
                  <a:pt x="930607" y="583402"/>
                  <a:pt x="942656" y="585999"/>
                  <a:pt x="947227" y="590569"/>
                </a:cubicBezTo>
                <a:cubicBezTo>
                  <a:pt x="951797" y="595139"/>
                  <a:pt x="954082" y="608227"/>
                  <a:pt x="954082" y="629832"/>
                </a:cubicBezTo>
                <a:lnTo>
                  <a:pt x="954082" y="676885"/>
                </a:lnTo>
                <a:cubicBezTo>
                  <a:pt x="954082" y="697243"/>
                  <a:pt x="951537" y="710019"/>
                  <a:pt x="946447" y="715212"/>
                </a:cubicBezTo>
                <a:cubicBezTo>
                  <a:pt x="941358" y="720406"/>
                  <a:pt x="929569" y="723314"/>
                  <a:pt x="911080" y="723937"/>
                </a:cubicBezTo>
                <a:close/>
                <a:moveTo>
                  <a:pt x="1964906" y="418249"/>
                </a:moveTo>
                <a:cubicBezTo>
                  <a:pt x="1971590" y="502370"/>
                  <a:pt x="1978250" y="573002"/>
                  <a:pt x="1984888" y="630143"/>
                </a:cubicBezTo>
                <a:lnTo>
                  <a:pt x="1939729" y="630143"/>
                </a:lnTo>
                <a:cubicBezTo>
                  <a:pt x="1943150" y="585482"/>
                  <a:pt x="1951543" y="514851"/>
                  <a:pt x="1964906" y="418249"/>
                </a:cubicBezTo>
                <a:close/>
                <a:moveTo>
                  <a:pt x="593306" y="418249"/>
                </a:moveTo>
                <a:cubicBezTo>
                  <a:pt x="599989" y="502370"/>
                  <a:pt x="606650" y="573002"/>
                  <a:pt x="613288" y="630143"/>
                </a:cubicBezTo>
                <a:lnTo>
                  <a:pt x="568129" y="630143"/>
                </a:lnTo>
                <a:cubicBezTo>
                  <a:pt x="571550" y="585482"/>
                  <a:pt x="579943" y="514851"/>
                  <a:pt x="593306" y="418249"/>
                </a:cubicBezTo>
                <a:close/>
                <a:moveTo>
                  <a:pt x="2892280" y="392074"/>
                </a:moveTo>
                <a:cubicBezTo>
                  <a:pt x="2907444" y="392074"/>
                  <a:pt x="2917884" y="394567"/>
                  <a:pt x="2923596" y="399553"/>
                </a:cubicBezTo>
                <a:cubicBezTo>
                  <a:pt x="2929309" y="404538"/>
                  <a:pt x="2932166" y="415029"/>
                  <a:pt x="2932166" y="431025"/>
                </a:cubicBezTo>
                <a:lnTo>
                  <a:pt x="2932166" y="458758"/>
                </a:lnTo>
                <a:cubicBezTo>
                  <a:pt x="2932166" y="480986"/>
                  <a:pt x="2929205" y="494126"/>
                  <a:pt x="2923285" y="498177"/>
                </a:cubicBezTo>
                <a:cubicBezTo>
                  <a:pt x="2917364" y="502228"/>
                  <a:pt x="2907029" y="504253"/>
                  <a:pt x="2892280" y="504253"/>
                </a:cubicBezTo>
                <a:close/>
                <a:moveTo>
                  <a:pt x="1615930" y="392074"/>
                </a:moveTo>
                <a:cubicBezTo>
                  <a:pt x="1631095" y="392074"/>
                  <a:pt x="1641534" y="394567"/>
                  <a:pt x="1647246" y="399553"/>
                </a:cubicBezTo>
                <a:cubicBezTo>
                  <a:pt x="1652959" y="404538"/>
                  <a:pt x="1655816" y="415029"/>
                  <a:pt x="1655816" y="431025"/>
                </a:cubicBezTo>
                <a:lnTo>
                  <a:pt x="1655816" y="458758"/>
                </a:lnTo>
                <a:cubicBezTo>
                  <a:pt x="1655816" y="480986"/>
                  <a:pt x="1652855" y="494126"/>
                  <a:pt x="1646935" y="498177"/>
                </a:cubicBezTo>
                <a:cubicBezTo>
                  <a:pt x="1641015" y="502228"/>
                  <a:pt x="1630679" y="504253"/>
                  <a:pt x="1615930" y="504253"/>
                </a:cubicBezTo>
                <a:close/>
                <a:moveTo>
                  <a:pt x="911080" y="392074"/>
                </a:moveTo>
                <a:cubicBezTo>
                  <a:pt x="924583" y="392282"/>
                  <a:pt x="933672" y="393217"/>
                  <a:pt x="938345" y="394879"/>
                </a:cubicBezTo>
                <a:cubicBezTo>
                  <a:pt x="943020" y="396540"/>
                  <a:pt x="946811" y="400539"/>
                  <a:pt x="949719" y="406875"/>
                </a:cubicBezTo>
                <a:cubicBezTo>
                  <a:pt x="952628" y="413212"/>
                  <a:pt x="954082" y="424274"/>
                  <a:pt x="954082" y="440062"/>
                </a:cubicBezTo>
                <a:cubicBezTo>
                  <a:pt x="954082" y="469976"/>
                  <a:pt x="952316" y="488101"/>
                  <a:pt x="948785" y="494437"/>
                </a:cubicBezTo>
                <a:cubicBezTo>
                  <a:pt x="945253" y="500773"/>
                  <a:pt x="937047" y="503942"/>
                  <a:pt x="924167" y="503942"/>
                </a:cubicBezTo>
                <a:cubicBezTo>
                  <a:pt x="921051" y="503942"/>
                  <a:pt x="916689" y="504045"/>
                  <a:pt x="911080" y="504253"/>
                </a:cubicBezTo>
                <a:close/>
                <a:moveTo>
                  <a:pt x="2557305" y="380544"/>
                </a:moveTo>
                <a:cubicBezTo>
                  <a:pt x="2565407" y="380544"/>
                  <a:pt x="2570756" y="383816"/>
                  <a:pt x="2573353" y="390360"/>
                </a:cubicBezTo>
                <a:cubicBezTo>
                  <a:pt x="2575949" y="396904"/>
                  <a:pt x="2577248" y="411913"/>
                  <a:pt x="2577248" y="435388"/>
                </a:cubicBezTo>
                <a:lnTo>
                  <a:pt x="2577248" y="667225"/>
                </a:lnTo>
                <a:cubicBezTo>
                  <a:pt x="2577248" y="696931"/>
                  <a:pt x="2576001" y="715732"/>
                  <a:pt x="2573508" y="723626"/>
                </a:cubicBezTo>
                <a:cubicBezTo>
                  <a:pt x="2571016" y="731520"/>
                  <a:pt x="2565303" y="735467"/>
                  <a:pt x="2556370" y="735467"/>
                </a:cubicBezTo>
                <a:cubicBezTo>
                  <a:pt x="2547645" y="735467"/>
                  <a:pt x="2542088" y="732039"/>
                  <a:pt x="2539699" y="725184"/>
                </a:cubicBezTo>
                <a:cubicBezTo>
                  <a:pt x="2537310" y="718329"/>
                  <a:pt x="2536115" y="700255"/>
                  <a:pt x="2536115" y="670964"/>
                </a:cubicBezTo>
                <a:lnTo>
                  <a:pt x="2536115" y="435388"/>
                </a:lnTo>
                <a:cubicBezTo>
                  <a:pt x="2536115" y="409420"/>
                  <a:pt x="2537933" y="393788"/>
                  <a:pt x="2541569" y="388490"/>
                </a:cubicBezTo>
                <a:cubicBezTo>
                  <a:pt x="2545204" y="383193"/>
                  <a:pt x="2550449" y="380544"/>
                  <a:pt x="2557305" y="380544"/>
                </a:cubicBezTo>
                <a:close/>
                <a:moveTo>
                  <a:pt x="1280955" y="380544"/>
                </a:moveTo>
                <a:cubicBezTo>
                  <a:pt x="1289057" y="380544"/>
                  <a:pt x="1294406" y="383816"/>
                  <a:pt x="1297003" y="390360"/>
                </a:cubicBezTo>
                <a:cubicBezTo>
                  <a:pt x="1299599" y="396904"/>
                  <a:pt x="1300898" y="411913"/>
                  <a:pt x="1300898" y="435388"/>
                </a:cubicBezTo>
                <a:lnTo>
                  <a:pt x="1300898" y="667225"/>
                </a:lnTo>
                <a:cubicBezTo>
                  <a:pt x="1300898" y="696931"/>
                  <a:pt x="1299651" y="715732"/>
                  <a:pt x="1297159" y="723626"/>
                </a:cubicBezTo>
                <a:cubicBezTo>
                  <a:pt x="1294666" y="731520"/>
                  <a:pt x="1288953" y="735467"/>
                  <a:pt x="1280020" y="735467"/>
                </a:cubicBezTo>
                <a:cubicBezTo>
                  <a:pt x="1271295" y="735467"/>
                  <a:pt x="1265738" y="732039"/>
                  <a:pt x="1263349" y="725184"/>
                </a:cubicBezTo>
                <a:cubicBezTo>
                  <a:pt x="1260960" y="718329"/>
                  <a:pt x="1259766" y="700255"/>
                  <a:pt x="1259766" y="670964"/>
                </a:cubicBezTo>
                <a:lnTo>
                  <a:pt x="1259766" y="435388"/>
                </a:lnTo>
                <a:cubicBezTo>
                  <a:pt x="1259766" y="409420"/>
                  <a:pt x="1261583" y="393788"/>
                  <a:pt x="1265219" y="388490"/>
                </a:cubicBezTo>
                <a:cubicBezTo>
                  <a:pt x="1268854" y="383193"/>
                  <a:pt x="1274100" y="380544"/>
                  <a:pt x="1280955" y="380544"/>
                </a:cubicBezTo>
                <a:close/>
                <a:moveTo>
                  <a:pt x="3637392" y="305758"/>
                </a:moveTo>
                <a:lnTo>
                  <a:pt x="3637392" y="810253"/>
                </a:lnTo>
                <a:lnTo>
                  <a:pt x="3752064" y="810253"/>
                </a:lnTo>
                <a:lnTo>
                  <a:pt x="3752220" y="477455"/>
                </a:lnTo>
                <a:lnTo>
                  <a:pt x="3800364" y="810253"/>
                </a:lnTo>
                <a:lnTo>
                  <a:pt x="3881694" y="810253"/>
                </a:lnTo>
                <a:lnTo>
                  <a:pt x="3927344" y="469665"/>
                </a:lnTo>
                <a:lnTo>
                  <a:pt x="3927500" y="810253"/>
                </a:lnTo>
                <a:lnTo>
                  <a:pt x="4042172" y="810253"/>
                </a:lnTo>
                <a:lnTo>
                  <a:pt x="4042172" y="305758"/>
                </a:lnTo>
                <a:lnTo>
                  <a:pt x="3871489" y="305758"/>
                </a:lnTo>
                <a:lnTo>
                  <a:pt x="3841340" y="541335"/>
                </a:lnTo>
                <a:lnTo>
                  <a:pt x="3822712" y="413010"/>
                </a:lnTo>
                <a:cubicBezTo>
                  <a:pt x="3817366" y="371839"/>
                  <a:pt x="3812176" y="336088"/>
                  <a:pt x="3807141" y="305758"/>
                </a:cubicBezTo>
                <a:close/>
                <a:moveTo>
                  <a:pt x="3283098" y="305758"/>
                </a:moveTo>
                <a:lnTo>
                  <a:pt x="3283098" y="604280"/>
                </a:lnTo>
                <a:cubicBezTo>
                  <a:pt x="3283098" y="661200"/>
                  <a:pt x="3284137" y="698541"/>
                  <a:pt x="3286214" y="716303"/>
                </a:cubicBezTo>
                <a:cubicBezTo>
                  <a:pt x="3288291" y="734065"/>
                  <a:pt x="3295043" y="750944"/>
                  <a:pt x="3306468" y="766940"/>
                </a:cubicBezTo>
                <a:cubicBezTo>
                  <a:pt x="3317894" y="782935"/>
                  <a:pt x="3335136" y="795919"/>
                  <a:pt x="3358195" y="805891"/>
                </a:cubicBezTo>
                <a:cubicBezTo>
                  <a:pt x="3381254" y="815862"/>
                  <a:pt x="3407845" y="820848"/>
                  <a:pt x="3437967" y="820848"/>
                </a:cubicBezTo>
                <a:cubicBezTo>
                  <a:pt x="3465181" y="820848"/>
                  <a:pt x="3488812" y="816641"/>
                  <a:pt x="3508858" y="808228"/>
                </a:cubicBezTo>
                <a:cubicBezTo>
                  <a:pt x="3528905" y="799814"/>
                  <a:pt x="3545057" y="787454"/>
                  <a:pt x="3557313" y="771146"/>
                </a:cubicBezTo>
                <a:cubicBezTo>
                  <a:pt x="3569570" y="754839"/>
                  <a:pt x="3576945" y="738947"/>
                  <a:pt x="3579438" y="723470"/>
                </a:cubicBezTo>
                <a:cubicBezTo>
                  <a:pt x="3581931" y="707994"/>
                  <a:pt x="3583177" y="681143"/>
                  <a:pt x="3583177" y="642919"/>
                </a:cubicBezTo>
                <a:lnTo>
                  <a:pt x="3583177" y="305758"/>
                </a:lnTo>
                <a:lnTo>
                  <a:pt x="3451990" y="305758"/>
                </a:lnTo>
                <a:lnTo>
                  <a:pt x="3451990" y="677508"/>
                </a:lnTo>
                <a:cubicBezTo>
                  <a:pt x="3451990" y="702644"/>
                  <a:pt x="3450795" y="718588"/>
                  <a:pt x="3448406" y="725340"/>
                </a:cubicBezTo>
                <a:cubicBezTo>
                  <a:pt x="3446017" y="732091"/>
                  <a:pt x="3440668" y="735467"/>
                  <a:pt x="3432358" y="735467"/>
                </a:cubicBezTo>
                <a:cubicBezTo>
                  <a:pt x="3425088" y="735467"/>
                  <a:pt x="3420258" y="732403"/>
                  <a:pt x="3417869" y="726275"/>
                </a:cubicBezTo>
                <a:cubicBezTo>
                  <a:pt x="3415480" y="720146"/>
                  <a:pt x="3414285" y="706072"/>
                  <a:pt x="3414285" y="684052"/>
                </a:cubicBezTo>
                <a:lnTo>
                  <a:pt x="3414285" y="305758"/>
                </a:lnTo>
                <a:close/>
                <a:moveTo>
                  <a:pt x="3103992" y="305758"/>
                </a:moveTo>
                <a:lnTo>
                  <a:pt x="3103992" y="810253"/>
                </a:lnTo>
                <a:lnTo>
                  <a:pt x="3235180" y="810253"/>
                </a:lnTo>
                <a:lnTo>
                  <a:pt x="3235180" y="305758"/>
                </a:lnTo>
                <a:close/>
                <a:moveTo>
                  <a:pt x="2761092" y="305758"/>
                </a:moveTo>
                <a:lnTo>
                  <a:pt x="2761092" y="810253"/>
                </a:lnTo>
                <a:lnTo>
                  <a:pt x="2892280" y="810253"/>
                </a:lnTo>
                <a:lnTo>
                  <a:pt x="2892280" y="582779"/>
                </a:lnTo>
                <a:cubicBezTo>
                  <a:pt x="2910353" y="582779"/>
                  <a:pt x="2921519" y="585999"/>
                  <a:pt x="2925778" y="592439"/>
                </a:cubicBezTo>
                <a:cubicBezTo>
                  <a:pt x="2930036" y="598878"/>
                  <a:pt x="2932166" y="615601"/>
                  <a:pt x="2932166" y="642607"/>
                </a:cubicBezTo>
                <a:lnTo>
                  <a:pt x="2932166" y="810253"/>
                </a:lnTo>
                <a:lnTo>
                  <a:pt x="3054005" y="810253"/>
                </a:lnTo>
                <a:lnTo>
                  <a:pt x="3054005" y="677196"/>
                </a:lnTo>
                <a:cubicBezTo>
                  <a:pt x="3054005" y="636479"/>
                  <a:pt x="3052914" y="611602"/>
                  <a:pt x="3050733" y="602566"/>
                </a:cubicBezTo>
                <a:cubicBezTo>
                  <a:pt x="3048552" y="593529"/>
                  <a:pt x="3042995" y="583610"/>
                  <a:pt x="3034062" y="572807"/>
                </a:cubicBezTo>
                <a:cubicBezTo>
                  <a:pt x="3025129" y="562005"/>
                  <a:pt x="3007679" y="553384"/>
                  <a:pt x="2981711" y="546944"/>
                </a:cubicBezTo>
                <a:cubicBezTo>
                  <a:pt x="3010379" y="544243"/>
                  <a:pt x="3029595" y="536141"/>
                  <a:pt x="3039359" y="522638"/>
                </a:cubicBezTo>
                <a:cubicBezTo>
                  <a:pt x="3049123" y="509135"/>
                  <a:pt x="3054005" y="482752"/>
                  <a:pt x="3054005" y="443489"/>
                </a:cubicBezTo>
                <a:cubicBezTo>
                  <a:pt x="3054005" y="400487"/>
                  <a:pt x="3047097" y="369171"/>
                  <a:pt x="3033283" y="349539"/>
                </a:cubicBezTo>
                <a:cubicBezTo>
                  <a:pt x="3019468" y="329908"/>
                  <a:pt x="3001602" y="317703"/>
                  <a:pt x="2979686" y="312925"/>
                </a:cubicBezTo>
                <a:cubicBezTo>
                  <a:pt x="2957769" y="308147"/>
                  <a:pt x="2915858" y="305758"/>
                  <a:pt x="2853952" y="305758"/>
                </a:cubicBezTo>
                <a:close/>
                <a:moveTo>
                  <a:pt x="2090957" y="305758"/>
                </a:moveTo>
                <a:lnTo>
                  <a:pt x="2090957" y="406720"/>
                </a:lnTo>
                <a:lnTo>
                  <a:pt x="2168547" y="406720"/>
                </a:lnTo>
                <a:lnTo>
                  <a:pt x="2168547" y="810253"/>
                </a:lnTo>
                <a:lnTo>
                  <a:pt x="2299734" y="810253"/>
                </a:lnTo>
                <a:lnTo>
                  <a:pt x="2299734" y="406720"/>
                </a:lnTo>
                <a:lnTo>
                  <a:pt x="2377637" y="406720"/>
                </a:lnTo>
                <a:lnTo>
                  <a:pt x="2377637" y="305758"/>
                </a:lnTo>
                <a:close/>
                <a:moveTo>
                  <a:pt x="1864802" y="305758"/>
                </a:moveTo>
                <a:lnTo>
                  <a:pt x="1797884" y="810253"/>
                </a:lnTo>
                <a:lnTo>
                  <a:pt x="1933512" y="810253"/>
                </a:lnTo>
                <a:lnTo>
                  <a:pt x="1941399" y="719575"/>
                </a:lnTo>
                <a:lnTo>
                  <a:pt x="1988326" y="719575"/>
                </a:lnTo>
                <a:lnTo>
                  <a:pt x="1995366" y="810253"/>
                </a:lnTo>
                <a:lnTo>
                  <a:pt x="2129436" y="810253"/>
                </a:lnTo>
                <a:lnTo>
                  <a:pt x="2054416" y="305758"/>
                </a:lnTo>
                <a:close/>
                <a:moveTo>
                  <a:pt x="1484742" y="305758"/>
                </a:moveTo>
                <a:lnTo>
                  <a:pt x="1484742" y="810253"/>
                </a:lnTo>
                <a:lnTo>
                  <a:pt x="1615930" y="810253"/>
                </a:lnTo>
                <a:lnTo>
                  <a:pt x="1615930" y="582779"/>
                </a:lnTo>
                <a:cubicBezTo>
                  <a:pt x="1634003" y="582779"/>
                  <a:pt x="1645169" y="585999"/>
                  <a:pt x="1649428" y="592439"/>
                </a:cubicBezTo>
                <a:cubicBezTo>
                  <a:pt x="1653686" y="598878"/>
                  <a:pt x="1655816" y="615601"/>
                  <a:pt x="1655816" y="642607"/>
                </a:cubicBezTo>
                <a:lnTo>
                  <a:pt x="1655816" y="810253"/>
                </a:lnTo>
                <a:lnTo>
                  <a:pt x="1777655" y="810253"/>
                </a:lnTo>
                <a:lnTo>
                  <a:pt x="1777655" y="677196"/>
                </a:lnTo>
                <a:cubicBezTo>
                  <a:pt x="1777655" y="636479"/>
                  <a:pt x="1776564" y="611602"/>
                  <a:pt x="1774383" y="602566"/>
                </a:cubicBezTo>
                <a:cubicBezTo>
                  <a:pt x="1772202" y="593529"/>
                  <a:pt x="1766645" y="583610"/>
                  <a:pt x="1757712" y="572807"/>
                </a:cubicBezTo>
                <a:cubicBezTo>
                  <a:pt x="1748779" y="562005"/>
                  <a:pt x="1731329" y="553384"/>
                  <a:pt x="1705361" y="546944"/>
                </a:cubicBezTo>
                <a:cubicBezTo>
                  <a:pt x="1734030" y="544243"/>
                  <a:pt x="1753245" y="536141"/>
                  <a:pt x="1763009" y="522638"/>
                </a:cubicBezTo>
                <a:cubicBezTo>
                  <a:pt x="1772773" y="509135"/>
                  <a:pt x="1777655" y="482752"/>
                  <a:pt x="1777655" y="443489"/>
                </a:cubicBezTo>
                <a:cubicBezTo>
                  <a:pt x="1777655" y="400487"/>
                  <a:pt x="1770747" y="369171"/>
                  <a:pt x="1756933" y="349539"/>
                </a:cubicBezTo>
                <a:cubicBezTo>
                  <a:pt x="1743118" y="329908"/>
                  <a:pt x="1725252" y="317703"/>
                  <a:pt x="1703336" y="312925"/>
                </a:cubicBezTo>
                <a:cubicBezTo>
                  <a:pt x="1681419" y="308147"/>
                  <a:pt x="1639508" y="305758"/>
                  <a:pt x="1577602" y="305758"/>
                </a:cubicBezTo>
                <a:close/>
                <a:moveTo>
                  <a:pt x="779893" y="305758"/>
                </a:moveTo>
                <a:lnTo>
                  <a:pt x="779893" y="810253"/>
                </a:lnTo>
                <a:lnTo>
                  <a:pt x="931646" y="810253"/>
                </a:lnTo>
                <a:cubicBezTo>
                  <a:pt x="984412" y="810253"/>
                  <a:pt x="1019312" y="807239"/>
                  <a:pt x="1036346" y="801212"/>
                </a:cubicBezTo>
                <a:cubicBezTo>
                  <a:pt x="1053381" y="795184"/>
                  <a:pt x="1065794" y="783960"/>
                  <a:pt x="1073584" y="767538"/>
                </a:cubicBezTo>
                <a:cubicBezTo>
                  <a:pt x="1081374" y="751117"/>
                  <a:pt x="1085269" y="725862"/>
                  <a:pt x="1085269" y="691774"/>
                </a:cubicBezTo>
                <a:lnTo>
                  <a:pt x="1085269" y="645008"/>
                </a:lnTo>
                <a:cubicBezTo>
                  <a:pt x="1085269" y="612166"/>
                  <a:pt x="1079868" y="587794"/>
                  <a:pt x="1069065" y="571892"/>
                </a:cubicBezTo>
                <a:cubicBezTo>
                  <a:pt x="1058263" y="555990"/>
                  <a:pt x="1037697" y="544610"/>
                  <a:pt x="1007367" y="537751"/>
                </a:cubicBezTo>
                <a:cubicBezTo>
                  <a:pt x="1034581" y="531522"/>
                  <a:pt x="1052810" y="522595"/>
                  <a:pt x="1062054" y="510970"/>
                </a:cubicBezTo>
                <a:cubicBezTo>
                  <a:pt x="1071299" y="499345"/>
                  <a:pt x="1075921" y="478792"/>
                  <a:pt x="1075921" y="449313"/>
                </a:cubicBezTo>
                <a:cubicBezTo>
                  <a:pt x="1075921" y="405717"/>
                  <a:pt x="1069377" y="374109"/>
                  <a:pt x="1056289" y="354491"/>
                </a:cubicBezTo>
                <a:cubicBezTo>
                  <a:pt x="1043202" y="334873"/>
                  <a:pt x="1026012" y="321846"/>
                  <a:pt x="1004718" y="315411"/>
                </a:cubicBezTo>
                <a:cubicBezTo>
                  <a:pt x="983425" y="308976"/>
                  <a:pt x="952108" y="305758"/>
                  <a:pt x="910768" y="305758"/>
                </a:cubicBezTo>
                <a:close/>
                <a:moveTo>
                  <a:pt x="493202" y="305758"/>
                </a:moveTo>
                <a:lnTo>
                  <a:pt x="426284" y="810253"/>
                </a:lnTo>
                <a:lnTo>
                  <a:pt x="561911" y="810253"/>
                </a:lnTo>
                <a:lnTo>
                  <a:pt x="569799" y="719575"/>
                </a:lnTo>
                <a:lnTo>
                  <a:pt x="616725" y="719575"/>
                </a:lnTo>
                <a:lnTo>
                  <a:pt x="623766" y="810253"/>
                </a:lnTo>
                <a:lnTo>
                  <a:pt x="757836" y="810253"/>
                </a:lnTo>
                <a:lnTo>
                  <a:pt x="682816" y="305758"/>
                </a:lnTo>
                <a:close/>
                <a:moveTo>
                  <a:pt x="198867" y="305758"/>
                </a:moveTo>
                <a:lnTo>
                  <a:pt x="198867" y="810253"/>
                </a:lnTo>
                <a:lnTo>
                  <a:pt x="409827" y="810253"/>
                </a:lnTo>
                <a:lnTo>
                  <a:pt x="409827" y="709292"/>
                </a:lnTo>
                <a:lnTo>
                  <a:pt x="330055" y="709292"/>
                </a:lnTo>
                <a:lnTo>
                  <a:pt x="330055" y="305758"/>
                </a:lnTo>
                <a:close/>
                <a:moveTo>
                  <a:pt x="2556682" y="295164"/>
                </a:moveTo>
                <a:cubicBezTo>
                  <a:pt x="2528221" y="295164"/>
                  <a:pt x="2503293" y="299838"/>
                  <a:pt x="2481895" y="309186"/>
                </a:cubicBezTo>
                <a:cubicBezTo>
                  <a:pt x="2460498" y="318534"/>
                  <a:pt x="2443516" y="331934"/>
                  <a:pt x="2430947" y="349384"/>
                </a:cubicBezTo>
                <a:cubicBezTo>
                  <a:pt x="2418379" y="366834"/>
                  <a:pt x="2410900" y="386102"/>
                  <a:pt x="2408512" y="407187"/>
                </a:cubicBezTo>
                <a:cubicBezTo>
                  <a:pt x="2406123" y="428273"/>
                  <a:pt x="2404928" y="464160"/>
                  <a:pt x="2404928" y="514848"/>
                </a:cubicBezTo>
                <a:lnTo>
                  <a:pt x="2404928" y="601164"/>
                </a:lnTo>
                <a:cubicBezTo>
                  <a:pt x="2404928" y="653098"/>
                  <a:pt x="2406174" y="689453"/>
                  <a:pt x="2408667" y="710227"/>
                </a:cubicBezTo>
                <a:cubicBezTo>
                  <a:pt x="2411160" y="731001"/>
                  <a:pt x="2418950" y="750216"/>
                  <a:pt x="2432038" y="767874"/>
                </a:cubicBezTo>
                <a:cubicBezTo>
                  <a:pt x="2445126" y="785532"/>
                  <a:pt x="2462420" y="798776"/>
                  <a:pt x="2483921" y="807605"/>
                </a:cubicBezTo>
                <a:cubicBezTo>
                  <a:pt x="2505422" y="816433"/>
                  <a:pt x="2529675" y="820848"/>
                  <a:pt x="2556682" y="820848"/>
                </a:cubicBezTo>
                <a:cubicBezTo>
                  <a:pt x="2585142" y="820848"/>
                  <a:pt x="2610070" y="816174"/>
                  <a:pt x="2631468" y="806825"/>
                </a:cubicBezTo>
                <a:cubicBezTo>
                  <a:pt x="2652865" y="797477"/>
                  <a:pt x="2669847" y="784078"/>
                  <a:pt x="2682416" y="766628"/>
                </a:cubicBezTo>
                <a:cubicBezTo>
                  <a:pt x="2694984" y="749178"/>
                  <a:pt x="2702462" y="729910"/>
                  <a:pt x="2704852" y="708824"/>
                </a:cubicBezTo>
                <a:cubicBezTo>
                  <a:pt x="2707240" y="687739"/>
                  <a:pt x="2708435" y="651852"/>
                  <a:pt x="2708435" y="601164"/>
                </a:cubicBezTo>
                <a:lnTo>
                  <a:pt x="2708435" y="514848"/>
                </a:lnTo>
                <a:cubicBezTo>
                  <a:pt x="2708435" y="462913"/>
                  <a:pt x="2707189" y="426559"/>
                  <a:pt x="2704696" y="405785"/>
                </a:cubicBezTo>
                <a:cubicBezTo>
                  <a:pt x="2702203" y="385011"/>
                  <a:pt x="2694413" y="365795"/>
                  <a:pt x="2681325" y="348137"/>
                </a:cubicBezTo>
                <a:cubicBezTo>
                  <a:pt x="2668238" y="330479"/>
                  <a:pt x="2650943" y="317236"/>
                  <a:pt x="2629442" y="308407"/>
                </a:cubicBezTo>
                <a:cubicBezTo>
                  <a:pt x="2607941" y="299578"/>
                  <a:pt x="2583687" y="295164"/>
                  <a:pt x="2556682" y="295164"/>
                </a:cubicBezTo>
                <a:close/>
                <a:moveTo>
                  <a:pt x="1280332" y="295164"/>
                </a:moveTo>
                <a:cubicBezTo>
                  <a:pt x="1251871" y="295164"/>
                  <a:pt x="1226943" y="299838"/>
                  <a:pt x="1205546" y="309186"/>
                </a:cubicBezTo>
                <a:cubicBezTo>
                  <a:pt x="1184149" y="318534"/>
                  <a:pt x="1167166" y="331934"/>
                  <a:pt x="1154598" y="349384"/>
                </a:cubicBezTo>
                <a:cubicBezTo>
                  <a:pt x="1142029" y="366834"/>
                  <a:pt x="1134550" y="386102"/>
                  <a:pt x="1132161" y="407187"/>
                </a:cubicBezTo>
                <a:cubicBezTo>
                  <a:pt x="1129773" y="428273"/>
                  <a:pt x="1128578" y="464160"/>
                  <a:pt x="1128578" y="514848"/>
                </a:cubicBezTo>
                <a:lnTo>
                  <a:pt x="1128578" y="601164"/>
                </a:lnTo>
                <a:cubicBezTo>
                  <a:pt x="1128578" y="653098"/>
                  <a:pt x="1129824" y="689453"/>
                  <a:pt x="1132317" y="710227"/>
                </a:cubicBezTo>
                <a:cubicBezTo>
                  <a:pt x="1134810" y="731001"/>
                  <a:pt x="1142600" y="750216"/>
                  <a:pt x="1155688" y="767874"/>
                </a:cubicBezTo>
                <a:cubicBezTo>
                  <a:pt x="1168776" y="785532"/>
                  <a:pt x="1186070" y="798776"/>
                  <a:pt x="1207571" y="807605"/>
                </a:cubicBezTo>
                <a:cubicBezTo>
                  <a:pt x="1229072" y="816433"/>
                  <a:pt x="1253325" y="820848"/>
                  <a:pt x="1280332" y="820848"/>
                </a:cubicBezTo>
                <a:cubicBezTo>
                  <a:pt x="1308792" y="820848"/>
                  <a:pt x="1333721" y="816174"/>
                  <a:pt x="1355118" y="806825"/>
                </a:cubicBezTo>
                <a:cubicBezTo>
                  <a:pt x="1376515" y="797477"/>
                  <a:pt x="1393498" y="784078"/>
                  <a:pt x="1406066" y="766628"/>
                </a:cubicBezTo>
                <a:cubicBezTo>
                  <a:pt x="1418634" y="749178"/>
                  <a:pt x="1426113" y="729910"/>
                  <a:pt x="1428502" y="708824"/>
                </a:cubicBezTo>
                <a:cubicBezTo>
                  <a:pt x="1430891" y="687739"/>
                  <a:pt x="1432085" y="651852"/>
                  <a:pt x="1432085" y="601164"/>
                </a:cubicBezTo>
                <a:lnTo>
                  <a:pt x="1432085" y="514848"/>
                </a:lnTo>
                <a:cubicBezTo>
                  <a:pt x="1432085" y="462913"/>
                  <a:pt x="1430839" y="426559"/>
                  <a:pt x="1428346" y="405785"/>
                </a:cubicBezTo>
                <a:cubicBezTo>
                  <a:pt x="1425853" y="385011"/>
                  <a:pt x="1418063" y="365795"/>
                  <a:pt x="1404975" y="348137"/>
                </a:cubicBezTo>
                <a:cubicBezTo>
                  <a:pt x="1391888" y="330479"/>
                  <a:pt x="1374593" y="317236"/>
                  <a:pt x="1353092" y="308407"/>
                </a:cubicBezTo>
                <a:cubicBezTo>
                  <a:pt x="1331591" y="299578"/>
                  <a:pt x="1307338" y="295164"/>
                  <a:pt x="1280332" y="295164"/>
                </a:cubicBezTo>
                <a:close/>
                <a:moveTo>
                  <a:pt x="270967" y="0"/>
                </a:moveTo>
                <a:lnTo>
                  <a:pt x="3996233" y="0"/>
                </a:lnTo>
                <a:cubicBezTo>
                  <a:pt x="4145884" y="0"/>
                  <a:pt x="4267200" y="121316"/>
                  <a:pt x="4267200" y="270967"/>
                </a:cubicBezTo>
                <a:lnTo>
                  <a:pt x="4267200" y="5774233"/>
                </a:lnTo>
                <a:cubicBezTo>
                  <a:pt x="4267200" y="5923884"/>
                  <a:pt x="4145884" y="6045200"/>
                  <a:pt x="3996233" y="6045200"/>
                </a:cubicBezTo>
                <a:lnTo>
                  <a:pt x="270967" y="6045200"/>
                </a:lnTo>
                <a:cubicBezTo>
                  <a:pt x="121316" y="6045200"/>
                  <a:pt x="0" y="5923884"/>
                  <a:pt x="0" y="5774233"/>
                </a:cubicBezTo>
                <a:lnTo>
                  <a:pt x="0" y="270967"/>
                </a:lnTo>
                <a:cubicBezTo>
                  <a:pt x="0" y="121316"/>
                  <a:pt x="121316" y="0"/>
                  <a:pt x="270967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CAC26-EB46-44D7-BF52-9B393C0E85B1}"/>
              </a:ext>
            </a:extLst>
          </p:cNvPr>
          <p:cNvSpPr txBox="1"/>
          <p:nvPr/>
        </p:nvSpPr>
        <p:spPr>
          <a:xfrm>
            <a:off x="8001233" y="3723681"/>
            <a:ext cx="3546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altLang="ko-KR" sz="2000" dirty="0">
                <a:latin typeface="Arial" pitchFamily="34" charset="0"/>
                <a:cs typeface="Arial" pitchFamily="34" charset="0"/>
              </a:rPr>
              <a:t>Tersedia Laboratorium yang dilengkapi komputer all in one dengan processor generasi terbaru serta terkoneksi dengan jaringan internet up to 96 Mbps dan tersedia berbagai paket program statistika berlisensi</a:t>
            </a:r>
            <a:endParaRPr lang="ko-KR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D23B8-CE83-4E9A-932F-B58E45954EF3}"/>
              </a:ext>
            </a:extLst>
          </p:cNvPr>
          <p:cNvSpPr txBox="1"/>
          <p:nvPr/>
        </p:nvSpPr>
        <p:spPr>
          <a:xfrm>
            <a:off x="7799177" y="2755681"/>
            <a:ext cx="3748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altLang="ko-KR" sz="2400" b="1" dirty="0">
                <a:solidFill>
                  <a:srgbClr val="14326C"/>
                </a:solidFill>
                <a:latin typeface="Arial" pitchFamily="34" charset="0"/>
                <a:cs typeface="Arial" pitchFamily="34" charset="0"/>
              </a:rPr>
              <a:t>Laboratorium Komputer TC.105</a:t>
            </a:r>
            <a:endParaRPr lang="ko-KR" altLang="en-US" sz="2400" b="1" dirty="0">
              <a:solidFill>
                <a:srgbClr val="14326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58A494-BC41-6AAF-4EB2-AA7C840C3631}"/>
              </a:ext>
            </a:extLst>
          </p:cNvPr>
          <p:cNvGrpSpPr/>
          <p:nvPr/>
        </p:nvGrpSpPr>
        <p:grpSpPr>
          <a:xfrm>
            <a:off x="658907" y="198723"/>
            <a:ext cx="6252858" cy="3022600"/>
            <a:chOff x="634194" y="431115"/>
            <a:chExt cx="6252858" cy="3022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9C4CC4-E96F-73FC-9315-4D95A04C1B64}"/>
                </a:ext>
              </a:extLst>
            </p:cNvPr>
            <p:cNvSpPr/>
            <p:nvPr/>
          </p:nvSpPr>
          <p:spPr>
            <a:xfrm>
              <a:off x="634194" y="431115"/>
              <a:ext cx="6252858" cy="302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" name="Picture 8" descr="An empty computer room&#10;&#10;Description automatically generated with low confidence">
              <a:extLst>
                <a:ext uri="{FF2B5EF4-FFF2-40B4-BE49-F238E27FC236}">
                  <a16:creationId xmlns:a16="http://schemas.microsoft.com/office/drawing/2014/main" id="{EEDC2343-22A9-3D45-F995-6491A658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11" y="502754"/>
              <a:ext cx="6049584" cy="2504221"/>
            </a:xfrm>
            <a:prstGeom prst="rect">
              <a:avLst/>
            </a:prstGeom>
          </p:spPr>
        </p:pic>
      </p:grpSp>
      <p:pic>
        <p:nvPicPr>
          <p:cNvPr id="12" name="Picture 11" descr="An empty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C632658E-BAF9-4255-C11B-D64F9BA77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/>
          <a:stretch/>
        </p:blipFill>
        <p:spPr>
          <a:xfrm>
            <a:off x="238775" y="3429000"/>
            <a:ext cx="3584395" cy="3159648"/>
          </a:xfrm>
          <a:prstGeom prst="rect">
            <a:avLst/>
          </a:prstGeom>
        </p:spPr>
      </p:pic>
      <p:pic>
        <p:nvPicPr>
          <p:cNvPr id="16" name="Picture 15" descr="An empty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C2CD4B1C-F3EA-109B-7E3E-2BF0E8DE2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5"/>
          <a:stretch/>
        </p:blipFill>
        <p:spPr>
          <a:xfrm>
            <a:off x="3897669" y="3429000"/>
            <a:ext cx="3624682" cy="3158638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C797693-25DB-4D72-FA2B-02F180208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9847D9-4ED5-2230-DA34-D2E437D86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E74646F-6F7B-B68D-C304-681A5F5884BC}"/>
              </a:ext>
            </a:extLst>
          </p:cNvPr>
          <p:cNvSpPr/>
          <p:nvPr/>
        </p:nvSpPr>
        <p:spPr>
          <a:xfrm>
            <a:off x="7686029" y="950108"/>
            <a:ext cx="4267200" cy="5673121"/>
          </a:xfrm>
          <a:custGeom>
            <a:avLst/>
            <a:gdLst/>
            <a:ahLst/>
            <a:cxnLst/>
            <a:rect l="l" t="t" r="r" b="b"/>
            <a:pathLst>
              <a:path w="4267200" h="6045200">
                <a:moveTo>
                  <a:pt x="2711305" y="1154074"/>
                </a:moveTo>
                <a:cubicBezTo>
                  <a:pt x="2726469" y="1154074"/>
                  <a:pt x="2736908" y="1156567"/>
                  <a:pt x="2742621" y="1161553"/>
                </a:cubicBezTo>
                <a:cubicBezTo>
                  <a:pt x="2748334" y="1166538"/>
                  <a:pt x="2751191" y="1177029"/>
                  <a:pt x="2751191" y="1193025"/>
                </a:cubicBezTo>
                <a:lnTo>
                  <a:pt x="2751191" y="1220758"/>
                </a:lnTo>
                <a:cubicBezTo>
                  <a:pt x="2751191" y="1242986"/>
                  <a:pt x="2748230" y="1256126"/>
                  <a:pt x="2742310" y="1260177"/>
                </a:cubicBezTo>
                <a:cubicBezTo>
                  <a:pt x="2736389" y="1264228"/>
                  <a:pt x="2726054" y="1266253"/>
                  <a:pt x="2711305" y="1266253"/>
                </a:cubicBezTo>
                <a:close/>
                <a:moveTo>
                  <a:pt x="1473055" y="1154074"/>
                </a:moveTo>
                <a:cubicBezTo>
                  <a:pt x="1490089" y="1154074"/>
                  <a:pt x="1501307" y="1156671"/>
                  <a:pt x="1506709" y="1161864"/>
                </a:cubicBezTo>
                <a:cubicBezTo>
                  <a:pt x="1512110" y="1167058"/>
                  <a:pt x="1514810" y="1178276"/>
                  <a:pt x="1514810" y="1195518"/>
                </a:cubicBezTo>
                <a:lnTo>
                  <a:pt x="1514810" y="1236962"/>
                </a:lnTo>
                <a:cubicBezTo>
                  <a:pt x="1514810" y="1255659"/>
                  <a:pt x="1512473" y="1267967"/>
                  <a:pt x="1507799" y="1273888"/>
                </a:cubicBezTo>
                <a:cubicBezTo>
                  <a:pt x="1503125" y="1279808"/>
                  <a:pt x="1494764" y="1282769"/>
                  <a:pt x="1482715" y="1282769"/>
                </a:cubicBezTo>
                <a:cubicBezTo>
                  <a:pt x="1480014" y="1282769"/>
                  <a:pt x="1476794" y="1282665"/>
                  <a:pt x="1473055" y="1282457"/>
                </a:cubicBezTo>
                <a:close/>
                <a:moveTo>
                  <a:pt x="680880" y="1142545"/>
                </a:moveTo>
                <a:cubicBezTo>
                  <a:pt x="688982" y="1142545"/>
                  <a:pt x="694331" y="1145816"/>
                  <a:pt x="696928" y="1152360"/>
                </a:cubicBezTo>
                <a:cubicBezTo>
                  <a:pt x="699524" y="1158904"/>
                  <a:pt x="700823" y="1173913"/>
                  <a:pt x="700823" y="1197388"/>
                </a:cubicBezTo>
                <a:lnTo>
                  <a:pt x="700823" y="1429225"/>
                </a:lnTo>
                <a:cubicBezTo>
                  <a:pt x="700823" y="1458931"/>
                  <a:pt x="699577" y="1477732"/>
                  <a:pt x="697083" y="1485626"/>
                </a:cubicBezTo>
                <a:cubicBezTo>
                  <a:pt x="694591" y="1493520"/>
                  <a:pt x="688878" y="1497467"/>
                  <a:pt x="679945" y="1497467"/>
                </a:cubicBezTo>
                <a:cubicBezTo>
                  <a:pt x="671220" y="1497467"/>
                  <a:pt x="665663" y="1494039"/>
                  <a:pt x="663274" y="1487184"/>
                </a:cubicBezTo>
                <a:cubicBezTo>
                  <a:pt x="660885" y="1480328"/>
                  <a:pt x="659691" y="1462255"/>
                  <a:pt x="659691" y="1432964"/>
                </a:cubicBezTo>
                <a:lnTo>
                  <a:pt x="659691" y="1197388"/>
                </a:lnTo>
                <a:cubicBezTo>
                  <a:pt x="659691" y="1171420"/>
                  <a:pt x="661508" y="1155788"/>
                  <a:pt x="665143" y="1150491"/>
                </a:cubicBezTo>
                <a:cubicBezTo>
                  <a:pt x="668779" y="1145193"/>
                  <a:pt x="674024" y="1142545"/>
                  <a:pt x="680880" y="1142545"/>
                </a:cubicBezTo>
                <a:close/>
                <a:moveTo>
                  <a:pt x="2580117" y="1067758"/>
                </a:moveTo>
                <a:lnTo>
                  <a:pt x="2580117" y="1572253"/>
                </a:lnTo>
                <a:lnTo>
                  <a:pt x="2711305" y="1572253"/>
                </a:lnTo>
                <a:lnTo>
                  <a:pt x="2711305" y="1344779"/>
                </a:lnTo>
                <a:cubicBezTo>
                  <a:pt x="2729378" y="1344779"/>
                  <a:pt x="2740544" y="1347999"/>
                  <a:pt x="2744803" y="1354439"/>
                </a:cubicBezTo>
                <a:cubicBezTo>
                  <a:pt x="2749061" y="1360878"/>
                  <a:pt x="2751191" y="1377601"/>
                  <a:pt x="2751191" y="1404608"/>
                </a:cubicBezTo>
                <a:lnTo>
                  <a:pt x="2751191" y="1572253"/>
                </a:lnTo>
                <a:lnTo>
                  <a:pt x="2873030" y="1572253"/>
                </a:lnTo>
                <a:lnTo>
                  <a:pt x="2873030" y="1439196"/>
                </a:lnTo>
                <a:cubicBezTo>
                  <a:pt x="2873030" y="1398479"/>
                  <a:pt x="2871939" y="1373603"/>
                  <a:pt x="2869758" y="1364566"/>
                </a:cubicBezTo>
                <a:cubicBezTo>
                  <a:pt x="2867577" y="1355529"/>
                  <a:pt x="2862020" y="1345610"/>
                  <a:pt x="2853087" y="1334807"/>
                </a:cubicBezTo>
                <a:cubicBezTo>
                  <a:pt x="2844154" y="1324005"/>
                  <a:pt x="2826704" y="1315384"/>
                  <a:pt x="2800736" y="1308944"/>
                </a:cubicBezTo>
                <a:cubicBezTo>
                  <a:pt x="2829404" y="1306243"/>
                  <a:pt x="2848620" y="1298141"/>
                  <a:pt x="2858384" y="1284638"/>
                </a:cubicBezTo>
                <a:cubicBezTo>
                  <a:pt x="2868148" y="1271135"/>
                  <a:pt x="2873030" y="1244752"/>
                  <a:pt x="2873030" y="1205490"/>
                </a:cubicBezTo>
                <a:cubicBezTo>
                  <a:pt x="2873030" y="1162487"/>
                  <a:pt x="2866122" y="1131171"/>
                  <a:pt x="2852308" y="1111539"/>
                </a:cubicBezTo>
                <a:cubicBezTo>
                  <a:pt x="2838493" y="1091908"/>
                  <a:pt x="2820627" y="1079703"/>
                  <a:pt x="2798711" y="1074925"/>
                </a:cubicBezTo>
                <a:cubicBezTo>
                  <a:pt x="2776794" y="1070147"/>
                  <a:pt x="2734883" y="1067758"/>
                  <a:pt x="2672977" y="1067758"/>
                </a:cubicBezTo>
                <a:close/>
                <a:moveTo>
                  <a:pt x="2313417" y="1067758"/>
                </a:moveTo>
                <a:lnTo>
                  <a:pt x="2313417" y="1572253"/>
                </a:lnTo>
                <a:lnTo>
                  <a:pt x="2540892" y="1572253"/>
                </a:lnTo>
                <a:lnTo>
                  <a:pt x="2540892" y="1471292"/>
                </a:lnTo>
                <a:lnTo>
                  <a:pt x="2444605" y="1471292"/>
                </a:lnTo>
                <a:lnTo>
                  <a:pt x="2444605" y="1360359"/>
                </a:lnTo>
                <a:lnTo>
                  <a:pt x="2526558" y="1360359"/>
                </a:lnTo>
                <a:lnTo>
                  <a:pt x="2526558" y="1264384"/>
                </a:lnTo>
                <a:lnTo>
                  <a:pt x="2444605" y="1264384"/>
                </a:lnTo>
                <a:lnTo>
                  <a:pt x="2444605" y="1168720"/>
                </a:lnTo>
                <a:lnTo>
                  <a:pt x="2532167" y="1168720"/>
                </a:lnTo>
                <a:lnTo>
                  <a:pt x="2532167" y="1067758"/>
                </a:lnTo>
                <a:close/>
                <a:moveTo>
                  <a:pt x="1995707" y="1067758"/>
                </a:moveTo>
                <a:lnTo>
                  <a:pt x="1995707" y="1168720"/>
                </a:lnTo>
                <a:lnTo>
                  <a:pt x="2073297" y="1168720"/>
                </a:lnTo>
                <a:lnTo>
                  <a:pt x="2073297" y="1572253"/>
                </a:lnTo>
                <a:lnTo>
                  <a:pt x="2204484" y="1572253"/>
                </a:lnTo>
                <a:lnTo>
                  <a:pt x="2204484" y="1168720"/>
                </a:lnTo>
                <a:lnTo>
                  <a:pt x="2282387" y="1168720"/>
                </a:lnTo>
                <a:lnTo>
                  <a:pt x="2282387" y="1067758"/>
                </a:lnTo>
                <a:close/>
                <a:moveTo>
                  <a:pt x="1663848" y="1067758"/>
                </a:moveTo>
                <a:lnTo>
                  <a:pt x="1663848" y="1366280"/>
                </a:lnTo>
                <a:cubicBezTo>
                  <a:pt x="1663848" y="1423200"/>
                  <a:pt x="1664886" y="1460541"/>
                  <a:pt x="1666964" y="1478303"/>
                </a:cubicBezTo>
                <a:cubicBezTo>
                  <a:pt x="1669041" y="1496065"/>
                  <a:pt x="1675793" y="1512944"/>
                  <a:pt x="1687218" y="1528940"/>
                </a:cubicBezTo>
                <a:cubicBezTo>
                  <a:pt x="1698644" y="1544935"/>
                  <a:pt x="1715886" y="1557919"/>
                  <a:pt x="1738945" y="1567891"/>
                </a:cubicBezTo>
                <a:cubicBezTo>
                  <a:pt x="1762005" y="1577862"/>
                  <a:pt x="1788595" y="1582848"/>
                  <a:pt x="1818717" y="1582848"/>
                </a:cubicBezTo>
                <a:cubicBezTo>
                  <a:pt x="1845931" y="1582848"/>
                  <a:pt x="1869561" y="1578641"/>
                  <a:pt x="1889608" y="1570228"/>
                </a:cubicBezTo>
                <a:cubicBezTo>
                  <a:pt x="1909655" y="1561814"/>
                  <a:pt x="1925807" y="1549454"/>
                  <a:pt x="1938064" y="1533146"/>
                </a:cubicBezTo>
                <a:cubicBezTo>
                  <a:pt x="1950320" y="1516839"/>
                  <a:pt x="1957695" y="1500947"/>
                  <a:pt x="1960188" y="1485470"/>
                </a:cubicBezTo>
                <a:cubicBezTo>
                  <a:pt x="1962681" y="1469993"/>
                  <a:pt x="1963927" y="1443143"/>
                  <a:pt x="1963927" y="1404919"/>
                </a:cubicBezTo>
                <a:lnTo>
                  <a:pt x="1963927" y="1067758"/>
                </a:lnTo>
                <a:lnTo>
                  <a:pt x="1832740" y="1067758"/>
                </a:lnTo>
                <a:lnTo>
                  <a:pt x="1832740" y="1439508"/>
                </a:lnTo>
                <a:cubicBezTo>
                  <a:pt x="1832740" y="1464644"/>
                  <a:pt x="1831545" y="1480588"/>
                  <a:pt x="1829156" y="1487340"/>
                </a:cubicBezTo>
                <a:cubicBezTo>
                  <a:pt x="1826767" y="1494091"/>
                  <a:pt x="1821418" y="1497467"/>
                  <a:pt x="1813108" y="1497467"/>
                </a:cubicBezTo>
                <a:cubicBezTo>
                  <a:pt x="1805837" y="1497467"/>
                  <a:pt x="1801008" y="1494403"/>
                  <a:pt x="1798619" y="1488274"/>
                </a:cubicBezTo>
                <a:cubicBezTo>
                  <a:pt x="1796230" y="1482146"/>
                  <a:pt x="1795035" y="1468072"/>
                  <a:pt x="1795035" y="1446052"/>
                </a:cubicBezTo>
                <a:lnTo>
                  <a:pt x="1795035" y="1067758"/>
                </a:lnTo>
                <a:close/>
                <a:moveTo>
                  <a:pt x="1341867" y="1067758"/>
                </a:moveTo>
                <a:lnTo>
                  <a:pt x="1341867" y="1572253"/>
                </a:lnTo>
                <a:lnTo>
                  <a:pt x="1473055" y="1572253"/>
                </a:lnTo>
                <a:lnTo>
                  <a:pt x="1473055" y="1369084"/>
                </a:lnTo>
                <a:lnTo>
                  <a:pt x="1508267" y="1369084"/>
                </a:lnTo>
                <a:cubicBezTo>
                  <a:pt x="1536935" y="1369084"/>
                  <a:pt x="1560149" y="1365137"/>
                  <a:pt x="1577911" y="1357243"/>
                </a:cubicBezTo>
                <a:cubicBezTo>
                  <a:pt x="1595673" y="1349349"/>
                  <a:pt x="1607878" y="1338027"/>
                  <a:pt x="1614525" y="1323278"/>
                </a:cubicBezTo>
                <a:cubicBezTo>
                  <a:pt x="1621173" y="1308528"/>
                  <a:pt x="1624497" y="1285054"/>
                  <a:pt x="1624497" y="1252854"/>
                </a:cubicBezTo>
                <a:lnTo>
                  <a:pt x="1624497" y="1208917"/>
                </a:lnTo>
                <a:cubicBezTo>
                  <a:pt x="1624497" y="1177341"/>
                  <a:pt x="1622783" y="1154022"/>
                  <a:pt x="1619355" y="1138961"/>
                </a:cubicBezTo>
                <a:cubicBezTo>
                  <a:pt x="1615928" y="1123900"/>
                  <a:pt x="1609383" y="1111072"/>
                  <a:pt x="1599724" y="1100477"/>
                </a:cubicBezTo>
                <a:cubicBezTo>
                  <a:pt x="1590064" y="1089883"/>
                  <a:pt x="1575626" y="1081781"/>
                  <a:pt x="1556410" y="1076172"/>
                </a:cubicBezTo>
                <a:cubicBezTo>
                  <a:pt x="1537194" y="1070563"/>
                  <a:pt x="1509721" y="1067758"/>
                  <a:pt x="1473990" y="1067758"/>
                </a:cubicBezTo>
                <a:close/>
                <a:moveTo>
                  <a:pt x="884667" y="1067758"/>
                </a:moveTo>
                <a:lnTo>
                  <a:pt x="884667" y="1572253"/>
                </a:lnTo>
                <a:lnTo>
                  <a:pt x="999340" y="1572253"/>
                </a:lnTo>
                <a:lnTo>
                  <a:pt x="999495" y="1239455"/>
                </a:lnTo>
                <a:lnTo>
                  <a:pt x="1047639" y="1572253"/>
                </a:lnTo>
                <a:lnTo>
                  <a:pt x="1128969" y="1572253"/>
                </a:lnTo>
                <a:lnTo>
                  <a:pt x="1174619" y="1231665"/>
                </a:lnTo>
                <a:lnTo>
                  <a:pt x="1174775" y="1572253"/>
                </a:lnTo>
                <a:lnTo>
                  <a:pt x="1289447" y="1572253"/>
                </a:lnTo>
                <a:lnTo>
                  <a:pt x="1289447" y="1067758"/>
                </a:lnTo>
                <a:lnTo>
                  <a:pt x="1118763" y="1067758"/>
                </a:lnTo>
                <a:lnTo>
                  <a:pt x="1088616" y="1303335"/>
                </a:lnTo>
                <a:lnTo>
                  <a:pt x="1069987" y="1175010"/>
                </a:lnTo>
                <a:cubicBezTo>
                  <a:pt x="1064641" y="1133839"/>
                  <a:pt x="1059451" y="1098088"/>
                  <a:pt x="1054416" y="1067758"/>
                </a:cubicBezTo>
                <a:close/>
                <a:moveTo>
                  <a:pt x="198867" y="1067758"/>
                </a:moveTo>
                <a:lnTo>
                  <a:pt x="198867" y="1572253"/>
                </a:lnTo>
                <a:lnTo>
                  <a:pt x="330055" y="1572253"/>
                </a:lnTo>
                <a:lnTo>
                  <a:pt x="330055" y="1355997"/>
                </a:lnTo>
                <a:lnTo>
                  <a:pt x="383184" y="1572253"/>
                </a:lnTo>
                <a:lnTo>
                  <a:pt x="518734" y="1572253"/>
                </a:lnTo>
                <a:lnTo>
                  <a:pt x="436313" y="1295545"/>
                </a:lnTo>
                <a:lnTo>
                  <a:pt x="511567" y="1067758"/>
                </a:lnTo>
                <a:lnTo>
                  <a:pt x="388481" y="1067758"/>
                </a:lnTo>
                <a:lnTo>
                  <a:pt x="330055" y="1263760"/>
                </a:lnTo>
                <a:lnTo>
                  <a:pt x="330055" y="1067758"/>
                </a:lnTo>
                <a:close/>
                <a:moveTo>
                  <a:pt x="680257" y="1057164"/>
                </a:moveTo>
                <a:cubicBezTo>
                  <a:pt x="651796" y="1057164"/>
                  <a:pt x="626868" y="1061838"/>
                  <a:pt x="605470" y="1071186"/>
                </a:cubicBezTo>
                <a:cubicBezTo>
                  <a:pt x="584073" y="1080534"/>
                  <a:pt x="567091" y="1093933"/>
                  <a:pt x="554522" y="1111384"/>
                </a:cubicBezTo>
                <a:cubicBezTo>
                  <a:pt x="541954" y="1128834"/>
                  <a:pt x="534476" y="1148102"/>
                  <a:pt x="532087" y="1169187"/>
                </a:cubicBezTo>
                <a:cubicBezTo>
                  <a:pt x="529698" y="1190273"/>
                  <a:pt x="528503" y="1226160"/>
                  <a:pt x="528503" y="1276848"/>
                </a:cubicBezTo>
                <a:lnTo>
                  <a:pt x="528503" y="1363164"/>
                </a:lnTo>
                <a:cubicBezTo>
                  <a:pt x="528503" y="1415098"/>
                  <a:pt x="529750" y="1451453"/>
                  <a:pt x="532242" y="1472227"/>
                </a:cubicBezTo>
                <a:cubicBezTo>
                  <a:pt x="534735" y="1493001"/>
                  <a:pt x="542525" y="1512216"/>
                  <a:pt x="555613" y="1529874"/>
                </a:cubicBezTo>
                <a:cubicBezTo>
                  <a:pt x="568701" y="1547532"/>
                  <a:pt x="585995" y="1560776"/>
                  <a:pt x="607496" y="1569605"/>
                </a:cubicBezTo>
                <a:cubicBezTo>
                  <a:pt x="628997" y="1578433"/>
                  <a:pt x="653250" y="1582848"/>
                  <a:pt x="680257" y="1582848"/>
                </a:cubicBezTo>
                <a:cubicBezTo>
                  <a:pt x="708717" y="1582848"/>
                  <a:pt x="733646" y="1578174"/>
                  <a:pt x="755043" y="1568826"/>
                </a:cubicBezTo>
                <a:cubicBezTo>
                  <a:pt x="776440" y="1559477"/>
                  <a:pt x="793423" y="1546078"/>
                  <a:pt x="805991" y="1528628"/>
                </a:cubicBezTo>
                <a:cubicBezTo>
                  <a:pt x="818559" y="1511178"/>
                  <a:pt x="826038" y="1491910"/>
                  <a:pt x="828427" y="1470825"/>
                </a:cubicBezTo>
                <a:cubicBezTo>
                  <a:pt x="830816" y="1449739"/>
                  <a:pt x="832010" y="1413852"/>
                  <a:pt x="832010" y="1363164"/>
                </a:cubicBezTo>
                <a:lnTo>
                  <a:pt x="832010" y="1276848"/>
                </a:lnTo>
                <a:cubicBezTo>
                  <a:pt x="832010" y="1224913"/>
                  <a:pt x="830764" y="1188559"/>
                  <a:pt x="828271" y="1167785"/>
                </a:cubicBezTo>
                <a:cubicBezTo>
                  <a:pt x="825778" y="1147011"/>
                  <a:pt x="817988" y="1127795"/>
                  <a:pt x="804900" y="1110137"/>
                </a:cubicBezTo>
                <a:cubicBezTo>
                  <a:pt x="791812" y="1092479"/>
                  <a:pt x="774518" y="1079236"/>
                  <a:pt x="753017" y="1070407"/>
                </a:cubicBezTo>
                <a:cubicBezTo>
                  <a:pt x="731516" y="1061578"/>
                  <a:pt x="707263" y="1057164"/>
                  <a:pt x="680257" y="1057164"/>
                </a:cubicBezTo>
                <a:close/>
                <a:moveTo>
                  <a:pt x="911080" y="582779"/>
                </a:moveTo>
                <a:cubicBezTo>
                  <a:pt x="930607" y="583402"/>
                  <a:pt x="942656" y="585999"/>
                  <a:pt x="947227" y="590569"/>
                </a:cubicBezTo>
                <a:cubicBezTo>
                  <a:pt x="951797" y="595139"/>
                  <a:pt x="954082" y="608227"/>
                  <a:pt x="954082" y="629832"/>
                </a:cubicBezTo>
                <a:lnTo>
                  <a:pt x="954082" y="676885"/>
                </a:lnTo>
                <a:cubicBezTo>
                  <a:pt x="954082" y="697243"/>
                  <a:pt x="951537" y="710019"/>
                  <a:pt x="946447" y="715212"/>
                </a:cubicBezTo>
                <a:cubicBezTo>
                  <a:pt x="941358" y="720406"/>
                  <a:pt x="929569" y="723314"/>
                  <a:pt x="911080" y="723937"/>
                </a:cubicBezTo>
                <a:close/>
                <a:moveTo>
                  <a:pt x="1964906" y="418249"/>
                </a:moveTo>
                <a:cubicBezTo>
                  <a:pt x="1971590" y="502370"/>
                  <a:pt x="1978250" y="573002"/>
                  <a:pt x="1984888" y="630143"/>
                </a:cubicBezTo>
                <a:lnTo>
                  <a:pt x="1939729" y="630143"/>
                </a:lnTo>
                <a:cubicBezTo>
                  <a:pt x="1943150" y="585482"/>
                  <a:pt x="1951543" y="514851"/>
                  <a:pt x="1964906" y="418249"/>
                </a:cubicBezTo>
                <a:close/>
                <a:moveTo>
                  <a:pt x="593306" y="418249"/>
                </a:moveTo>
                <a:cubicBezTo>
                  <a:pt x="599989" y="502370"/>
                  <a:pt x="606650" y="573002"/>
                  <a:pt x="613288" y="630143"/>
                </a:cubicBezTo>
                <a:lnTo>
                  <a:pt x="568129" y="630143"/>
                </a:lnTo>
                <a:cubicBezTo>
                  <a:pt x="571550" y="585482"/>
                  <a:pt x="579943" y="514851"/>
                  <a:pt x="593306" y="418249"/>
                </a:cubicBezTo>
                <a:close/>
                <a:moveTo>
                  <a:pt x="2892280" y="392074"/>
                </a:moveTo>
                <a:cubicBezTo>
                  <a:pt x="2907444" y="392074"/>
                  <a:pt x="2917884" y="394567"/>
                  <a:pt x="2923596" y="399553"/>
                </a:cubicBezTo>
                <a:cubicBezTo>
                  <a:pt x="2929309" y="404538"/>
                  <a:pt x="2932166" y="415029"/>
                  <a:pt x="2932166" y="431025"/>
                </a:cubicBezTo>
                <a:lnTo>
                  <a:pt x="2932166" y="458758"/>
                </a:lnTo>
                <a:cubicBezTo>
                  <a:pt x="2932166" y="480986"/>
                  <a:pt x="2929205" y="494126"/>
                  <a:pt x="2923285" y="498177"/>
                </a:cubicBezTo>
                <a:cubicBezTo>
                  <a:pt x="2917364" y="502228"/>
                  <a:pt x="2907029" y="504253"/>
                  <a:pt x="2892280" y="504253"/>
                </a:cubicBezTo>
                <a:close/>
                <a:moveTo>
                  <a:pt x="1615930" y="392074"/>
                </a:moveTo>
                <a:cubicBezTo>
                  <a:pt x="1631095" y="392074"/>
                  <a:pt x="1641534" y="394567"/>
                  <a:pt x="1647246" y="399553"/>
                </a:cubicBezTo>
                <a:cubicBezTo>
                  <a:pt x="1652959" y="404538"/>
                  <a:pt x="1655816" y="415029"/>
                  <a:pt x="1655816" y="431025"/>
                </a:cubicBezTo>
                <a:lnTo>
                  <a:pt x="1655816" y="458758"/>
                </a:lnTo>
                <a:cubicBezTo>
                  <a:pt x="1655816" y="480986"/>
                  <a:pt x="1652855" y="494126"/>
                  <a:pt x="1646935" y="498177"/>
                </a:cubicBezTo>
                <a:cubicBezTo>
                  <a:pt x="1641015" y="502228"/>
                  <a:pt x="1630679" y="504253"/>
                  <a:pt x="1615930" y="504253"/>
                </a:cubicBezTo>
                <a:close/>
                <a:moveTo>
                  <a:pt x="911080" y="392074"/>
                </a:moveTo>
                <a:cubicBezTo>
                  <a:pt x="924583" y="392282"/>
                  <a:pt x="933672" y="393217"/>
                  <a:pt x="938345" y="394879"/>
                </a:cubicBezTo>
                <a:cubicBezTo>
                  <a:pt x="943020" y="396540"/>
                  <a:pt x="946811" y="400539"/>
                  <a:pt x="949719" y="406875"/>
                </a:cubicBezTo>
                <a:cubicBezTo>
                  <a:pt x="952628" y="413212"/>
                  <a:pt x="954082" y="424274"/>
                  <a:pt x="954082" y="440062"/>
                </a:cubicBezTo>
                <a:cubicBezTo>
                  <a:pt x="954082" y="469976"/>
                  <a:pt x="952316" y="488101"/>
                  <a:pt x="948785" y="494437"/>
                </a:cubicBezTo>
                <a:cubicBezTo>
                  <a:pt x="945253" y="500773"/>
                  <a:pt x="937047" y="503942"/>
                  <a:pt x="924167" y="503942"/>
                </a:cubicBezTo>
                <a:cubicBezTo>
                  <a:pt x="921051" y="503942"/>
                  <a:pt x="916689" y="504045"/>
                  <a:pt x="911080" y="504253"/>
                </a:cubicBezTo>
                <a:close/>
                <a:moveTo>
                  <a:pt x="2557305" y="380544"/>
                </a:moveTo>
                <a:cubicBezTo>
                  <a:pt x="2565407" y="380544"/>
                  <a:pt x="2570756" y="383816"/>
                  <a:pt x="2573353" y="390360"/>
                </a:cubicBezTo>
                <a:cubicBezTo>
                  <a:pt x="2575949" y="396904"/>
                  <a:pt x="2577248" y="411913"/>
                  <a:pt x="2577248" y="435388"/>
                </a:cubicBezTo>
                <a:lnTo>
                  <a:pt x="2577248" y="667225"/>
                </a:lnTo>
                <a:cubicBezTo>
                  <a:pt x="2577248" y="696931"/>
                  <a:pt x="2576001" y="715732"/>
                  <a:pt x="2573508" y="723626"/>
                </a:cubicBezTo>
                <a:cubicBezTo>
                  <a:pt x="2571016" y="731520"/>
                  <a:pt x="2565303" y="735467"/>
                  <a:pt x="2556370" y="735467"/>
                </a:cubicBezTo>
                <a:cubicBezTo>
                  <a:pt x="2547645" y="735467"/>
                  <a:pt x="2542088" y="732039"/>
                  <a:pt x="2539699" y="725184"/>
                </a:cubicBezTo>
                <a:cubicBezTo>
                  <a:pt x="2537310" y="718329"/>
                  <a:pt x="2536115" y="700255"/>
                  <a:pt x="2536115" y="670964"/>
                </a:cubicBezTo>
                <a:lnTo>
                  <a:pt x="2536115" y="435388"/>
                </a:lnTo>
                <a:cubicBezTo>
                  <a:pt x="2536115" y="409420"/>
                  <a:pt x="2537933" y="393788"/>
                  <a:pt x="2541569" y="388490"/>
                </a:cubicBezTo>
                <a:cubicBezTo>
                  <a:pt x="2545204" y="383193"/>
                  <a:pt x="2550449" y="380544"/>
                  <a:pt x="2557305" y="380544"/>
                </a:cubicBezTo>
                <a:close/>
                <a:moveTo>
                  <a:pt x="1280955" y="380544"/>
                </a:moveTo>
                <a:cubicBezTo>
                  <a:pt x="1289057" y="380544"/>
                  <a:pt x="1294406" y="383816"/>
                  <a:pt x="1297003" y="390360"/>
                </a:cubicBezTo>
                <a:cubicBezTo>
                  <a:pt x="1299599" y="396904"/>
                  <a:pt x="1300898" y="411913"/>
                  <a:pt x="1300898" y="435388"/>
                </a:cubicBezTo>
                <a:lnTo>
                  <a:pt x="1300898" y="667225"/>
                </a:lnTo>
                <a:cubicBezTo>
                  <a:pt x="1300898" y="696931"/>
                  <a:pt x="1299651" y="715732"/>
                  <a:pt x="1297159" y="723626"/>
                </a:cubicBezTo>
                <a:cubicBezTo>
                  <a:pt x="1294666" y="731520"/>
                  <a:pt x="1288953" y="735467"/>
                  <a:pt x="1280020" y="735467"/>
                </a:cubicBezTo>
                <a:cubicBezTo>
                  <a:pt x="1271295" y="735467"/>
                  <a:pt x="1265738" y="732039"/>
                  <a:pt x="1263349" y="725184"/>
                </a:cubicBezTo>
                <a:cubicBezTo>
                  <a:pt x="1260960" y="718329"/>
                  <a:pt x="1259766" y="700255"/>
                  <a:pt x="1259766" y="670964"/>
                </a:cubicBezTo>
                <a:lnTo>
                  <a:pt x="1259766" y="435388"/>
                </a:lnTo>
                <a:cubicBezTo>
                  <a:pt x="1259766" y="409420"/>
                  <a:pt x="1261583" y="393788"/>
                  <a:pt x="1265219" y="388490"/>
                </a:cubicBezTo>
                <a:cubicBezTo>
                  <a:pt x="1268854" y="383193"/>
                  <a:pt x="1274100" y="380544"/>
                  <a:pt x="1280955" y="380544"/>
                </a:cubicBezTo>
                <a:close/>
                <a:moveTo>
                  <a:pt x="3637392" y="305758"/>
                </a:moveTo>
                <a:lnTo>
                  <a:pt x="3637392" y="810253"/>
                </a:lnTo>
                <a:lnTo>
                  <a:pt x="3752064" y="810253"/>
                </a:lnTo>
                <a:lnTo>
                  <a:pt x="3752220" y="477455"/>
                </a:lnTo>
                <a:lnTo>
                  <a:pt x="3800364" y="810253"/>
                </a:lnTo>
                <a:lnTo>
                  <a:pt x="3881694" y="810253"/>
                </a:lnTo>
                <a:lnTo>
                  <a:pt x="3927344" y="469665"/>
                </a:lnTo>
                <a:lnTo>
                  <a:pt x="3927500" y="810253"/>
                </a:lnTo>
                <a:lnTo>
                  <a:pt x="4042172" y="810253"/>
                </a:lnTo>
                <a:lnTo>
                  <a:pt x="4042172" y="305758"/>
                </a:lnTo>
                <a:lnTo>
                  <a:pt x="3871489" y="305758"/>
                </a:lnTo>
                <a:lnTo>
                  <a:pt x="3841340" y="541335"/>
                </a:lnTo>
                <a:lnTo>
                  <a:pt x="3822712" y="413010"/>
                </a:lnTo>
                <a:cubicBezTo>
                  <a:pt x="3817366" y="371839"/>
                  <a:pt x="3812176" y="336088"/>
                  <a:pt x="3807141" y="305758"/>
                </a:cubicBezTo>
                <a:close/>
                <a:moveTo>
                  <a:pt x="3283098" y="305758"/>
                </a:moveTo>
                <a:lnTo>
                  <a:pt x="3283098" y="604280"/>
                </a:lnTo>
                <a:cubicBezTo>
                  <a:pt x="3283098" y="661200"/>
                  <a:pt x="3284137" y="698541"/>
                  <a:pt x="3286214" y="716303"/>
                </a:cubicBezTo>
                <a:cubicBezTo>
                  <a:pt x="3288291" y="734065"/>
                  <a:pt x="3295043" y="750944"/>
                  <a:pt x="3306468" y="766940"/>
                </a:cubicBezTo>
                <a:cubicBezTo>
                  <a:pt x="3317894" y="782935"/>
                  <a:pt x="3335136" y="795919"/>
                  <a:pt x="3358195" y="805891"/>
                </a:cubicBezTo>
                <a:cubicBezTo>
                  <a:pt x="3381254" y="815862"/>
                  <a:pt x="3407845" y="820848"/>
                  <a:pt x="3437967" y="820848"/>
                </a:cubicBezTo>
                <a:cubicBezTo>
                  <a:pt x="3465181" y="820848"/>
                  <a:pt x="3488812" y="816641"/>
                  <a:pt x="3508858" y="808228"/>
                </a:cubicBezTo>
                <a:cubicBezTo>
                  <a:pt x="3528905" y="799814"/>
                  <a:pt x="3545057" y="787454"/>
                  <a:pt x="3557313" y="771146"/>
                </a:cubicBezTo>
                <a:cubicBezTo>
                  <a:pt x="3569570" y="754839"/>
                  <a:pt x="3576945" y="738947"/>
                  <a:pt x="3579438" y="723470"/>
                </a:cubicBezTo>
                <a:cubicBezTo>
                  <a:pt x="3581931" y="707994"/>
                  <a:pt x="3583177" y="681143"/>
                  <a:pt x="3583177" y="642919"/>
                </a:cubicBezTo>
                <a:lnTo>
                  <a:pt x="3583177" y="305758"/>
                </a:lnTo>
                <a:lnTo>
                  <a:pt x="3451990" y="305758"/>
                </a:lnTo>
                <a:lnTo>
                  <a:pt x="3451990" y="677508"/>
                </a:lnTo>
                <a:cubicBezTo>
                  <a:pt x="3451990" y="702644"/>
                  <a:pt x="3450795" y="718588"/>
                  <a:pt x="3448406" y="725340"/>
                </a:cubicBezTo>
                <a:cubicBezTo>
                  <a:pt x="3446017" y="732091"/>
                  <a:pt x="3440668" y="735467"/>
                  <a:pt x="3432358" y="735467"/>
                </a:cubicBezTo>
                <a:cubicBezTo>
                  <a:pt x="3425088" y="735467"/>
                  <a:pt x="3420258" y="732403"/>
                  <a:pt x="3417869" y="726275"/>
                </a:cubicBezTo>
                <a:cubicBezTo>
                  <a:pt x="3415480" y="720146"/>
                  <a:pt x="3414285" y="706072"/>
                  <a:pt x="3414285" y="684052"/>
                </a:cubicBezTo>
                <a:lnTo>
                  <a:pt x="3414285" y="305758"/>
                </a:lnTo>
                <a:close/>
                <a:moveTo>
                  <a:pt x="3103992" y="305758"/>
                </a:moveTo>
                <a:lnTo>
                  <a:pt x="3103992" y="810253"/>
                </a:lnTo>
                <a:lnTo>
                  <a:pt x="3235180" y="810253"/>
                </a:lnTo>
                <a:lnTo>
                  <a:pt x="3235180" y="305758"/>
                </a:lnTo>
                <a:close/>
                <a:moveTo>
                  <a:pt x="2761092" y="305758"/>
                </a:moveTo>
                <a:lnTo>
                  <a:pt x="2761092" y="810253"/>
                </a:lnTo>
                <a:lnTo>
                  <a:pt x="2892280" y="810253"/>
                </a:lnTo>
                <a:lnTo>
                  <a:pt x="2892280" y="582779"/>
                </a:lnTo>
                <a:cubicBezTo>
                  <a:pt x="2910353" y="582779"/>
                  <a:pt x="2921519" y="585999"/>
                  <a:pt x="2925778" y="592439"/>
                </a:cubicBezTo>
                <a:cubicBezTo>
                  <a:pt x="2930036" y="598878"/>
                  <a:pt x="2932166" y="615601"/>
                  <a:pt x="2932166" y="642607"/>
                </a:cubicBezTo>
                <a:lnTo>
                  <a:pt x="2932166" y="810253"/>
                </a:lnTo>
                <a:lnTo>
                  <a:pt x="3054005" y="810253"/>
                </a:lnTo>
                <a:lnTo>
                  <a:pt x="3054005" y="677196"/>
                </a:lnTo>
                <a:cubicBezTo>
                  <a:pt x="3054005" y="636479"/>
                  <a:pt x="3052914" y="611602"/>
                  <a:pt x="3050733" y="602566"/>
                </a:cubicBezTo>
                <a:cubicBezTo>
                  <a:pt x="3048552" y="593529"/>
                  <a:pt x="3042995" y="583610"/>
                  <a:pt x="3034062" y="572807"/>
                </a:cubicBezTo>
                <a:cubicBezTo>
                  <a:pt x="3025129" y="562005"/>
                  <a:pt x="3007679" y="553384"/>
                  <a:pt x="2981711" y="546944"/>
                </a:cubicBezTo>
                <a:cubicBezTo>
                  <a:pt x="3010379" y="544243"/>
                  <a:pt x="3029595" y="536141"/>
                  <a:pt x="3039359" y="522638"/>
                </a:cubicBezTo>
                <a:cubicBezTo>
                  <a:pt x="3049123" y="509135"/>
                  <a:pt x="3054005" y="482752"/>
                  <a:pt x="3054005" y="443489"/>
                </a:cubicBezTo>
                <a:cubicBezTo>
                  <a:pt x="3054005" y="400487"/>
                  <a:pt x="3047097" y="369171"/>
                  <a:pt x="3033283" y="349539"/>
                </a:cubicBezTo>
                <a:cubicBezTo>
                  <a:pt x="3019468" y="329908"/>
                  <a:pt x="3001602" y="317703"/>
                  <a:pt x="2979686" y="312925"/>
                </a:cubicBezTo>
                <a:cubicBezTo>
                  <a:pt x="2957769" y="308147"/>
                  <a:pt x="2915858" y="305758"/>
                  <a:pt x="2853952" y="305758"/>
                </a:cubicBezTo>
                <a:close/>
                <a:moveTo>
                  <a:pt x="2090957" y="305758"/>
                </a:moveTo>
                <a:lnTo>
                  <a:pt x="2090957" y="406720"/>
                </a:lnTo>
                <a:lnTo>
                  <a:pt x="2168547" y="406720"/>
                </a:lnTo>
                <a:lnTo>
                  <a:pt x="2168547" y="810253"/>
                </a:lnTo>
                <a:lnTo>
                  <a:pt x="2299734" y="810253"/>
                </a:lnTo>
                <a:lnTo>
                  <a:pt x="2299734" y="406720"/>
                </a:lnTo>
                <a:lnTo>
                  <a:pt x="2377637" y="406720"/>
                </a:lnTo>
                <a:lnTo>
                  <a:pt x="2377637" y="305758"/>
                </a:lnTo>
                <a:close/>
                <a:moveTo>
                  <a:pt x="1864802" y="305758"/>
                </a:moveTo>
                <a:lnTo>
                  <a:pt x="1797884" y="810253"/>
                </a:lnTo>
                <a:lnTo>
                  <a:pt x="1933512" y="810253"/>
                </a:lnTo>
                <a:lnTo>
                  <a:pt x="1941399" y="719575"/>
                </a:lnTo>
                <a:lnTo>
                  <a:pt x="1988326" y="719575"/>
                </a:lnTo>
                <a:lnTo>
                  <a:pt x="1995366" y="810253"/>
                </a:lnTo>
                <a:lnTo>
                  <a:pt x="2129436" y="810253"/>
                </a:lnTo>
                <a:lnTo>
                  <a:pt x="2054416" y="305758"/>
                </a:lnTo>
                <a:close/>
                <a:moveTo>
                  <a:pt x="1484742" y="305758"/>
                </a:moveTo>
                <a:lnTo>
                  <a:pt x="1484742" y="810253"/>
                </a:lnTo>
                <a:lnTo>
                  <a:pt x="1615930" y="810253"/>
                </a:lnTo>
                <a:lnTo>
                  <a:pt x="1615930" y="582779"/>
                </a:lnTo>
                <a:cubicBezTo>
                  <a:pt x="1634003" y="582779"/>
                  <a:pt x="1645169" y="585999"/>
                  <a:pt x="1649428" y="592439"/>
                </a:cubicBezTo>
                <a:cubicBezTo>
                  <a:pt x="1653686" y="598878"/>
                  <a:pt x="1655816" y="615601"/>
                  <a:pt x="1655816" y="642607"/>
                </a:cubicBezTo>
                <a:lnTo>
                  <a:pt x="1655816" y="810253"/>
                </a:lnTo>
                <a:lnTo>
                  <a:pt x="1777655" y="810253"/>
                </a:lnTo>
                <a:lnTo>
                  <a:pt x="1777655" y="677196"/>
                </a:lnTo>
                <a:cubicBezTo>
                  <a:pt x="1777655" y="636479"/>
                  <a:pt x="1776564" y="611602"/>
                  <a:pt x="1774383" y="602566"/>
                </a:cubicBezTo>
                <a:cubicBezTo>
                  <a:pt x="1772202" y="593529"/>
                  <a:pt x="1766645" y="583610"/>
                  <a:pt x="1757712" y="572807"/>
                </a:cubicBezTo>
                <a:cubicBezTo>
                  <a:pt x="1748779" y="562005"/>
                  <a:pt x="1731329" y="553384"/>
                  <a:pt x="1705361" y="546944"/>
                </a:cubicBezTo>
                <a:cubicBezTo>
                  <a:pt x="1734030" y="544243"/>
                  <a:pt x="1753245" y="536141"/>
                  <a:pt x="1763009" y="522638"/>
                </a:cubicBezTo>
                <a:cubicBezTo>
                  <a:pt x="1772773" y="509135"/>
                  <a:pt x="1777655" y="482752"/>
                  <a:pt x="1777655" y="443489"/>
                </a:cubicBezTo>
                <a:cubicBezTo>
                  <a:pt x="1777655" y="400487"/>
                  <a:pt x="1770747" y="369171"/>
                  <a:pt x="1756933" y="349539"/>
                </a:cubicBezTo>
                <a:cubicBezTo>
                  <a:pt x="1743118" y="329908"/>
                  <a:pt x="1725252" y="317703"/>
                  <a:pt x="1703336" y="312925"/>
                </a:cubicBezTo>
                <a:cubicBezTo>
                  <a:pt x="1681419" y="308147"/>
                  <a:pt x="1639508" y="305758"/>
                  <a:pt x="1577602" y="305758"/>
                </a:cubicBezTo>
                <a:close/>
                <a:moveTo>
                  <a:pt x="779893" y="305758"/>
                </a:moveTo>
                <a:lnTo>
                  <a:pt x="779893" y="810253"/>
                </a:lnTo>
                <a:lnTo>
                  <a:pt x="931646" y="810253"/>
                </a:lnTo>
                <a:cubicBezTo>
                  <a:pt x="984412" y="810253"/>
                  <a:pt x="1019312" y="807239"/>
                  <a:pt x="1036346" y="801212"/>
                </a:cubicBezTo>
                <a:cubicBezTo>
                  <a:pt x="1053381" y="795184"/>
                  <a:pt x="1065794" y="783960"/>
                  <a:pt x="1073584" y="767538"/>
                </a:cubicBezTo>
                <a:cubicBezTo>
                  <a:pt x="1081374" y="751117"/>
                  <a:pt x="1085269" y="725862"/>
                  <a:pt x="1085269" y="691774"/>
                </a:cubicBezTo>
                <a:lnTo>
                  <a:pt x="1085269" y="645008"/>
                </a:lnTo>
                <a:cubicBezTo>
                  <a:pt x="1085269" y="612166"/>
                  <a:pt x="1079868" y="587794"/>
                  <a:pt x="1069065" y="571892"/>
                </a:cubicBezTo>
                <a:cubicBezTo>
                  <a:pt x="1058263" y="555990"/>
                  <a:pt x="1037697" y="544610"/>
                  <a:pt x="1007367" y="537751"/>
                </a:cubicBezTo>
                <a:cubicBezTo>
                  <a:pt x="1034581" y="531522"/>
                  <a:pt x="1052810" y="522595"/>
                  <a:pt x="1062054" y="510970"/>
                </a:cubicBezTo>
                <a:cubicBezTo>
                  <a:pt x="1071299" y="499345"/>
                  <a:pt x="1075921" y="478792"/>
                  <a:pt x="1075921" y="449313"/>
                </a:cubicBezTo>
                <a:cubicBezTo>
                  <a:pt x="1075921" y="405717"/>
                  <a:pt x="1069377" y="374109"/>
                  <a:pt x="1056289" y="354491"/>
                </a:cubicBezTo>
                <a:cubicBezTo>
                  <a:pt x="1043202" y="334873"/>
                  <a:pt x="1026012" y="321846"/>
                  <a:pt x="1004718" y="315411"/>
                </a:cubicBezTo>
                <a:cubicBezTo>
                  <a:pt x="983425" y="308976"/>
                  <a:pt x="952108" y="305758"/>
                  <a:pt x="910768" y="305758"/>
                </a:cubicBezTo>
                <a:close/>
                <a:moveTo>
                  <a:pt x="493202" y="305758"/>
                </a:moveTo>
                <a:lnTo>
                  <a:pt x="426284" y="810253"/>
                </a:lnTo>
                <a:lnTo>
                  <a:pt x="561911" y="810253"/>
                </a:lnTo>
                <a:lnTo>
                  <a:pt x="569799" y="719575"/>
                </a:lnTo>
                <a:lnTo>
                  <a:pt x="616725" y="719575"/>
                </a:lnTo>
                <a:lnTo>
                  <a:pt x="623766" y="810253"/>
                </a:lnTo>
                <a:lnTo>
                  <a:pt x="757836" y="810253"/>
                </a:lnTo>
                <a:lnTo>
                  <a:pt x="682816" y="305758"/>
                </a:lnTo>
                <a:close/>
                <a:moveTo>
                  <a:pt x="198867" y="305758"/>
                </a:moveTo>
                <a:lnTo>
                  <a:pt x="198867" y="810253"/>
                </a:lnTo>
                <a:lnTo>
                  <a:pt x="409827" y="810253"/>
                </a:lnTo>
                <a:lnTo>
                  <a:pt x="409827" y="709292"/>
                </a:lnTo>
                <a:lnTo>
                  <a:pt x="330055" y="709292"/>
                </a:lnTo>
                <a:lnTo>
                  <a:pt x="330055" y="305758"/>
                </a:lnTo>
                <a:close/>
                <a:moveTo>
                  <a:pt x="2556682" y="295164"/>
                </a:moveTo>
                <a:cubicBezTo>
                  <a:pt x="2528221" y="295164"/>
                  <a:pt x="2503293" y="299838"/>
                  <a:pt x="2481895" y="309186"/>
                </a:cubicBezTo>
                <a:cubicBezTo>
                  <a:pt x="2460498" y="318534"/>
                  <a:pt x="2443516" y="331934"/>
                  <a:pt x="2430947" y="349384"/>
                </a:cubicBezTo>
                <a:cubicBezTo>
                  <a:pt x="2418379" y="366834"/>
                  <a:pt x="2410900" y="386102"/>
                  <a:pt x="2408512" y="407187"/>
                </a:cubicBezTo>
                <a:cubicBezTo>
                  <a:pt x="2406123" y="428273"/>
                  <a:pt x="2404928" y="464160"/>
                  <a:pt x="2404928" y="514848"/>
                </a:cubicBezTo>
                <a:lnTo>
                  <a:pt x="2404928" y="601164"/>
                </a:lnTo>
                <a:cubicBezTo>
                  <a:pt x="2404928" y="653098"/>
                  <a:pt x="2406174" y="689453"/>
                  <a:pt x="2408667" y="710227"/>
                </a:cubicBezTo>
                <a:cubicBezTo>
                  <a:pt x="2411160" y="731001"/>
                  <a:pt x="2418950" y="750216"/>
                  <a:pt x="2432038" y="767874"/>
                </a:cubicBezTo>
                <a:cubicBezTo>
                  <a:pt x="2445126" y="785532"/>
                  <a:pt x="2462420" y="798776"/>
                  <a:pt x="2483921" y="807605"/>
                </a:cubicBezTo>
                <a:cubicBezTo>
                  <a:pt x="2505422" y="816433"/>
                  <a:pt x="2529675" y="820848"/>
                  <a:pt x="2556682" y="820848"/>
                </a:cubicBezTo>
                <a:cubicBezTo>
                  <a:pt x="2585142" y="820848"/>
                  <a:pt x="2610070" y="816174"/>
                  <a:pt x="2631468" y="806825"/>
                </a:cubicBezTo>
                <a:cubicBezTo>
                  <a:pt x="2652865" y="797477"/>
                  <a:pt x="2669847" y="784078"/>
                  <a:pt x="2682416" y="766628"/>
                </a:cubicBezTo>
                <a:cubicBezTo>
                  <a:pt x="2694984" y="749178"/>
                  <a:pt x="2702462" y="729910"/>
                  <a:pt x="2704852" y="708824"/>
                </a:cubicBezTo>
                <a:cubicBezTo>
                  <a:pt x="2707240" y="687739"/>
                  <a:pt x="2708435" y="651852"/>
                  <a:pt x="2708435" y="601164"/>
                </a:cubicBezTo>
                <a:lnTo>
                  <a:pt x="2708435" y="514848"/>
                </a:lnTo>
                <a:cubicBezTo>
                  <a:pt x="2708435" y="462913"/>
                  <a:pt x="2707189" y="426559"/>
                  <a:pt x="2704696" y="405785"/>
                </a:cubicBezTo>
                <a:cubicBezTo>
                  <a:pt x="2702203" y="385011"/>
                  <a:pt x="2694413" y="365795"/>
                  <a:pt x="2681325" y="348137"/>
                </a:cubicBezTo>
                <a:cubicBezTo>
                  <a:pt x="2668238" y="330479"/>
                  <a:pt x="2650943" y="317236"/>
                  <a:pt x="2629442" y="308407"/>
                </a:cubicBezTo>
                <a:cubicBezTo>
                  <a:pt x="2607941" y="299578"/>
                  <a:pt x="2583687" y="295164"/>
                  <a:pt x="2556682" y="295164"/>
                </a:cubicBezTo>
                <a:close/>
                <a:moveTo>
                  <a:pt x="1280332" y="295164"/>
                </a:moveTo>
                <a:cubicBezTo>
                  <a:pt x="1251871" y="295164"/>
                  <a:pt x="1226943" y="299838"/>
                  <a:pt x="1205546" y="309186"/>
                </a:cubicBezTo>
                <a:cubicBezTo>
                  <a:pt x="1184149" y="318534"/>
                  <a:pt x="1167166" y="331934"/>
                  <a:pt x="1154598" y="349384"/>
                </a:cubicBezTo>
                <a:cubicBezTo>
                  <a:pt x="1142029" y="366834"/>
                  <a:pt x="1134550" y="386102"/>
                  <a:pt x="1132161" y="407187"/>
                </a:cubicBezTo>
                <a:cubicBezTo>
                  <a:pt x="1129773" y="428273"/>
                  <a:pt x="1128578" y="464160"/>
                  <a:pt x="1128578" y="514848"/>
                </a:cubicBezTo>
                <a:lnTo>
                  <a:pt x="1128578" y="601164"/>
                </a:lnTo>
                <a:cubicBezTo>
                  <a:pt x="1128578" y="653098"/>
                  <a:pt x="1129824" y="689453"/>
                  <a:pt x="1132317" y="710227"/>
                </a:cubicBezTo>
                <a:cubicBezTo>
                  <a:pt x="1134810" y="731001"/>
                  <a:pt x="1142600" y="750216"/>
                  <a:pt x="1155688" y="767874"/>
                </a:cubicBezTo>
                <a:cubicBezTo>
                  <a:pt x="1168776" y="785532"/>
                  <a:pt x="1186070" y="798776"/>
                  <a:pt x="1207571" y="807605"/>
                </a:cubicBezTo>
                <a:cubicBezTo>
                  <a:pt x="1229072" y="816433"/>
                  <a:pt x="1253325" y="820848"/>
                  <a:pt x="1280332" y="820848"/>
                </a:cubicBezTo>
                <a:cubicBezTo>
                  <a:pt x="1308792" y="820848"/>
                  <a:pt x="1333721" y="816174"/>
                  <a:pt x="1355118" y="806825"/>
                </a:cubicBezTo>
                <a:cubicBezTo>
                  <a:pt x="1376515" y="797477"/>
                  <a:pt x="1393498" y="784078"/>
                  <a:pt x="1406066" y="766628"/>
                </a:cubicBezTo>
                <a:cubicBezTo>
                  <a:pt x="1418634" y="749178"/>
                  <a:pt x="1426113" y="729910"/>
                  <a:pt x="1428502" y="708824"/>
                </a:cubicBezTo>
                <a:cubicBezTo>
                  <a:pt x="1430891" y="687739"/>
                  <a:pt x="1432085" y="651852"/>
                  <a:pt x="1432085" y="601164"/>
                </a:cubicBezTo>
                <a:lnTo>
                  <a:pt x="1432085" y="514848"/>
                </a:lnTo>
                <a:cubicBezTo>
                  <a:pt x="1432085" y="462913"/>
                  <a:pt x="1430839" y="426559"/>
                  <a:pt x="1428346" y="405785"/>
                </a:cubicBezTo>
                <a:cubicBezTo>
                  <a:pt x="1425853" y="385011"/>
                  <a:pt x="1418063" y="365795"/>
                  <a:pt x="1404975" y="348137"/>
                </a:cubicBezTo>
                <a:cubicBezTo>
                  <a:pt x="1391888" y="330479"/>
                  <a:pt x="1374593" y="317236"/>
                  <a:pt x="1353092" y="308407"/>
                </a:cubicBezTo>
                <a:cubicBezTo>
                  <a:pt x="1331591" y="299578"/>
                  <a:pt x="1307338" y="295164"/>
                  <a:pt x="1280332" y="295164"/>
                </a:cubicBezTo>
                <a:close/>
                <a:moveTo>
                  <a:pt x="270967" y="0"/>
                </a:moveTo>
                <a:lnTo>
                  <a:pt x="3996233" y="0"/>
                </a:lnTo>
                <a:cubicBezTo>
                  <a:pt x="4145884" y="0"/>
                  <a:pt x="4267200" y="121316"/>
                  <a:pt x="4267200" y="270967"/>
                </a:cubicBezTo>
                <a:lnTo>
                  <a:pt x="4267200" y="5774233"/>
                </a:lnTo>
                <a:cubicBezTo>
                  <a:pt x="4267200" y="5923884"/>
                  <a:pt x="4145884" y="6045200"/>
                  <a:pt x="3996233" y="6045200"/>
                </a:cubicBezTo>
                <a:lnTo>
                  <a:pt x="270967" y="6045200"/>
                </a:lnTo>
                <a:cubicBezTo>
                  <a:pt x="121316" y="6045200"/>
                  <a:pt x="0" y="5923884"/>
                  <a:pt x="0" y="5774233"/>
                </a:cubicBezTo>
                <a:lnTo>
                  <a:pt x="0" y="270967"/>
                </a:lnTo>
                <a:cubicBezTo>
                  <a:pt x="0" y="121316"/>
                  <a:pt x="121316" y="0"/>
                  <a:pt x="270967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CAC26-EB46-44D7-BF52-9B393C0E85B1}"/>
              </a:ext>
            </a:extLst>
          </p:cNvPr>
          <p:cNvSpPr txBox="1"/>
          <p:nvPr/>
        </p:nvSpPr>
        <p:spPr>
          <a:xfrm>
            <a:off x="8001233" y="3723681"/>
            <a:ext cx="35460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altLang="ko-KR" sz="2000" dirty="0">
                <a:latin typeface="Arial" pitchFamily="34" charset="0"/>
                <a:cs typeface="Arial" pitchFamily="34" charset="0"/>
              </a:rPr>
              <a:t>Tersedia Laboratorium yang dilengkapi komputer dengan processor core i7 serta terkoneksi dengan jaringan internet up to 96 Mbps dan tersedia berbagai paket program statistika berlisensi</a:t>
            </a:r>
            <a:endParaRPr lang="ko-KR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D23B8-CE83-4E9A-932F-B58E45954EF3}"/>
              </a:ext>
            </a:extLst>
          </p:cNvPr>
          <p:cNvSpPr txBox="1"/>
          <p:nvPr/>
        </p:nvSpPr>
        <p:spPr>
          <a:xfrm>
            <a:off x="7799177" y="2755681"/>
            <a:ext cx="3748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altLang="ko-KR" sz="2400" b="1" dirty="0">
                <a:solidFill>
                  <a:srgbClr val="14326C"/>
                </a:solidFill>
                <a:latin typeface="Arial" pitchFamily="34" charset="0"/>
                <a:cs typeface="Arial" pitchFamily="34" charset="0"/>
              </a:rPr>
              <a:t>Laboratorium Komputer TC.102</a:t>
            </a:r>
            <a:endParaRPr lang="ko-KR" altLang="en-US" sz="2400" b="1" dirty="0">
              <a:solidFill>
                <a:srgbClr val="14326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58A494-BC41-6AAF-4EB2-AA7C840C3631}"/>
              </a:ext>
            </a:extLst>
          </p:cNvPr>
          <p:cNvGrpSpPr/>
          <p:nvPr/>
        </p:nvGrpSpPr>
        <p:grpSpPr>
          <a:xfrm>
            <a:off x="658907" y="198723"/>
            <a:ext cx="6252858" cy="3022600"/>
            <a:chOff x="634194" y="431115"/>
            <a:chExt cx="6252858" cy="3022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9C4CC4-E96F-73FC-9315-4D95A04C1B64}"/>
                </a:ext>
              </a:extLst>
            </p:cNvPr>
            <p:cNvSpPr/>
            <p:nvPr/>
          </p:nvSpPr>
          <p:spPr>
            <a:xfrm>
              <a:off x="634194" y="431115"/>
              <a:ext cx="6252858" cy="302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DC2343-22A9-3D45-F995-6491A658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611" y="502754"/>
              <a:ext cx="6049583" cy="250422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32658E-BAF9-4255-C11B-D64F9BA77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" b="8427"/>
          <a:stretch/>
        </p:blipFill>
        <p:spPr>
          <a:xfrm>
            <a:off x="238775" y="3429000"/>
            <a:ext cx="3584395" cy="31596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CD4B1C-F3EA-109B-7E3E-2BF0E8DE2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8" t="58078" r="12863" b="8903"/>
          <a:stretch/>
        </p:blipFill>
        <p:spPr>
          <a:xfrm>
            <a:off x="3915443" y="3429000"/>
            <a:ext cx="3395377" cy="3158638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1B8FA7-CD06-69BD-E273-D91ECF10D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AABED1C-6AAA-BBB6-E702-764FB6333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8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DC2343-22A9-3D45-F995-6491A658B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9"/>
          <a:stretch/>
        </p:blipFill>
        <p:spPr>
          <a:xfrm>
            <a:off x="318217" y="172355"/>
            <a:ext cx="3634350" cy="3194259"/>
          </a:xfrm>
          <a:prstGeom prst="rect">
            <a:avLst/>
          </a:prstGeom>
        </p:spPr>
      </p:pic>
      <p:pic>
        <p:nvPicPr>
          <p:cNvPr id="3" name="Picture 2" descr="A picture containing indoor, ceiling, furniture, conference room&#10;&#10;Description automatically generated">
            <a:extLst>
              <a:ext uri="{FF2B5EF4-FFF2-40B4-BE49-F238E27FC236}">
                <a16:creationId xmlns:a16="http://schemas.microsoft.com/office/drawing/2014/main" id="{601AAD46-2113-DD91-82DE-F5D54C38E9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0"/>
          <a:stretch/>
        </p:blipFill>
        <p:spPr>
          <a:xfrm>
            <a:off x="318216" y="3500270"/>
            <a:ext cx="3634351" cy="3185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C692478-962B-081E-5BAD-ACBB0C4244A6}"/>
              </a:ext>
            </a:extLst>
          </p:cNvPr>
          <p:cNvSpPr/>
          <p:nvPr/>
        </p:nvSpPr>
        <p:spPr>
          <a:xfrm>
            <a:off x="7384642" y="5092957"/>
            <a:ext cx="4131785" cy="1430843"/>
          </a:xfrm>
          <a:custGeom>
            <a:avLst/>
            <a:gdLst/>
            <a:ahLst/>
            <a:cxnLst/>
            <a:rect l="l" t="t" r="r" b="b"/>
            <a:pathLst>
              <a:path w="5822356" h="2016291">
                <a:moveTo>
                  <a:pt x="4511815" y="1173244"/>
                </a:moveTo>
                <a:cubicBezTo>
                  <a:pt x="4522489" y="1307587"/>
                  <a:pt x="4533126" y="1420386"/>
                  <a:pt x="4543727" y="1511642"/>
                </a:cubicBezTo>
                <a:lnTo>
                  <a:pt x="4471607" y="1511642"/>
                </a:lnTo>
                <a:cubicBezTo>
                  <a:pt x="4477071" y="1440318"/>
                  <a:pt x="4490474" y="1327519"/>
                  <a:pt x="4511815" y="1173244"/>
                </a:cubicBezTo>
                <a:close/>
                <a:moveTo>
                  <a:pt x="4351947" y="993594"/>
                </a:moveTo>
                <a:lnTo>
                  <a:pt x="4245078" y="1799280"/>
                </a:lnTo>
                <a:lnTo>
                  <a:pt x="4461678" y="1799280"/>
                </a:lnTo>
                <a:lnTo>
                  <a:pt x="4474274" y="1654466"/>
                </a:lnTo>
                <a:lnTo>
                  <a:pt x="4549216" y="1654466"/>
                </a:lnTo>
                <a:lnTo>
                  <a:pt x="4560460" y="1799280"/>
                </a:lnTo>
                <a:lnTo>
                  <a:pt x="4774571" y="1799280"/>
                </a:lnTo>
                <a:lnTo>
                  <a:pt x="4654764" y="993594"/>
                </a:lnTo>
                <a:close/>
                <a:moveTo>
                  <a:pt x="3873503" y="993594"/>
                </a:moveTo>
                <a:lnTo>
                  <a:pt x="3873503" y="1799280"/>
                </a:lnTo>
                <a:lnTo>
                  <a:pt x="4210408" y="1799280"/>
                </a:lnTo>
                <a:lnTo>
                  <a:pt x="4210408" y="1638044"/>
                </a:lnTo>
                <a:lnTo>
                  <a:pt x="4083011" y="1638044"/>
                </a:lnTo>
                <a:lnTo>
                  <a:pt x="4083011" y="993594"/>
                </a:lnTo>
                <a:close/>
                <a:moveTo>
                  <a:pt x="4211551" y="649181"/>
                </a:moveTo>
                <a:cubicBezTo>
                  <a:pt x="4240696" y="650111"/>
                  <a:pt x="4258679" y="653987"/>
                  <a:pt x="4265501" y="660808"/>
                </a:cubicBezTo>
                <a:cubicBezTo>
                  <a:pt x="4272322" y="667629"/>
                  <a:pt x="4275733" y="687163"/>
                  <a:pt x="4275733" y="719409"/>
                </a:cubicBezTo>
                <a:lnTo>
                  <a:pt x="4275733" y="789638"/>
                </a:lnTo>
                <a:cubicBezTo>
                  <a:pt x="4275733" y="820023"/>
                  <a:pt x="4271934" y="839092"/>
                  <a:pt x="4264338" y="846843"/>
                </a:cubicBezTo>
                <a:cubicBezTo>
                  <a:pt x="4256741" y="854595"/>
                  <a:pt x="4239145" y="858936"/>
                  <a:pt x="4211551" y="859866"/>
                </a:cubicBezTo>
                <a:close/>
                <a:moveTo>
                  <a:pt x="1496470" y="403615"/>
                </a:moveTo>
                <a:cubicBezTo>
                  <a:pt x="1506445" y="529169"/>
                  <a:pt x="1516387" y="634589"/>
                  <a:pt x="1526294" y="719874"/>
                </a:cubicBezTo>
                <a:lnTo>
                  <a:pt x="1458892" y="719874"/>
                </a:lnTo>
                <a:cubicBezTo>
                  <a:pt x="1463999" y="653217"/>
                  <a:pt x="1476524" y="547797"/>
                  <a:pt x="1496470" y="403615"/>
                </a:cubicBezTo>
                <a:close/>
                <a:moveTo>
                  <a:pt x="5526000" y="364547"/>
                </a:moveTo>
                <a:cubicBezTo>
                  <a:pt x="5547394" y="364547"/>
                  <a:pt x="5561967" y="366795"/>
                  <a:pt x="5569719" y="371291"/>
                </a:cubicBezTo>
                <a:cubicBezTo>
                  <a:pt x="5577471" y="375787"/>
                  <a:pt x="5582431" y="382841"/>
                  <a:pt x="5584601" y="392452"/>
                </a:cubicBezTo>
                <a:cubicBezTo>
                  <a:pt x="5586772" y="402064"/>
                  <a:pt x="5587857" y="423923"/>
                  <a:pt x="5587857" y="458030"/>
                </a:cubicBezTo>
                <a:lnTo>
                  <a:pt x="5587857" y="750570"/>
                </a:lnTo>
                <a:cubicBezTo>
                  <a:pt x="5587857" y="800800"/>
                  <a:pt x="5584601" y="831573"/>
                  <a:pt x="5578090" y="842890"/>
                </a:cubicBezTo>
                <a:cubicBezTo>
                  <a:pt x="5571579" y="854207"/>
                  <a:pt x="5554216" y="859866"/>
                  <a:pt x="5526000" y="859866"/>
                </a:cubicBezTo>
                <a:close/>
                <a:moveTo>
                  <a:pt x="4735425" y="364547"/>
                </a:moveTo>
                <a:cubicBezTo>
                  <a:pt x="4758059" y="364547"/>
                  <a:pt x="4773641" y="368268"/>
                  <a:pt x="4782167" y="375709"/>
                </a:cubicBezTo>
                <a:cubicBezTo>
                  <a:pt x="4790693" y="383151"/>
                  <a:pt x="4794957" y="398809"/>
                  <a:pt x="4794957" y="422683"/>
                </a:cubicBezTo>
                <a:lnTo>
                  <a:pt x="4794957" y="464076"/>
                </a:lnTo>
                <a:cubicBezTo>
                  <a:pt x="4794957" y="497252"/>
                  <a:pt x="4790539" y="516863"/>
                  <a:pt x="4781701" y="522910"/>
                </a:cubicBezTo>
                <a:cubicBezTo>
                  <a:pt x="4772865" y="528956"/>
                  <a:pt x="4757439" y="531979"/>
                  <a:pt x="4735425" y="531979"/>
                </a:cubicBezTo>
                <a:close/>
                <a:moveTo>
                  <a:pt x="4211551" y="364547"/>
                </a:moveTo>
                <a:cubicBezTo>
                  <a:pt x="4231705" y="364857"/>
                  <a:pt x="4245269" y="366252"/>
                  <a:pt x="4252245" y="368733"/>
                </a:cubicBezTo>
                <a:cubicBezTo>
                  <a:pt x="4259222" y="371213"/>
                  <a:pt x="4264881" y="377182"/>
                  <a:pt x="4269221" y="386639"/>
                </a:cubicBezTo>
                <a:cubicBezTo>
                  <a:pt x="4273563" y="396096"/>
                  <a:pt x="4275733" y="412606"/>
                  <a:pt x="4275733" y="436171"/>
                </a:cubicBezTo>
                <a:cubicBezTo>
                  <a:pt x="4275733" y="480819"/>
                  <a:pt x="4273097" y="507872"/>
                  <a:pt x="4267826" y="517328"/>
                </a:cubicBezTo>
                <a:cubicBezTo>
                  <a:pt x="4262555" y="526785"/>
                  <a:pt x="4250307" y="531514"/>
                  <a:pt x="4231084" y="531514"/>
                </a:cubicBezTo>
                <a:cubicBezTo>
                  <a:pt x="4226433" y="531514"/>
                  <a:pt x="4219922" y="531669"/>
                  <a:pt x="4211551" y="531979"/>
                </a:cubicBezTo>
                <a:close/>
                <a:moveTo>
                  <a:pt x="1973176" y="364547"/>
                </a:moveTo>
                <a:cubicBezTo>
                  <a:pt x="1995810" y="364547"/>
                  <a:pt x="2011390" y="368268"/>
                  <a:pt x="2019917" y="375709"/>
                </a:cubicBezTo>
                <a:cubicBezTo>
                  <a:pt x="2028444" y="383151"/>
                  <a:pt x="2032707" y="398809"/>
                  <a:pt x="2032707" y="422683"/>
                </a:cubicBezTo>
                <a:lnTo>
                  <a:pt x="2032707" y="464076"/>
                </a:lnTo>
                <a:cubicBezTo>
                  <a:pt x="2032707" y="497252"/>
                  <a:pt x="2028289" y="516863"/>
                  <a:pt x="2019452" y="522910"/>
                </a:cubicBezTo>
                <a:cubicBezTo>
                  <a:pt x="2010615" y="528956"/>
                  <a:pt x="1995190" y="531979"/>
                  <a:pt x="1973176" y="531979"/>
                </a:cubicBezTo>
                <a:close/>
                <a:moveTo>
                  <a:pt x="5330198" y="235718"/>
                </a:moveTo>
                <a:lnTo>
                  <a:pt x="5330198" y="988695"/>
                </a:lnTo>
                <a:lnTo>
                  <a:pt x="5452405" y="988695"/>
                </a:lnTo>
                <a:lnTo>
                  <a:pt x="5413437" y="1000810"/>
                </a:lnTo>
                <a:cubicBezTo>
                  <a:pt x="5378270" y="1016901"/>
                  <a:pt x="5352807" y="1039212"/>
                  <a:pt x="5337049" y="1067743"/>
                </a:cubicBezTo>
                <a:cubicBezTo>
                  <a:pt x="5321290" y="1096275"/>
                  <a:pt x="5313411" y="1141395"/>
                  <a:pt x="5313411" y="1203103"/>
                </a:cubicBezTo>
                <a:cubicBezTo>
                  <a:pt x="5313411" y="1245900"/>
                  <a:pt x="5318967" y="1281067"/>
                  <a:pt x="5330082" y="1308603"/>
                </a:cubicBezTo>
                <a:cubicBezTo>
                  <a:pt x="5341196" y="1336139"/>
                  <a:pt x="5355213" y="1357704"/>
                  <a:pt x="5372133" y="1373297"/>
                </a:cubicBezTo>
                <a:cubicBezTo>
                  <a:pt x="5389053" y="1388890"/>
                  <a:pt x="5423556" y="1413938"/>
                  <a:pt x="5475643" y="1448441"/>
                </a:cubicBezTo>
                <a:cubicBezTo>
                  <a:pt x="5527729" y="1482613"/>
                  <a:pt x="5560408" y="1506997"/>
                  <a:pt x="5573679" y="1521595"/>
                </a:cubicBezTo>
                <a:cubicBezTo>
                  <a:pt x="5586617" y="1536192"/>
                  <a:pt x="5593087" y="1567212"/>
                  <a:pt x="5593087" y="1614654"/>
                </a:cubicBezTo>
                <a:cubicBezTo>
                  <a:pt x="5593087" y="1636219"/>
                  <a:pt x="5589686" y="1652475"/>
                  <a:pt x="5582885" y="1663423"/>
                </a:cubicBezTo>
                <a:cubicBezTo>
                  <a:pt x="5576083" y="1674371"/>
                  <a:pt x="5565716" y="1679846"/>
                  <a:pt x="5551782" y="1679846"/>
                </a:cubicBezTo>
                <a:cubicBezTo>
                  <a:pt x="5537848" y="1679846"/>
                  <a:pt x="5528144" y="1675533"/>
                  <a:pt x="5522670" y="1666907"/>
                </a:cubicBezTo>
                <a:cubicBezTo>
                  <a:pt x="5517196" y="1658281"/>
                  <a:pt x="5514459" y="1638873"/>
                  <a:pt x="5514459" y="1608683"/>
                </a:cubicBezTo>
                <a:lnTo>
                  <a:pt x="5514459" y="1510647"/>
                </a:lnTo>
                <a:lnTo>
                  <a:pt x="5319880" y="1510647"/>
                </a:lnTo>
                <a:lnTo>
                  <a:pt x="5319880" y="1563397"/>
                </a:lnTo>
                <a:cubicBezTo>
                  <a:pt x="5319880" y="1623778"/>
                  <a:pt x="5326018" y="1670390"/>
                  <a:pt x="5338293" y="1703235"/>
                </a:cubicBezTo>
                <a:cubicBezTo>
                  <a:pt x="5350568" y="1736079"/>
                  <a:pt x="5376529" y="1763118"/>
                  <a:pt x="5416174" y="1784351"/>
                </a:cubicBezTo>
                <a:cubicBezTo>
                  <a:pt x="5455820" y="1805584"/>
                  <a:pt x="5503677" y="1816200"/>
                  <a:pt x="5559745" y="1816200"/>
                </a:cubicBezTo>
                <a:cubicBezTo>
                  <a:pt x="5610836" y="1816200"/>
                  <a:pt x="5655624" y="1806994"/>
                  <a:pt x="5694108" y="1788581"/>
                </a:cubicBezTo>
                <a:cubicBezTo>
                  <a:pt x="5732593" y="1770168"/>
                  <a:pt x="5758553" y="1747359"/>
                  <a:pt x="5771989" y="1720155"/>
                </a:cubicBezTo>
                <a:cubicBezTo>
                  <a:pt x="5785426" y="1692950"/>
                  <a:pt x="5792144" y="1650650"/>
                  <a:pt x="5792144" y="1593256"/>
                </a:cubicBezTo>
                <a:cubicBezTo>
                  <a:pt x="5792144" y="1514296"/>
                  <a:pt x="5780035" y="1457067"/>
                  <a:pt x="5755816" y="1421568"/>
                </a:cubicBezTo>
                <a:cubicBezTo>
                  <a:pt x="5731597" y="1386070"/>
                  <a:pt x="5672857" y="1340644"/>
                  <a:pt x="5579596" y="1285292"/>
                </a:cubicBezTo>
                <a:cubicBezTo>
                  <a:pt x="5547073" y="1266065"/>
                  <a:pt x="5527338" y="1249645"/>
                  <a:pt x="5520391" y="1236033"/>
                </a:cubicBezTo>
                <a:cubicBezTo>
                  <a:pt x="5513119" y="1222420"/>
                  <a:pt x="5509482" y="1202169"/>
                  <a:pt x="5509482" y="1175281"/>
                </a:cubicBezTo>
                <a:cubicBezTo>
                  <a:pt x="5509482" y="1154365"/>
                  <a:pt x="5512717" y="1138760"/>
                  <a:pt x="5519187" y="1128468"/>
                </a:cubicBezTo>
                <a:cubicBezTo>
                  <a:pt x="5525656" y="1118175"/>
                  <a:pt x="5535194" y="1113029"/>
                  <a:pt x="5547801" y="1113029"/>
                </a:cubicBezTo>
                <a:cubicBezTo>
                  <a:pt x="5559413" y="1113029"/>
                  <a:pt x="5567707" y="1116844"/>
                  <a:pt x="5572683" y="1124475"/>
                </a:cubicBezTo>
                <a:cubicBezTo>
                  <a:pt x="5577659" y="1132105"/>
                  <a:pt x="5580148" y="1149855"/>
                  <a:pt x="5580148" y="1177723"/>
                </a:cubicBezTo>
                <a:lnTo>
                  <a:pt x="5580148" y="1237440"/>
                </a:lnTo>
                <a:lnTo>
                  <a:pt x="5774727" y="1237440"/>
                </a:lnTo>
                <a:lnTo>
                  <a:pt x="5774727" y="1205591"/>
                </a:lnTo>
                <a:cubicBezTo>
                  <a:pt x="5774727" y="1141561"/>
                  <a:pt x="5768506" y="1096192"/>
                  <a:pt x="5756065" y="1069485"/>
                </a:cubicBezTo>
                <a:cubicBezTo>
                  <a:pt x="5743624" y="1042778"/>
                  <a:pt x="5718244" y="1020633"/>
                  <a:pt x="5679925" y="1003050"/>
                </a:cubicBezTo>
                <a:lnTo>
                  <a:pt x="5623074" y="985343"/>
                </a:lnTo>
                <a:lnTo>
                  <a:pt x="5682269" y="981021"/>
                </a:lnTo>
                <a:cubicBezTo>
                  <a:pt x="5705524" y="975905"/>
                  <a:pt x="5725058" y="966914"/>
                  <a:pt x="5740871" y="954046"/>
                </a:cubicBezTo>
                <a:cubicBezTo>
                  <a:pt x="5756683" y="941179"/>
                  <a:pt x="5767768" y="923350"/>
                  <a:pt x="5774125" y="900561"/>
                </a:cubicBezTo>
                <a:cubicBezTo>
                  <a:pt x="5780481" y="877772"/>
                  <a:pt x="5783659" y="832581"/>
                  <a:pt x="5783659" y="764988"/>
                </a:cubicBezTo>
                <a:lnTo>
                  <a:pt x="5783659" y="501283"/>
                </a:lnTo>
                <a:cubicBezTo>
                  <a:pt x="5783659" y="429969"/>
                  <a:pt x="5781488" y="382143"/>
                  <a:pt x="5777147" y="357803"/>
                </a:cubicBezTo>
                <a:cubicBezTo>
                  <a:pt x="5772807" y="333464"/>
                  <a:pt x="5761955" y="311372"/>
                  <a:pt x="5744591" y="291528"/>
                </a:cubicBezTo>
                <a:cubicBezTo>
                  <a:pt x="5727229" y="271685"/>
                  <a:pt x="5701881" y="257422"/>
                  <a:pt x="5668549" y="248740"/>
                </a:cubicBezTo>
                <a:cubicBezTo>
                  <a:pt x="5635218" y="240059"/>
                  <a:pt x="5571269" y="235718"/>
                  <a:pt x="5476701" y="235718"/>
                </a:cubicBezTo>
                <a:close/>
                <a:moveTo>
                  <a:pt x="4539623" y="235718"/>
                </a:moveTo>
                <a:lnTo>
                  <a:pt x="4539623" y="988695"/>
                </a:lnTo>
                <a:lnTo>
                  <a:pt x="4735425" y="988695"/>
                </a:lnTo>
                <a:lnTo>
                  <a:pt x="4735425" y="649181"/>
                </a:lnTo>
                <a:cubicBezTo>
                  <a:pt x="4762401" y="649181"/>
                  <a:pt x="4779066" y="653987"/>
                  <a:pt x="4785423" y="663599"/>
                </a:cubicBezTo>
                <a:cubicBezTo>
                  <a:pt x="4791779" y="673211"/>
                  <a:pt x="4794957" y="698170"/>
                  <a:pt x="4794957" y="738478"/>
                </a:cubicBezTo>
                <a:lnTo>
                  <a:pt x="4794957" y="988695"/>
                </a:lnTo>
                <a:lnTo>
                  <a:pt x="4928530" y="988695"/>
                </a:lnTo>
                <a:lnTo>
                  <a:pt x="4889562" y="1000810"/>
                </a:lnTo>
                <a:cubicBezTo>
                  <a:pt x="4854395" y="1016901"/>
                  <a:pt x="4828933" y="1039212"/>
                  <a:pt x="4813174" y="1067743"/>
                </a:cubicBezTo>
                <a:cubicBezTo>
                  <a:pt x="4797415" y="1096275"/>
                  <a:pt x="4789536" y="1141395"/>
                  <a:pt x="4789536" y="1203103"/>
                </a:cubicBezTo>
                <a:cubicBezTo>
                  <a:pt x="4789536" y="1245900"/>
                  <a:pt x="4795093" y="1281067"/>
                  <a:pt x="4806207" y="1308603"/>
                </a:cubicBezTo>
                <a:cubicBezTo>
                  <a:pt x="4817321" y="1336139"/>
                  <a:pt x="4831338" y="1357704"/>
                  <a:pt x="4848258" y="1373297"/>
                </a:cubicBezTo>
                <a:cubicBezTo>
                  <a:pt x="4865177" y="1388890"/>
                  <a:pt x="4899681" y="1413938"/>
                  <a:pt x="4951768" y="1448441"/>
                </a:cubicBezTo>
                <a:cubicBezTo>
                  <a:pt x="5003854" y="1482613"/>
                  <a:pt x="5036533" y="1506997"/>
                  <a:pt x="5049803" y="1521595"/>
                </a:cubicBezTo>
                <a:cubicBezTo>
                  <a:pt x="5062742" y="1536192"/>
                  <a:pt x="5069212" y="1567212"/>
                  <a:pt x="5069212" y="1614654"/>
                </a:cubicBezTo>
                <a:cubicBezTo>
                  <a:pt x="5069212" y="1636219"/>
                  <a:pt x="5065811" y="1652475"/>
                  <a:pt x="5059010" y="1663423"/>
                </a:cubicBezTo>
                <a:cubicBezTo>
                  <a:pt x="5052209" y="1674371"/>
                  <a:pt x="5041841" y="1679846"/>
                  <a:pt x="5027907" y="1679846"/>
                </a:cubicBezTo>
                <a:cubicBezTo>
                  <a:pt x="5013973" y="1679846"/>
                  <a:pt x="5004269" y="1675533"/>
                  <a:pt x="4998795" y="1666907"/>
                </a:cubicBezTo>
                <a:cubicBezTo>
                  <a:pt x="4993321" y="1658281"/>
                  <a:pt x="4990584" y="1638873"/>
                  <a:pt x="4990584" y="1608683"/>
                </a:cubicBezTo>
                <a:lnTo>
                  <a:pt x="4990584" y="1510647"/>
                </a:lnTo>
                <a:lnTo>
                  <a:pt x="4796005" y="1510647"/>
                </a:lnTo>
                <a:lnTo>
                  <a:pt x="4796005" y="1563397"/>
                </a:lnTo>
                <a:cubicBezTo>
                  <a:pt x="4796005" y="1623778"/>
                  <a:pt x="4802143" y="1670390"/>
                  <a:pt x="4814418" y="1703235"/>
                </a:cubicBezTo>
                <a:cubicBezTo>
                  <a:pt x="4826693" y="1736079"/>
                  <a:pt x="4852654" y="1763118"/>
                  <a:pt x="4892299" y="1784351"/>
                </a:cubicBezTo>
                <a:cubicBezTo>
                  <a:pt x="4931945" y="1805584"/>
                  <a:pt x="4979802" y="1816200"/>
                  <a:pt x="5035869" y="1816200"/>
                </a:cubicBezTo>
                <a:cubicBezTo>
                  <a:pt x="5086961" y="1816200"/>
                  <a:pt x="5131749" y="1806994"/>
                  <a:pt x="5170233" y="1788581"/>
                </a:cubicBezTo>
                <a:cubicBezTo>
                  <a:pt x="5208718" y="1770168"/>
                  <a:pt x="5234678" y="1747359"/>
                  <a:pt x="5248115" y="1720155"/>
                </a:cubicBezTo>
                <a:cubicBezTo>
                  <a:pt x="5261551" y="1692950"/>
                  <a:pt x="5268269" y="1650650"/>
                  <a:pt x="5268269" y="1593256"/>
                </a:cubicBezTo>
                <a:cubicBezTo>
                  <a:pt x="5268269" y="1514296"/>
                  <a:pt x="5256160" y="1457067"/>
                  <a:pt x="5231941" y="1421568"/>
                </a:cubicBezTo>
                <a:cubicBezTo>
                  <a:pt x="5207723" y="1386070"/>
                  <a:pt x="5148982" y="1340644"/>
                  <a:pt x="5055721" y="1285292"/>
                </a:cubicBezTo>
                <a:cubicBezTo>
                  <a:pt x="5023198" y="1266065"/>
                  <a:pt x="5003463" y="1249645"/>
                  <a:pt x="4996517" y="1236033"/>
                </a:cubicBezTo>
                <a:cubicBezTo>
                  <a:pt x="4989244" y="1222420"/>
                  <a:pt x="4985607" y="1202169"/>
                  <a:pt x="4985607" y="1175281"/>
                </a:cubicBezTo>
                <a:cubicBezTo>
                  <a:pt x="4985607" y="1154365"/>
                  <a:pt x="4988842" y="1138760"/>
                  <a:pt x="4995311" y="1128468"/>
                </a:cubicBezTo>
                <a:cubicBezTo>
                  <a:pt x="5001781" y="1118175"/>
                  <a:pt x="5011319" y="1113029"/>
                  <a:pt x="5023926" y="1113029"/>
                </a:cubicBezTo>
                <a:cubicBezTo>
                  <a:pt x="5035538" y="1113029"/>
                  <a:pt x="5043832" y="1116844"/>
                  <a:pt x="5048808" y="1124475"/>
                </a:cubicBezTo>
                <a:cubicBezTo>
                  <a:pt x="5053785" y="1132105"/>
                  <a:pt x="5056273" y="1149855"/>
                  <a:pt x="5056273" y="1177723"/>
                </a:cubicBezTo>
                <a:lnTo>
                  <a:pt x="5056273" y="1237440"/>
                </a:lnTo>
                <a:lnTo>
                  <a:pt x="5250852" y="1237440"/>
                </a:lnTo>
                <a:lnTo>
                  <a:pt x="5250852" y="1205591"/>
                </a:lnTo>
                <a:cubicBezTo>
                  <a:pt x="5250852" y="1141561"/>
                  <a:pt x="5244631" y="1096192"/>
                  <a:pt x="5232190" y="1069485"/>
                </a:cubicBezTo>
                <a:cubicBezTo>
                  <a:pt x="5219749" y="1042778"/>
                  <a:pt x="5194369" y="1020633"/>
                  <a:pt x="5156051" y="1003050"/>
                </a:cubicBezTo>
                <a:lnTo>
                  <a:pt x="5109963" y="988695"/>
                </a:lnTo>
                <a:lnTo>
                  <a:pt x="5249775" y="988695"/>
                </a:lnTo>
                <a:lnTo>
                  <a:pt x="5249775" y="235718"/>
                </a:lnTo>
                <a:lnTo>
                  <a:pt x="5053973" y="235718"/>
                </a:lnTo>
                <a:lnTo>
                  <a:pt x="5053973" y="979904"/>
                </a:lnTo>
                <a:lnTo>
                  <a:pt x="5016959" y="976675"/>
                </a:lnTo>
                <a:lnTo>
                  <a:pt x="4976806" y="980177"/>
                </a:lnTo>
                <a:lnTo>
                  <a:pt x="4976806" y="790103"/>
                </a:lnTo>
                <a:cubicBezTo>
                  <a:pt x="4976806" y="729331"/>
                  <a:pt x="4975178" y="692202"/>
                  <a:pt x="4971923" y="678714"/>
                </a:cubicBezTo>
                <a:cubicBezTo>
                  <a:pt x="4968667" y="665226"/>
                  <a:pt x="4960373" y="650421"/>
                  <a:pt x="4947040" y="634298"/>
                </a:cubicBezTo>
                <a:cubicBezTo>
                  <a:pt x="4933708" y="618175"/>
                  <a:pt x="4907663" y="605308"/>
                  <a:pt x="4868905" y="595696"/>
                </a:cubicBezTo>
                <a:cubicBezTo>
                  <a:pt x="4911693" y="591665"/>
                  <a:pt x="4940375" y="579573"/>
                  <a:pt x="4954947" y="559419"/>
                </a:cubicBezTo>
                <a:cubicBezTo>
                  <a:pt x="4969519" y="539265"/>
                  <a:pt x="4976806" y="499888"/>
                  <a:pt x="4976806" y="441287"/>
                </a:cubicBezTo>
                <a:cubicBezTo>
                  <a:pt x="4976806" y="377104"/>
                  <a:pt x="4966497" y="330363"/>
                  <a:pt x="4945877" y="301063"/>
                </a:cubicBezTo>
                <a:cubicBezTo>
                  <a:pt x="4925259" y="271762"/>
                  <a:pt x="4898593" y="253546"/>
                  <a:pt x="4865883" y="246415"/>
                </a:cubicBezTo>
                <a:cubicBezTo>
                  <a:pt x="4833171" y="239283"/>
                  <a:pt x="4770617" y="235718"/>
                  <a:pt x="4678219" y="235718"/>
                </a:cubicBezTo>
                <a:close/>
                <a:moveTo>
                  <a:pt x="4015749" y="235718"/>
                </a:moveTo>
                <a:lnTo>
                  <a:pt x="4015749" y="988695"/>
                </a:lnTo>
                <a:lnTo>
                  <a:pt x="4242246" y="988695"/>
                </a:lnTo>
                <a:cubicBezTo>
                  <a:pt x="4321001" y="988695"/>
                  <a:pt x="4373091" y="984197"/>
                  <a:pt x="4398516" y="975200"/>
                </a:cubicBezTo>
                <a:cubicBezTo>
                  <a:pt x="4423941" y="966204"/>
                  <a:pt x="4442467" y="949451"/>
                  <a:pt x="4454094" y="924942"/>
                </a:cubicBezTo>
                <a:cubicBezTo>
                  <a:pt x="4465721" y="900433"/>
                  <a:pt x="4471535" y="862739"/>
                  <a:pt x="4471535" y="811860"/>
                </a:cubicBezTo>
                <a:lnTo>
                  <a:pt x="4471535" y="742060"/>
                </a:lnTo>
                <a:cubicBezTo>
                  <a:pt x="4471535" y="693042"/>
                  <a:pt x="4463473" y="656666"/>
                  <a:pt x="4447350" y="632932"/>
                </a:cubicBezTo>
                <a:cubicBezTo>
                  <a:pt x="4431227" y="609198"/>
                  <a:pt x="4400531" y="592213"/>
                  <a:pt x="4355263" y="581976"/>
                </a:cubicBezTo>
                <a:cubicBezTo>
                  <a:pt x="4395881" y="572679"/>
                  <a:pt x="4423087" y="559355"/>
                  <a:pt x="4436885" y="542004"/>
                </a:cubicBezTo>
                <a:cubicBezTo>
                  <a:pt x="4450683" y="524652"/>
                  <a:pt x="4457582" y="493977"/>
                  <a:pt x="4457582" y="449978"/>
                </a:cubicBezTo>
                <a:cubicBezTo>
                  <a:pt x="4457582" y="384909"/>
                  <a:pt x="4447815" y="337734"/>
                  <a:pt x="4428281" y="308453"/>
                </a:cubicBezTo>
                <a:cubicBezTo>
                  <a:pt x="4408747" y="279172"/>
                  <a:pt x="4383090" y="259729"/>
                  <a:pt x="4351309" y="250125"/>
                </a:cubicBezTo>
                <a:cubicBezTo>
                  <a:pt x="4319529" y="240520"/>
                  <a:pt x="4272787" y="235718"/>
                  <a:pt x="4211085" y="235718"/>
                </a:cubicBezTo>
                <a:close/>
                <a:moveTo>
                  <a:pt x="3523425" y="235718"/>
                </a:moveTo>
                <a:lnTo>
                  <a:pt x="3661091" y="716154"/>
                </a:lnTo>
                <a:lnTo>
                  <a:pt x="3661091" y="988695"/>
                </a:lnTo>
                <a:lnTo>
                  <a:pt x="3842475" y="988695"/>
                </a:lnTo>
                <a:lnTo>
                  <a:pt x="3842475" y="716154"/>
                </a:lnTo>
                <a:lnTo>
                  <a:pt x="3985257" y="235718"/>
                </a:lnTo>
                <a:lnTo>
                  <a:pt x="3805385" y="235718"/>
                </a:lnTo>
                <a:cubicBezTo>
                  <a:pt x="3779882" y="353196"/>
                  <a:pt x="3761705" y="452105"/>
                  <a:pt x="3750853" y="532444"/>
                </a:cubicBezTo>
                <a:cubicBezTo>
                  <a:pt x="3747258" y="481599"/>
                  <a:pt x="3731407" y="382690"/>
                  <a:pt x="3703298" y="235718"/>
                </a:cubicBezTo>
                <a:close/>
                <a:moveTo>
                  <a:pt x="3034674" y="235718"/>
                </a:moveTo>
                <a:lnTo>
                  <a:pt x="3034674" y="988695"/>
                </a:lnTo>
                <a:lnTo>
                  <a:pt x="3230476" y="988695"/>
                </a:lnTo>
                <a:lnTo>
                  <a:pt x="3230476" y="672435"/>
                </a:lnTo>
                <a:lnTo>
                  <a:pt x="3289077" y="672435"/>
                </a:lnTo>
                <a:lnTo>
                  <a:pt x="3289077" y="988695"/>
                </a:lnTo>
                <a:lnTo>
                  <a:pt x="3465371" y="988695"/>
                </a:lnTo>
                <a:lnTo>
                  <a:pt x="3429221" y="999815"/>
                </a:lnTo>
                <a:cubicBezTo>
                  <a:pt x="3394220" y="1015242"/>
                  <a:pt x="3366850" y="1036392"/>
                  <a:pt x="3347110" y="1063265"/>
                </a:cubicBezTo>
                <a:cubicBezTo>
                  <a:pt x="3327370" y="1090137"/>
                  <a:pt x="3315510" y="1118088"/>
                  <a:pt x="3311528" y="1147118"/>
                </a:cubicBezTo>
                <a:cubicBezTo>
                  <a:pt x="3307547" y="1176147"/>
                  <a:pt x="3305557" y="1219691"/>
                  <a:pt x="3305557" y="1277749"/>
                </a:cubicBezTo>
                <a:lnTo>
                  <a:pt x="3305557" y="1513135"/>
                </a:lnTo>
                <a:cubicBezTo>
                  <a:pt x="3305557" y="1592094"/>
                  <a:pt x="3312026" y="1651231"/>
                  <a:pt x="3324965" y="1690545"/>
                </a:cubicBezTo>
                <a:cubicBezTo>
                  <a:pt x="3337903" y="1729859"/>
                  <a:pt x="3364279" y="1760630"/>
                  <a:pt x="3404090" y="1782858"/>
                </a:cubicBezTo>
                <a:cubicBezTo>
                  <a:pt x="3443902" y="1805086"/>
                  <a:pt x="3494495" y="1816200"/>
                  <a:pt x="3555872" y="1816200"/>
                </a:cubicBezTo>
                <a:cubicBezTo>
                  <a:pt x="3614925" y="1816200"/>
                  <a:pt x="3664607" y="1803076"/>
                  <a:pt x="3704916" y="1776828"/>
                </a:cubicBezTo>
                <a:cubicBezTo>
                  <a:pt x="3745225" y="1750580"/>
                  <a:pt x="3771268" y="1720012"/>
                  <a:pt x="3783046" y="1685125"/>
                </a:cubicBezTo>
                <a:cubicBezTo>
                  <a:pt x="3794824" y="1650238"/>
                  <a:pt x="3800712" y="1591099"/>
                  <a:pt x="3800712" y="1507707"/>
                </a:cubicBezTo>
                <a:lnTo>
                  <a:pt x="3800712" y="1476309"/>
                </a:lnTo>
                <a:lnTo>
                  <a:pt x="3591204" y="1476309"/>
                </a:lnTo>
                <a:lnTo>
                  <a:pt x="3591204" y="1577580"/>
                </a:lnTo>
                <a:cubicBezTo>
                  <a:pt x="3591204" y="1621813"/>
                  <a:pt x="3588799" y="1649916"/>
                  <a:pt x="3583988" y="1661888"/>
                </a:cubicBezTo>
                <a:cubicBezTo>
                  <a:pt x="3579178" y="1673860"/>
                  <a:pt x="3568976" y="1679846"/>
                  <a:pt x="3553383" y="1679846"/>
                </a:cubicBezTo>
                <a:cubicBezTo>
                  <a:pt x="3537127" y="1679846"/>
                  <a:pt x="3526676" y="1673874"/>
                  <a:pt x="3522032" y="1661930"/>
                </a:cubicBezTo>
                <a:cubicBezTo>
                  <a:pt x="3517387" y="1649987"/>
                  <a:pt x="3515065" y="1624441"/>
                  <a:pt x="3515065" y="1585293"/>
                </a:cubicBezTo>
                <a:lnTo>
                  <a:pt x="3515065" y="1211065"/>
                </a:lnTo>
                <a:cubicBezTo>
                  <a:pt x="3515065" y="1170258"/>
                  <a:pt x="3517387" y="1143717"/>
                  <a:pt x="3522032" y="1131442"/>
                </a:cubicBezTo>
                <a:cubicBezTo>
                  <a:pt x="3526676" y="1119167"/>
                  <a:pt x="3537625" y="1113029"/>
                  <a:pt x="3554876" y="1113029"/>
                </a:cubicBezTo>
                <a:cubicBezTo>
                  <a:pt x="3570137" y="1113029"/>
                  <a:pt x="3580007" y="1118078"/>
                  <a:pt x="3584486" y="1128176"/>
                </a:cubicBezTo>
                <a:cubicBezTo>
                  <a:pt x="3588965" y="1138274"/>
                  <a:pt x="3591204" y="1163682"/>
                  <a:pt x="3591204" y="1204401"/>
                </a:cubicBezTo>
                <a:lnTo>
                  <a:pt x="3591204" y="1344433"/>
                </a:lnTo>
                <a:lnTo>
                  <a:pt x="3800712" y="1344433"/>
                </a:lnTo>
                <a:lnTo>
                  <a:pt x="3800712" y="1267897"/>
                </a:lnTo>
                <a:cubicBezTo>
                  <a:pt x="3800712" y="1192691"/>
                  <a:pt x="3794409" y="1137280"/>
                  <a:pt x="3781802" y="1101665"/>
                </a:cubicBezTo>
                <a:cubicBezTo>
                  <a:pt x="3769195" y="1066050"/>
                  <a:pt x="3742820" y="1036314"/>
                  <a:pt x="3702677" y="1012458"/>
                </a:cubicBezTo>
                <a:cubicBezTo>
                  <a:pt x="3662533" y="988602"/>
                  <a:pt x="3611608" y="976675"/>
                  <a:pt x="3549900" y="976675"/>
                </a:cubicBezTo>
                <a:cubicBezTo>
                  <a:pt x="3527174" y="976675"/>
                  <a:pt x="3505755" y="978603"/>
                  <a:pt x="3485642" y="982460"/>
                </a:cubicBezTo>
                <a:lnTo>
                  <a:pt x="3484879" y="982694"/>
                </a:lnTo>
                <a:lnTo>
                  <a:pt x="3484879" y="235718"/>
                </a:lnTo>
                <a:lnTo>
                  <a:pt x="3289077" y="235718"/>
                </a:lnTo>
                <a:lnTo>
                  <a:pt x="3289077" y="505004"/>
                </a:lnTo>
                <a:lnTo>
                  <a:pt x="3230476" y="505004"/>
                </a:lnTo>
                <a:lnTo>
                  <a:pt x="3230476" y="235718"/>
                </a:lnTo>
                <a:close/>
                <a:moveTo>
                  <a:pt x="2258237" y="235718"/>
                </a:moveTo>
                <a:lnTo>
                  <a:pt x="2258237" y="386406"/>
                </a:lnTo>
                <a:lnTo>
                  <a:pt x="2374044" y="386406"/>
                </a:lnTo>
                <a:lnTo>
                  <a:pt x="2374044" y="988695"/>
                </a:lnTo>
                <a:lnTo>
                  <a:pt x="2569846" y="988695"/>
                </a:lnTo>
                <a:lnTo>
                  <a:pt x="2569846" y="386406"/>
                </a:lnTo>
                <a:lnTo>
                  <a:pt x="2686118" y="386406"/>
                </a:lnTo>
                <a:lnTo>
                  <a:pt x="2686118" y="235718"/>
                </a:lnTo>
                <a:close/>
                <a:moveTo>
                  <a:pt x="1777374" y="235718"/>
                </a:moveTo>
                <a:lnTo>
                  <a:pt x="1777374" y="988695"/>
                </a:lnTo>
                <a:lnTo>
                  <a:pt x="1973176" y="988695"/>
                </a:lnTo>
                <a:lnTo>
                  <a:pt x="1973176" y="649181"/>
                </a:lnTo>
                <a:cubicBezTo>
                  <a:pt x="2000151" y="649181"/>
                  <a:pt x="2016816" y="653987"/>
                  <a:pt x="2023173" y="663599"/>
                </a:cubicBezTo>
                <a:cubicBezTo>
                  <a:pt x="2029529" y="673211"/>
                  <a:pt x="2032707" y="698170"/>
                  <a:pt x="2032707" y="738478"/>
                </a:cubicBezTo>
                <a:lnTo>
                  <a:pt x="2032707" y="988695"/>
                </a:lnTo>
                <a:lnTo>
                  <a:pt x="2214556" y="988695"/>
                </a:lnTo>
                <a:lnTo>
                  <a:pt x="2214556" y="790103"/>
                </a:lnTo>
                <a:cubicBezTo>
                  <a:pt x="2214556" y="729331"/>
                  <a:pt x="2212928" y="692202"/>
                  <a:pt x="2209673" y="678714"/>
                </a:cubicBezTo>
                <a:cubicBezTo>
                  <a:pt x="2206417" y="665226"/>
                  <a:pt x="2198123" y="650421"/>
                  <a:pt x="2184791" y="634298"/>
                </a:cubicBezTo>
                <a:cubicBezTo>
                  <a:pt x="2171458" y="618175"/>
                  <a:pt x="2145413" y="605308"/>
                  <a:pt x="2106656" y="595696"/>
                </a:cubicBezTo>
                <a:cubicBezTo>
                  <a:pt x="2149444" y="591665"/>
                  <a:pt x="2178124" y="579573"/>
                  <a:pt x="2192697" y="559419"/>
                </a:cubicBezTo>
                <a:cubicBezTo>
                  <a:pt x="2207270" y="539265"/>
                  <a:pt x="2214556" y="499888"/>
                  <a:pt x="2214556" y="441287"/>
                </a:cubicBezTo>
                <a:cubicBezTo>
                  <a:pt x="2214556" y="377104"/>
                  <a:pt x="2204247" y="330363"/>
                  <a:pt x="2183628" y="301063"/>
                </a:cubicBezTo>
                <a:cubicBezTo>
                  <a:pt x="2163009" y="271762"/>
                  <a:pt x="2136344" y="253546"/>
                  <a:pt x="2103633" y="246415"/>
                </a:cubicBezTo>
                <a:cubicBezTo>
                  <a:pt x="2070922" y="239283"/>
                  <a:pt x="2008367" y="235718"/>
                  <a:pt x="1915970" y="235718"/>
                </a:cubicBezTo>
                <a:close/>
                <a:moveTo>
                  <a:pt x="1347061" y="235718"/>
                </a:moveTo>
                <a:lnTo>
                  <a:pt x="1247183" y="988695"/>
                </a:lnTo>
                <a:lnTo>
                  <a:pt x="1449612" y="988695"/>
                </a:lnTo>
                <a:lnTo>
                  <a:pt x="1461385" y="853355"/>
                </a:lnTo>
                <a:lnTo>
                  <a:pt x="1531424" y="853355"/>
                </a:lnTo>
                <a:lnTo>
                  <a:pt x="1541932" y="988695"/>
                </a:lnTo>
                <a:lnTo>
                  <a:pt x="1742036" y="988695"/>
                </a:lnTo>
                <a:lnTo>
                  <a:pt x="1630066" y="235718"/>
                </a:lnTo>
                <a:close/>
                <a:moveTo>
                  <a:pt x="605799" y="235718"/>
                </a:moveTo>
                <a:lnTo>
                  <a:pt x="605799" y="988695"/>
                </a:lnTo>
                <a:lnTo>
                  <a:pt x="776951" y="988695"/>
                </a:lnTo>
                <a:lnTo>
                  <a:pt x="777184" y="491981"/>
                </a:lnTo>
                <a:lnTo>
                  <a:pt x="849040" y="988695"/>
                </a:lnTo>
                <a:lnTo>
                  <a:pt x="970428" y="988695"/>
                </a:lnTo>
                <a:lnTo>
                  <a:pt x="1038563" y="480354"/>
                </a:lnTo>
                <a:lnTo>
                  <a:pt x="1038796" y="988695"/>
                </a:lnTo>
                <a:lnTo>
                  <a:pt x="1209948" y="988695"/>
                </a:lnTo>
                <a:lnTo>
                  <a:pt x="1209948" y="235718"/>
                </a:lnTo>
                <a:lnTo>
                  <a:pt x="955196" y="235718"/>
                </a:lnTo>
                <a:lnTo>
                  <a:pt x="910199" y="587324"/>
                </a:lnTo>
                <a:lnTo>
                  <a:pt x="882395" y="395795"/>
                </a:lnTo>
                <a:cubicBezTo>
                  <a:pt x="874416" y="334345"/>
                  <a:pt x="866669" y="280986"/>
                  <a:pt x="859155" y="235718"/>
                </a:cubicBezTo>
                <a:close/>
                <a:moveTo>
                  <a:pt x="2844592" y="221300"/>
                </a:moveTo>
                <a:lnTo>
                  <a:pt x="2620420" y="1003113"/>
                </a:lnTo>
                <a:lnTo>
                  <a:pt x="2762722" y="1003113"/>
                </a:lnTo>
                <a:lnTo>
                  <a:pt x="2985456" y="221300"/>
                </a:lnTo>
                <a:close/>
                <a:moveTo>
                  <a:pt x="306766" y="219905"/>
                </a:moveTo>
                <a:cubicBezTo>
                  <a:pt x="260257" y="219905"/>
                  <a:pt x="220570" y="227424"/>
                  <a:pt x="187703" y="242462"/>
                </a:cubicBezTo>
                <a:cubicBezTo>
                  <a:pt x="154837" y="257499"/>
                  <a:pt x="131040" y="278351"/>
                  <a:pt x="116312" y="305016"/>
                </a:cubicBezTo>
                <a:cubicBezTo>
                  <a:pt x="101585" y="331681"/>
                  <a:pt x="94221" y="373849"/>
                  <a:pt x="94221" y="431520"/>
                </a:cubicBezTo>
                <a:cubicBezTo>
                  <a:pt x="94221" y="471517"/>
                  <a:pt x="99414" y="504384"/>
                  <a:pt x="109801" y="530118"/>
                </a:cubicBezTo>
                <a:cubicBezTo>
                  <a:pt x="120188" y="555853"/>
                  <a:pt x="133288" y="576007"/>
                  <a:pt x="149101" y="590580"/>
                </a:cubicBezTo>
                <a:cubicBezTo>
                  <a:pt x="164914" y="605153"/>
                  <a:pt x="197160" y="628562"/>
                  <a:pt x="245839" y="660808"/>
                </a:cubicBezTo>
                <a:cubicBezTo>
                  <a:pt x="294518" y="692744"/>
                  <a:pt x="325059" y="715533"/>
                  <a:pt x="337462" y="729176"/>
                </a:cubicBezTo>
                <a:cubicBezTo>
                  <a:pt x="349554" y="742819"/>
                  <a:pt x="355600" y="771809"/>
                  <a:pt x="355600" y="816148"/>
                </a:cubicBezTo>
                <a:cubicBezTo>
                  <a:pt x="355600" y="836301"/>
                  <a:pt x="352422" y="851494"/>
                  <a:pt x="346066" y="861726"/>
                </a:cubicBezTo>
                <a:cubicBezTo>
                  <a:pt x="339709" y="871958"/>
                  <a:pt x="330020" y="877074"/>
                  <a:pt x="316998" y="877074"/>
                </a:cubicBezTo>
                <a:cubicBezTo>
                  <a:pt x="303975" y="877074"/>
                  <a:pt x="294906" y="873043"/>
                  <a:pt x="289790" y="864982"/>
                </a:cubicBezTo>
                <a:cubicBezTo>
                  <a:pt x="284674" y="856920"/>
                  <a:pt x="282116" y="838782"/>
                  <a:pt x="282116" y="810567"/>
                </a:cubicBezTo>
                <a:lnTo>
                  <a:pt x="282116" y="718944"/>
                </a:lnTo>
                <a:lnTo>
                  <a:pt x="100267" y="718944"/>
                </a:lnTo>
                <a:lnTo>
                  <a:pt x="100267" y="768243"/>
                </a:lnTo>
                <a:cubicBezTo>
                  <a:pt x="100267" y="824674"/>
                  <a:pt x="106003" y="868237"/>
                  <a:pt x="117475" y="898933"/>
                </a:cubicBezTo>
                <a:cubicBezTo>
                  <a:pt x="128947" y="929629"/>
                  <a:pt x="153209" y="954899"/>
                  <a:pt x="190261" y="974743"/>
                </a:cubicBezTo>
                <a:cubicBezTo>
                  <a:pt x="227313" y="994586"/>
                  <a:pt x="272039" y="1004508"/>
                  <a:pt x="324439" y="1004508"/>
                </a:cubicBezTo>
                <a:cubicBezTo>
                  <a:pt x="372188" y="1004508"/>
                  <a:pt x="414046" y="995904"/>
                  <a:pt x="450013" y="978696"/>
                </a:cubicBezTo>
                <a:cubicBezTo>
                  <a:pt x="485980" y="961488"/>
                  <a:pt x="510242" y="940171"/>
                  <a:pt x="522799" y="914746"/>
                </a:cubicBezTo>
                <a:cubicBezTo>
                  <a:pt x="535356" y="889321"/>
                  <a:pt x="541635" y="849789"/>
                  <a:pt x="541635" y="796149"/>
                </a:cubicBezTo>
                <a:cubicBezTo>
                  <a:pt x="541635" y="722355"/>
                  <a:pt x="530318" y="668870"/>
                  <a:pt x="507684" y="635693"/>
                </a:cubicBezTo>
                <a:cubicBezTo>
                  <a:pt x="485049" y="602517"/>
                  <a:pt x="430152" y="560063"/>
                  <a:pt x="342992" y="508332"/>
                </a:cubicBezTo>
                <a:cubicBezTo>
                  <a:pt x="312596" y="490363"/>
                  <a:pt x="294153" y="475018"/>
                  <a:pt x="287661" y="462296"/>
                </a:cubicBezTo>
                <a:cubicBezTo>
                  <a:pt x="280864" y="449573"/>
                  <a:pt x="277465" y="430648"/>
                  <a:pt x="277465" y="405518"/>
                </a:cubicBezTo>
                <a:cubicBezTo>
                  <a:pt x="277465" y="385970"/>
                  <a:pt x="280488" y="371387"/>
                  <a:pt x="286534" y="361767"/>
                </a:cubicBezTo>
                <a:cubicBezTo>
                  <a:pt x="292581" y="352148"/>
                  <a:pt x="301495" y="347339"/>
                  <a:pt x="313277" y="347339"/>
                </a:cubicBezTo>
                <a:cubicBezTo>
                  <a:pt x="324129" y="347339"/>
                  <a:pt x="331881" y="350904"/>
                  <a:pt x="336531" y="358036"/>
                </a:cubicBezTo>
                <a:cubicBezTo>
                  <a:pt x="341182" y="365167"/>
                  <a:pt x="343508" y="381755"/>
                  <a:pt x="343508" y="407800"/>
                </a:cubicBezTo>
                <a:lnTo>
                  <a:pt x="343508" y="463611"/>
                </a:lnTo>
                <a:lnTo>
                  <a:pt x="525357" y="463611"/>
                </a:lnTo>
                <a:lnTo>
                  <a:pt x="525357" y="433845"/>
                </a:lnTo>
                <a:cubicBezTo>
                  <a:pt x="525357" y="374004"/>
                  <a:pt x="519543" y="331603"/>
                  <a:pt x="507916" y="306644"/>
                </a:cubicBezTo>
                <a:cubicBezTo>
                  <a:pt x="496289" y="281684"/>
                  <a:pt x="472570" y="260988"/>
                  <a:pt x="436758" y="244554"/>
                </a:cubicBezTo>
                <a:cubicBezTo>
                  <a:pt x="400946" y="228121"/>
                  <a:pt x="357615" y="219905"/>
                  <a:pt x="306766" y="219905"/>
                </a:cubicBezTo>
                <a:close/>
                <a:moveTo>
                  <a:pt x="188301" y="0"/>
                </a:moveTo>
                <a:lnTo>
                  <a:pt x="5634055" y="0"/>
                </a:lnTo>
                <a:cubicBezTo>
                  <a:pt x="5738051" y="0"/>
                  <a:pt x="5822356" y="84305"/>
                  <a:pt x="5822356" y="188301"/>
                </a:cubicBezTo>
                <a:lnTo>
                  <a:pt x="5822356" y="1827990"/>
                </a:lnTo>
                <a:cubicBezTo>
                  <a:pt x="5822356" y="1931986"/>
                  <a:pt x="5738051" y="2016291"/>
                  <a:pt x="5634055" y="2016291"/>
                </a:cubicBezTo>
                <a:lnTo>
                  <a:pt x="188301" y="2016291"/>
                </a:lnTo>
                <a:cubicBezTo>
                  <a:pt x="84305" y="2016291"/>
                  <a:pt x="0" y="1931986"/>
                  <a:pt x="0" y="1827990"/>
                </a:cubicBezTo>
                <a:lnTo>
                  <a:pt x="0" y="188301"/>
                </a:lnTo>
                <a:cubicBezTo>
                  <a:pt x="0" y="84305"/>
                  <a:pt x="84305" y="0"/>
                  <a:pt x="18830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noFill/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7BDC162-2EB8-1754-E557-4C1DCE649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60B2F4C-F023-93E7-478F-063FEB817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6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DC2343-22A9-3D45-F995-6491A658B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17100" r="279"/>
          <a:stretch/>
        </p:blipFill>
        <p:spPr>
          <a:xfrm>
            <a:off x="318217" y="172355"/>
            <a:ext cx="4120290" cy="362135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FC2F4D-F5DD-B57F-8739-B226B0C6F645}"/>
              </a:ext>
            </a:extLst>
          </p:cNvPr>
          <p:cNvSpPr/>
          <p:nvPr/>
        </p:nvSpPr>
        <p:spPr>
          <a:xfrm>
            <a:off x="7780806" y="1267610"/>
            <a:ext cx="4131784" cy="1430843"/>
          </a:xfrm>
          <a:custGeom>
            <a:avLst/>
            <a:gdLst/>
            <a:ahLst/>
            <a:cxnLst/>
            <a:rect l="l" t="t" r="r" b="b"/>
            <a:pathLst>
              <a:path w="4131784" h="1430843">
                <a:moveTo>
                  <a:pt x="2545982" y="731777"/>
                </a:moveTo>
                <a:cubicBezTo>
                  <a:pt x="2570172" y="732550"/>
                  <a:pt x="2585099" y="735766"/>
                  <a:pt x="2590760" y="741428"/>
                </a:cubicBezTo>
                <a:cubicBezTo>
                  <a:pt x="2596422" y="747090"/>
                  <a:pt x="2599253" y="763303"/>
                  <a:pt x="2599253" y="790067"/>
                </a:cubicBezTo>
                <a:lnTo>
                  <a:pt x="2599253" y="848356"/>
                </a:lnTo>
                <a:cubicBezTo>
                  <a:pt x="2599253" y="873577"/>
                  <a:pt x="2596100" y="889403"/>
                  <a:pt x="2589795" y="895837"/>
                </a:cubicBezTo>
                <a:cubicBezTo>
                  <a:pt x="2583490" y="902271"/>
                  <a:pt x="2568886" y="905874"/>
                  <a:pt x="2545982" y="906646"/>
                </a:cubicBezTo>
                <a:close/>
                <a:moveTo>
                  <a:pt x="3829859" y="527957"/>
                </a:moveTo>
                <a:cubicBezTo>
                  <a:pt x="3838139" y="632167"/>
                  <a:pt x="3846390" y="719666"/>
                  <a:pt x="3854613" y="790453"/>
                </a:cubicBezTo>
                <a:lnTo>
                  <a:pt x="3798670" y="790453"/>
                </a:lnTo>
                <a:cubicBezTo>
                  <a:pt x="3802908" y="735127"/>
                  <a:pt x="3813304" y="647629"/>
                  <a:pt x="3829859" y="527957"/>
                </a:cubicBezTo>
                <a:close/>
                <a:moveTo>
                  <a:pt x="2991659" y="527957"/>
                </a:moveTo>
                <a:cubicBezTo>
                  <a:pt x="2999939" y="632167"/>
                  <a:pt x="3008190" y="719666"/>
                  <a:pt x="3016413" y="790453"/>
                </a:cubicBezTo>
                <a:lnTo>
                  <a:pt x="2960470" y="790453"/>
                </a:lnTo>
                <a:cubicBezTo>
                  <a:pt x="2964708" y="735127"/>
                  <a:pt x="2975104" y="647629"/>
                  <a:pt x="2991659" y="527957"/>
                </a:cubicBezTo>
                <a:close/>
                <a:moveTo>
                  <a:pt x="1162859" y="527957"/>
                </a:moveTo>
                <a:cubicBezTo>
                  <a:pt x="1171139" y="632167"/>
                  <a:pt x="1179390" y="719666"/>
                  <a:pt x="1187613" y="790453"/>
                </a:cubicBezTo>
                <a:lnTo>
                  <a:pt x="1131670" y="790453"/>
                </a:lnTo>
                <a:cubicBezTo>
                  <a:pt x="1135908" y="735127"/>
                  <a:pt x="1146304" y="647629"/>
                  <a:pt x="1162859" y="527957"/>
                </a:cubicBezTo>
                <a:close/>
                <a:moveTo>
                  <a:pt x="2545982" y="495531"/>
                </a:moveTo>
                <a:cubicBezTo>
                  <a:pt x="2562709" y="495789"/>
                  <a:pt x="2573968" y="496947"/>
                  <a:pt x="2579759" y="499006"/>
                </a:cubicBezTo>
                <a:cubicBezTo>
                  <a:pt x="2585549" y="501064"/>
                  <a:pt x="2590246" y="506018"/>
                  <a:pt x="2593849" y="513868"/>
                </a:cubicBezTo>
                <a:cubicBezTo>
                  <a:pt x="2597451" y="521717"/>
                  <a:pt x="2599253" y="535420"/>
                  <a:pt x="2599253" y="554979"/>
                </a:cubicBezTo>
                <a:cubicBezTo>
                  <a:pt x="2599253" y="592037"/>
                  <a:pt x="2597066" y="614491"/>
                  <a:pt x="2592690" y="622340"/>
                </a:cubicBezTo>
                <a:cubicBezTo>
                  <a:pt x="2588315" y="630189"/>
                  <a:pt x="2578150" y="634114"/>
                  <a:pt x="2562195" y="634114"/>
                </a:cubicBezTo>
                <a:cubicBezTo>
                  <a:pt x="2558334" y="634114"/>
                  <a:pt x="2552930" y="634242"/>
                  <a:pt x="2545982" y="634500"/>
                </a:cubicBezTo>
                <a:close/>
                <a:moveTo>
                  <a:pt x="298082" y="495531"/>
                </a:moveTo>
                <a:cubicBezTo>
                  <a:pt x="316868" y="495531"/>
                  <a:pt x="329800" y="498620"/>
                  <a:pt x="336877" y="504796"/>
                </a:cubicBezTo>
                <a:cubicBezTo>
                  <a:pt x="343954" y="510972"/>
                  <a:pt x="347493" y="523968"/>
                  <a:pt x="347493" y="543784"/>
                </a:cubicBezTo>
                <a:lnTo>
                  <a:pt x="347493" y="578140"/>
                </a:lnTo>
                <a:cubicBezTo>
                  <a:pt x="347493" y="605677"/>
                  <a:pt x="343825" y="621954"/>
                  <a:pt x="336491" y="626972"/>
                </a:cubicBezTo>
                <a:cubicBezTo>
                  <a:pt x="329157" y="631991"/>
                  <a:pt x="316353" y="634500"/>
                  <a:pt x="298082" y="634500"/>
                </a:cubicBezTo>
                <a:close/>
                <a:moveTo>
                  <a:pt x="3705849" y="388603"/>
                </a:moveTo>
                <a:lnTo>
                  <a:pt x="3622951" y="1013574"/>
                </a:lnTo>
                <a:lnTo>
                  <a:pt x="3790967" y="1013574"/>
                </a:lnTo>
                <a:lnTo>
                  <a:pt x="3800739" y="901242"/>
                </a:lnTo>
                <a:lnTo>
                  <a:pt x="3858871" y="901242"/>
                </a:lnTo>
                <a:lnTo>
                  <a:pt x="3867593" y="1013574"/>
                </a:lnTo>
                <a:lnTo>
                  <a:pt x="4033679" y="1013574"/>
                </a:lnTo>
                <a:lnTo>
                  <a:pt x="3940744" y="388603"/>
                </a:lnTo>
                <a:close/>
                <a:moveTo>
                  <a:pt x="2867649" y="388603"/>
                </a:moveTo>
                <a:lnTo>
                  <a:pt x="2784751" y="1013574"/>
                </a:lnTo>
                <a:lnTo>
                  <a:pt x="2952767" y="1013574"/>
                </a:lnTo>
                <a:lnTo>
                  <a:pt x="2962539" y="901242"/>
                </a:lnTo>
                <a:lnTo>
                  <a:pt x="3020671" y="901242"/>
                </a:lnTo>
                <a:lnTo>
                  <a:pt x="3029393" y="1013574"/>
                </a:lnTo>
                <a:lnTo>
                  <a:pt x="3195479" y="1013574"/>
                </a:lnTo>
                <a:lnTo>
                  <a:pt x="3102544" y="388603"/>
                </a:lnTo>
                <a:close/>
                <a:moveTo>
                  <a:pt x="2383466" y="388603"/>
                </a:moveTo>
                <a:lnTo>
                  <a:pt x="2383466" y="1013574"/>
                </a:lnTo>
                <a:lnTo>
                  <a:pt x="2571459" y="1013574"/>
                </a:lnTo>
                <a:cubicBezTo>
                  <a:pt x="2636826" y="1013574"/>
                  <a:pt x="2680060" y="1009841"/>
                  <a:pt x="2701163" y="1002374"/>
                </a:cubicBezTo>
                <a:cubicBezTo>
                  <a:pt x="2722265" y="994906"/>
                  <a:pt x="2737642" y="981002"/>
                  <a:pt x="2747293" y="960659"/>
                </a:cubicBezTo>
                <a:cubicBezTo>
                  <a:pt x="2756943" y="940316"/>
                  <a:pt x="2761769" y="909030"/>
                  <a:pt x="2761769" y="866801"/>
                </a:cubicBezTo>
                <a:lnTo>
                  <a:pt x="2761769" y="808867"/>
                </a:lnTo>
                <a:cubicBezTo>
                  <a:pt x="2761769" y="768182"/>
                  <a:pt x="2755077" y="737990"/>
                  <a:pt x="2741695" y="718291"/>
                </a:cubicBezTo>
                <a:cubicBezTo>
                  <a:pt x="2728313" y="698592"/>
                  <a:pt x="2702836" y="684494"/>
                  <a:pt x="2665263" y="675997"/>
                </a:cubicBezTo>
                <a:cubicBezTo>
                  <a:pt x="2698975" y="668281"/>
                  <a:pt x="2721558" y="657222"/>
                  <a:pt x="2733010" y="642820"/>
                </a:cubicBezTo>
                <a:cubicBezTo>
                  <a:pt x="2744462" y="628419"/>
                  <a:pt x="2750188" y="602958"/>
                  <a:pt x="2750188" y="566439"/>
                </a:cubicBezTo>
                <a:cubicBezTo>
                  <a:pt x="2750188" y="512432"/>
                  <a:pt x="2742081" y="473277"/>
                  <a:pt x="2725868" y="448973"/>
                </a:cubicBezTo>
                <a:cubicBezTo>
                  <a:pt x="2709655" y="424670"/>
                  <a:pt x="2688360" y="408532"/>
                  <a:pt x="2661982" y="400561"/>
                </a:cubicBezTo>
                <a:cubicBezTo>
                  <a:pt x="2635603" y="392589"/>
                  <a:pt x="2596808" y="388603"/>
                  <a:pt x="2545596" y="388603"/>
                </a:cubicBezTo>
                <a:close/>
                <a:moveTo>
                  <a:pt x="1392866" y="388603"/>
                </a:moveTo>
                <a:lnTo>
                  <a:pt x="1392866" y="1013574"/>
                </a:lnTo>
                <a:lnTo>
                  <a:pt x="1528746" y="1013574"/>
                </a:lnTo>
                <a:lnTo>
                  <a:pt x="1528746" y="729461"/>
                </a:lnTo>
                <a:lnTo>
                  <a:pt x="1613285" y="1013574"/>
                </a:lnTo>
                <a:lnTo>
                  <a:pt x="1755728" y="1013574"/>
                </a:lnTo>
                <a:lnTo>
                  <a:pt x="1755728" y="388603"/>
                </a:lnTo>
                <a:lnTo>
                  <a:pt x="1619848" y="388603"/>
                </a:lnTo>
                <a:lnTo>
                  <a:pt x="1619848" y="670014"/>
                </a:lnTo>
                <a:lnTo>
                  <a:pt x="1528746" y="388603"/>
                </a:lnTo>
                <a:close/>
                <a:moveTo>
                  <a:pt x="1038849" y="388603"/>
                </a:moveTo>
                <a:lnTo>
                  <a:pt x="955951" y="1013574"/>
                </a:lnTo>
                <a:lnTo>
                  <a:pt x="1123967" y="1013574"/>
                </a:lnTo>
                <a:lnTo>
                  <a:pt x="1133739" y="901242"/>
                </a:lnTo>
                <a:lnTo>
                  <a:pt x="1191871" y="901242"/>
                </a:lnTo>
                <a:lnTo>
                  <a:pt x="1200593" y="1013574"/>
                </a:lnTo>
                <a:lnTo>
                  <a:pt x="1366679" y="1013574"/>
                </a:lnTo>
                <a:lnTo>
                  <a:pt x="1273744" y="388603"/>
                </a:lnTo>
                <a:close/>
                <a:moveTo>
                  <a:pt x="561875" y="388603"/>
                </a:moveTo>
                <a:lnTo>
                  <a:pt x="561875" y="758413"/>
                </a:lnTo>
                <a:cubicBezTo>
                  <a:pt x="561875" y="828927"/>
                  <a:pt x="563162" y="875185"/>
                  <a:pt x="565735" y="897188"/>
                </a:cubicBezTo>
                <a:cubicBezTo>
                  <a:pt x="568309" y="919192"/>
                  <a:pt x="576672" y="940101"/>
                  <a:pt x="590827" y="959917"/>
                </a:cubicBezTo>
                <a:cubicBezTo>
                  <a:pt x="604981" y="979733"/>
                  <a:pt x="626341" y="995817"/>
                  <a:pt x="654906" y="1008170"/>
                </a:cubicBezTo>
                <a:cubicBezTo>
                  <a:pt x="683472" y="1020523"/>
                  <a:pt x="716413" y="1026699"/>
                  <a:pt x="753728" y="1026699"/>
                </a:cubicBezTo>
                <a:cubicBezTo>
                  <a:pt x="787441" y="1026699"/>
                  <a:pt x="816714" y="1021488"/>
                  <a:pt x="841549" y="1011065"/>
                </a:cubicBezTo>
                <a:cubicBezTo>
                  <a:pt x="866383" y="1000642"/>
                  <a:pt x="886392" y="985330"/>
                  <a:pt x="901575" y="965128"/>
                </a:cubicBezTo>
                <a:cubicBezTo>
                  <a:pt x="916759" y="944926"/>
                  <a:pt x="925895" y="925239"/>
                  <a:pt x="928983" y="906067"/>
                </a:cubicBezTo>
                <a:cubicBezTo>
                  <a:pt x="932071" y="886894"/>
                  <a:pt x="933615" y="853632"/>
                  <a:pt x="933615" y="806280"/>
                </a:cubicBezTo>
                <a:lnTo>
                  <a:pt x="933615" y="388603"/>
                </a:lnTo>
                <a:lnTo>
                  <a:pt x="771099" y="388603"/>
                </a:lnTo>
                <a:lnTo>
                  <a:pt x="771099" y="849128"/>
                </a:lnTo>
                <a:cubicBezTo>
                  <a:pt x="771099" y="880268"/>
                  <a:pt x="769620" y="900019"/>
                  <a:pt x="766660" y="908383"/>
                </a:cubicBezTo>
                <a:cubicBezTo>
                  <a:pt x="763701" y="916747"/>
                  <a:pt x="757074" y="920929"/>
                  <a:pt x="746780" y="920929"/>
                </a:cubicBezTo>
                <a:cubicBezTo>
                  <a:pt x="737773" y="920929"/>
                  <a:pt x="731789" y="917133"/>
                  <a:pt x="728830" y="909541"/>
                </a:cubicBezTo>
                <a:cubicBezTo>
                  <a:pt x="725870" y="901949"/>
                  <a:pt x="724391" y="884514"/>
                  <a:pt x="724391" y="857235"/>
                </a:cubicBezTo>
                <a:lnTo>
                  <a:pt x="724391" y="388603"/>
                </a:lnTo>
                <a:close/>
                <a:moveTo>
                  <a:pt x="135566" y="388603"/>
                </a:moveTo>
                <a:lnTo>
                  <a:pt x="135566" y="1013574"/>
                </a:lnTo>
                <a:lnTo>
                  <a:pt x="298082" y="1013574"/>
                </a:lnTo>
                <a:lnTo>
                  <a:pt x="298082" y="731777"/>
                </a:lnTo>
                <a:cubicBezTo>
                  <a:pt x="320471" y="731777"/>
                  <a:pt x="334304" y="735766"/>
                  <a:pt x="339579" y="743744"/>
                </a:cubicBezTo>
                <a:cubicBezTo>
                  <a:pt x="344855" y="751722"/>
                  <a:pt x="347493" y="772439"/>
                  <a:pt x="347493" y="805894"/>
                </a:cubicBezTo>
                <a:lnTo>
                  <a:pt x="347493" y="1013574"/>
                </a:lnTo>
                <a:lnTo>
                  <a:pt x="498428" y="1013574"/>
                </a:lnTo>
                <a:lnTo>
                  <a:pt x="498428" y="848742"/>
                </a:lnTo>
                <a:cubicBezTo>
                  <a:pt x="498428" y="798302"/>
                  <a:pt x="497077" y="767485"/>
                  <a:pt x="494374" y="756290"/>
                </a:cubicBezTo>
                <a:cubicBezTo>
                  <a:pt x="491672" y="745095"/>
                  <a:pt x="484788" y="732807"/>
                  <a:pt x="473722" y="719425"/>
                </a:cubicBezTo>
                <a:cubicBezTo>
                  <a:pt x="462656" y="706043"/>
                  <a:pt x="441039" y="695363"/>
                  <a:pt x="408870" y="687385"/>
                </a:cubicBezTo>
                <a:cubicBezTo>
                  <a:pt x="444384" y="684039"/>
                  <a:pt x="468189" y="674003"/>
                  <a:pt x="480285" y="657275"/>
                </a:cubicBezTo>
                <a:cubicBezTo>
                  <a:pt x="492380" y="640547"/>
                  <a:pt x="498428" y="607864"/>
                  <a:pt x="498428" y="559225"/>
                </a:cubicBezTo>
                <a:cubicBezTo>
                  <a:pt x="498428" y="505954"/>
                  <a:pt x="489871" y="467159"/>
                  <a:pt x="472757" y="442839"/>
                </a:cubicBezTo>
                <a:cubicBezTo>
                  <a:pt x="455643" y="418520"/>
                  <a:pt x="433511" y="403401"/>
                  <a:pt x="406361" y="397482"/>
                </a:cubicBezTo>
                <a:cubicBezTo>
                  <a:pt x="379211" y="391563"/>
                  <a:pt x="327291" y="388603"/>
                  <a:pt x="250601" y="388603"/>
                </a:cubicBezTo>
                <a:close/>
                <a:moveTo>
                  <a:pt x="3406571" y="375478"/>
                </a:moveTo>
                <a:cubicBezTo>
                  <a:pt x="3371314" y="375478"/>
                  <a:pt x="3340111" y="381462"/>
                  <a:pt x="3312960" y="393428"/>
                </a:cubicBezTo>
                <a:cubicBezTo>
                  <a:pt x="3285810" y="405395"/>
                  <a:pt x="3264579" y="421801"/>
                  <a:pt x="3249267" y="442646"/>
                </a:cubicBezTo>
                <a:cubicBezTo>
                  <a:pt x="3233954" y="463492"/>
                  <a:pt x="3224754" y="485173"/>
                  <a:pt x="3221666" y="507691"/>
                </a:cubicBezTo>
                <a:cubicBezTo>
                  <a:pt x="3218578" y="530209"/>
                  <a:pt x="3217034" y="563986"/>
                  <a:pt x="3217034" y="609022"/>
                </a:cubicBezTo>
                <a:lnTo>
                  <a:pt x="3217034" y="791611"/>
                </a:lnTo>
                <a:cubicBezTo>
                  <a:pt x="3217034" y="852860"/>
                  <a:pt x="3222052" y="898732"/>
                  <a:pt x="3232089" y="929228"/>
                </a:cubicBezTo>
                <a:cubicBezTo>
                  <a:pt x="3242125" y="959724"/>
                  <a:pt x="3262584" y="983593"/>
                  <a:pt x="3293466" y="1000835"/>
                </a:cubicBezTo>
                <a:cubicBezTo>
                  <a:pt x="3324348" y="1018078"/>
                  <a:pt x="3363594" y="1026699"/>
                  <a:pt x="3411203" y="1026699"/>
                </a:cubicBezTo>
                <a:cubicBezTo>
                  <a:pt x="3457012" y="1026699"/>
                  <a:pt x="3495549" y="1016519"/>
                  <a:pt x="3526817" y="996158"/>
                </a:cubicBezTo>
                <a:cubicBezTo>
                  <a:pt x="3558085" y="975797"/>
                  <a:pt x="3578287" y="952086"/>
                  <a:pt x="3587423" y="925024"/>
                </a:cubicBezTo>
                <a:cubicBezTo>
                  <a:pt x="3596559" y="897962"/>
                  <a:pt x="3601127" y="852088"/>
                  <a:pt x="3601127" y="787401"/>
                </a:cubicBezTo>
                <a:lnTo>
                  <a:pt x="3601127" y="763045"/>
                </a:lnTo>
                <a:lnTo>
                  <a:pt x="3438611" y="763045"/>
                </a:lnTo>
                <a:lnTo>
                  <a:pt x="3438611" y="841601"/>
                </a:lnTo>
                <a:cubicBezTo>
                  <a:pt x="3438611" y="875913"/>
                  <a:pt x="3436745" y="897712"/>
                  <a:pt x="3433014" y="906999"/>
                </a:cubicBezTo>
                <a:cubicBezTo>
                  <a:pt x="3429282" y="916285"/>
                  <a:pt x="3421368" y="920929"/>
                  <a:pt x="3409273" y="920929"/>
                </a:cubicBezTo>
                <a:cubicBezTo>
                  <a:pt x="3396663" y="920929"/>
                  <a:pt x="3388556" y="916296"/>
                  <a:pt x="3384954" y="907032"/>
                </a:cubicBezTo>
                <a:cubicBezTo>
                  <a:pt x="3381351" y="897767"/>
                  <a:pt x="3379549" y="877951"/>
                  <a:pt x="3379549" y="847584"/>
                </a:cubicBezTo>
                <a:lnTo>
                  <a:pt x="3379549" y="557295"/>
                </a:lnTo>
                <a:cubicBezTo>
                  <a:pt x="3379549" y="525641"/>
                  <a:pt x="3381351" y="505053"/>
                  <a:pt x="3384954" y="495531"/>
                </a:cubicBezTo>
                <a:cubicBezTo>
                  <a:pt x="3388556" y="486010"/>
                  <a:pt x="3397049" y="481249"/>
                  <a:pt x="3410431" y="481249"/>
                </a:cubicBezTo>
                <a:cubicBezTo>
                  <a:pt x="3422269" y="481249"/>
                  <a:pt x="3429925" y="485165"/>
                  <a:pt x="3433400" y="492998"/>
                </a:cubicBezTo>
                <a:cubicBezTo>
                  <a:pt x="3436874" y="500831"/>
                  <a:pt x="3438611" y="520541"/>
                  <a:pt x="3438611" y="552126"/>
                </a:cubicBezTo>
                <a:lnTo>
                  <a:pt x="3438611" y="660749"/>
                </a:lnTo>
                <a:lnTo>
                  <a:pt x="3601127" y="660749"/>
                </a:lnTo>
                <a:lnTo>
                  <a:pt x="3601127" y="601380"/>
                </a:lnTo>
                <a:cubicBezTo>
                  <a:pt x="3601127" y="543042"/>
                  <a:pt x="3596237" y="500060"/>
                  <a:pt x="3586458" y="472433"/>
                </a:cubicBezTo>
                <a:cubicBezTo>
                  <a:pt x="3576679" y="444807"/>
                  <a:pt x="3556219" y="421741"/>
                  <a:pt x="3525080" y="403236"/>
                </a:cubicBezTo>
                <a:cubicBezTo>
                  <a:pt x="3493941" y="384731"/>
                  <a:pt x="3454438" y="375478"/>
                  <a:pt x="3406571" y="375478"/>
                </a:cubicBezTo>
                <a:close/>
                <a:moveTo>
                  <a:pt x="2000220" y="375478"/>
                </a:moveTo>
                <a:cubicBezTo>
                  <a:pt x="1951838" y="375478"/>
                  <a:pt x="1912400" y="386737"/>
                  <a:pt x="1881904" y="409255"/>
                </a:cubicBezTo>
                <a:cubicBezTo>
                  <a:pt x="1851408" y="431773"/>
                  <a:pt x="1832943" y="456543"/>
                  <a:pt x="1826509" y="483565"/>
                </a:cubicBezTo>
                <a:cubicBezTo>
                  <a:pt x="1820076" y="510586"/>
                  <a:pt x="1816859" y="553950"/>
                  <a:pt x="1816859" y="613654"/>
                </a:cubicBezTo>
                <a:lnTo>
                  <a:pt x="1816859" y="799332"/>
                </a:lnTo>
                <a:cubicBezTo>
                  <a:pt x="1816859" y="842309"/>
                  <a:pt x="1818404" y="874542"/>
                  <a:pt x="1821494" y="896030"/>
                </a:cubicBezTo>
                <a:cubicBezTo>
                  <a:pt x="1824584" y="917519"/>
                  <a:pt x="1832311" y="938042"/>
                  <a:pt x="1844674" y="957601"/>
                </a:cubicBezTo>
                <a:cubicBezTo>
                  <a:pt x="1857036" y="977159"/>
                  <a:pt x="1875128" y="993565"/>
                  <a:pt x="1898949" y="1006819"/>
                </a:cubicBezTo>
                <a:cubicBezTo>
                  <a:pt x="1922770" y="1020072"/>
                  <a:pt x="1948332" y="1026699"/>
                  <a:pt x="1975635" y="1026699"/>
                </a:cubicBezTo>
                <a:cubicBezTo>
                  <a:pt x="1998555" y="1026699"/>
                  <a:pt x="2018449" y="1021874"/>
                  <a:pt x="2035318" y="1012223"/>
                </a:cubicBezTo>
                <a:cubicBezTo>
                  <a:pt x="2052186" y="1002573"/>
                  <a:pt x="2066157" y="988097"/>
                  <a:pt x="2077231" y="968796"/>
                </a:cubicBezTo>
                <a:lnTo>
                  <a:pt x="2092262" y="1013574"/>
                </a:lnTo>
                <a:lnTo>
                  <a:pt x="2194389" y="1013574"/>
                </a:lnTo>
                <a:lnTo>
                  <a:pt x="2194389" y="678120"/>
                </a:lnTo>
                <a:lnTo>
                  <a:pt x="2004080" y="678120"/>
                </a:lnTo>
                <a:lnTo>
                  <a:pt x="2004080" y="773082"/>
                </a:lnTo>
                <a:lnTo>
                  <a:pt x="2036892" y="773082"/>
                </a:lnTo>
                <a:lnTo>
                  <a:pt x="2036892" y="847198"/>
                </a:lnTo>
                <a:cubicBezTo>
                  <a:pt x="2036892" y="876279"/>
                  <a:pt x="2034769" y="895837"/>
                  <a:pt x="2030523" y="905874"/>
                </a:cubicBezTo>
                <a:cubicBezTo>
                  <a:pt x="2026276" y="915910"/>
                  <a:pt x="2018234" y="920929"/>
                  <a:pt x="2006396" y="920929"/>
                </a:cubicBezTo>
                <a:cubicBezTo>
                  <a:pt x="1995587" y="920929"/>
                  <a:pt x="1988382" y="916489"/>
                  <a:pt x="1984779" y="907611"/>
                </a:cubicBezTo>
                <a:cubicBezTo>
                  <a:pt x="1981176" y="898732"/>
                  <a:pt x="1979374" y="880268"/>
                  <a:pt x="1979374" y="852217"/>
                </a:cubicBezTo>
                <a:lnTo>
                  <a:pt x="1979374" y="552277"/>
                </a:lnTo>
                <a:cubicBezTo>
                  <a:pt x="1979374" y="520366"/>
                  <a:pt x="1981176" y="500550"/>
                  <a:pt x="1984779" y="492829"/>
                </a:cubicBezTo>
                <a:cubicBezTo>
                  <a:pt x="1988382" y="485109"/>
                  <a:pt x="1995201" y="481249"/>
                  <a:pt x="2005238" y="481249"/>
                </a:cubicBezTo>
                <a:cubicBezTo>
                  <a:pt x="2016819" y="481249"/>
                  <a:pt x="2024153" y="485752"/>
                  <a:pt x="2027241" y="494759"/>
                </a:cubicBezTo>
                <a:cubicBezTo>
                  <a:pt x="2030330" y="503767"/>
                  <a:pt x="2031874" y="526156"/>
                  <a:pt x="2031874" y="561927"/>
                </a:cubicBezTo>
                <a:lnTo>
                  <a:pt x="2031874" y="618673"/>
                </a:lnTo>
                <a:lnTo>
                  <a:pt x="2194389" y="618673"/>
                </a:lnTo>
                <a:lnTo>
                  <a:pt x="2194389" y="591651"/>
                </a:lnTo>
                <a:cubicBezTo>
                  <a:pt x="2194389" y="540439"/>
                  <a:pt x="2189628" y="501386"/>
                  <a:pt x="2180106" y="474493"/>
                </a:cubicBezTo>
                <a:cubicBezTo>
                  <a:pt x="2170584" y="447600"/>
                  <a:pt x="2150125" y="424375"/>
                  <a:pt x="2118729" y="404816"/>
                </a:cubicBezTo>
                <a:cubicBezTo>
                  <a:pt x="2087332" y="385258"/>
                  <a:pt x="2047829" y="375478"/>
                  <a:pt x="2000220" y="375478"/>
                </a:cubicBezTo>
                <a:close/>
                <a:moveTo>
                  <a:pt x="133698" y="0"/>
                </a:moveTo>
                <a:lnTo>
                  <a:pt x="3998086" y="0"/>
                </a:lnTo>
                <a:cubicBezTo>
                  <a:pt x="4071925" y="0"/>
                  <a:pt x="4131784" y="59859"/>
                  <a:pt x="4131784" y="133698"/>
                </a:cubicBezTo>
                <a:lnTo>
                  <a:pt x="4131784" y="1297145"/>
                </a:lnTo>
                <a:cubicBezTo>
                  <a:pt x="4131784" y="1370984"/>
                  <a:pt x="4071925" y="1430843"/>
                  <a:pt x="3998086" y="1430843"/>
                </a:cubicBezTo>
                <a:lnTo>
                  <a:pt x="133698" y="1430843"/>
                </a:lnTo>
                <a:cubicBezTo>
                  <a:pt x="59859" y="1430843"/>
                  <a:pt x="0" y="1370984"/>
                  <a:pt x="0" y="1297145"/>
                </a:cubicBezTo>
                <a:lnTo>
                  <a:pt x="0" y="133698"/>
                </a:lnTo>
                <a:cubicBezTo>
                  <a:pt x="0" y="59859"/>
                  <a:pt x="59859" y="0"/>
                  <a:pt x="13369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2C033-9EBB-3610-04A8-430B1B03B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1" b="339"/>
          <a:stretch/>
        </p:blipFill>
        <p:spPr>
          <a:xfrm>
            <a:off x="4784029" y="3236645"/>
            <a:ext cx="4131784" cy="3621355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298EDF-2ED9-E01C-FD25-C88431714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FECCB9C-E2F2-23BA-2F32-610723E3C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3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767F724-A46D-9DC1-419B-D13D98EE740C}"/>
              </a:ext>
            </a:extLst>
          </p:cNvPr>
          <p:cNvGrpSpPr/>
          <p:nvPr/>
        </p:nvGrpSpPr>
        <p:grpSpPr>
          <a:xfrm flipH="1">
            <a:off x="10446956" y="1547142"/>
            <a:ext cx="863176" cy="903816"/>
            <a:chOff x="6287695" y="1796819"/>
            <a:chExt cx="863176" cy="903816"/>
          </a:xfrm>
        </p:grpSpPr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252A6DC1-B4B5-B475-0C39-27AC4142E289}"/>
                </a:ext>
              </a:extLst>
            </p:cNvPr>
            <p:cNvSpPr/>
            <p:nvPr/>
          </p:nvSpPr>
          <p:spPr>
            <a:xfrm rot="7689486">
              <a:off x="6840470" y="2390234"/>
              <a:ext cx="424099" cy="196703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87695" y="1796819"/>
              <a:ext cx="832020" cy="832020"/>
              <a:chOff x="5364088" y="2787774"/>
              <a:chExt cx="914400" cy="9144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364088" y="2787774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443246" y="2866932"/>
                <a:ext cx="756084" cy="75608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Block Arc 14"/>
            <p:cNvSpPr/>
            <p:nvPr/>
          </p:nvSpPr>
          <p:spPr>
            <a:xfrm rot="16200000">
              <a:off x="6539498" y="2061041"/>
              <a:ext cx="303375" cy="303572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09433" y="1765692"/>
            <a:ext cx="4128459" cy="627924"/>
            <a:chOff x="803640" y="3362835"/>
            <a:chExt cx="2059657" cy="470943"/>
          </a:xfrm>
        </p:grpSpPr>
        <p:sp>
          <p:nvSpPr>
            <p:cNvPr id="19" name="TextBox 18"/>
            <p:cNvSpPr txBox="1"/>
            <p:nvPr/>
          </p:nvSpPr>
          <p:spPr>
            <a:xfrm>
              <a:off x="803640" y="3579862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Its.ac.id.id/sb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Website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68516C1-B4C6-EF32-7500-36AFE45C769C}"/>
              </a:ext>
            </a:extLst>
          </p:cNvPr>
          <p:cNvGrpSpPr/>
          <p:nvPr/>
        </p:nvGrpSpPr>
        <p:grpSpPr>
          <a:xfrm flipH="1">
            <a:off x="10446956" y="2472529"/>
            <a:ext cx="872141" cy="913656"/>
            <a:chOff x="6287695" y="2964986"/>
            <a:chExt cx="872141" cy="913656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238C841C-D551-ECF8-C9F3-AAB475342304}"/>
                </a:ext>
              </a:extLst>
            </p:cNvPr>
            <p:cNvSpPr/>
            <p:nvPr/>
          </p:nvSpPr>
          <p:spPr>
            <a:xfrm rot="7689486">
              <a:off x="6849435" y="3568241"/>
              <a:ext cx="424099" cy="196703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287695" y="2964986"/>
              <a:ext cx="832020" cy="832020"/>
              <a:chOff x="5364088" y="2787774"/>
              <a:chExt cx="914400" cy="9144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364088" y="2787774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443246" y="2866932"/>
                <a:ext cx="756084" cy="75608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36"/>
            <p:cNvSpPr/>
            <p:nvPr/>
          </p:nvSpPr>
          <p:spPr>
            <a:xfrm flipH="1">
              <a:off x="6542804" y="3231453"/>
              <a:ext cx="332424" cy="277881"/>
            </a:xfrm>
            <a:custGeom>
              <a:avLst/>
              <a:gdLst/>
              <a:ahLst/>
              <a:cxnLst/>
              <a:rect l="l" t="t" r="r" b="b"/>
              <a:pathLst>
                <a:path w="3186824" h="2663936">
                  <a:moveTo>
                    <a:pt x="2624444" y="2376100"/>
                  </a:moveTo>
                  <a:lnTo>
                    <a:pt x="2624444" y="2520100"/>
                  </a:lnTo>
                  <a:lnTo>
                    <a:pt x="2952463" y="2520100"/>
                  </a:lnTo>
                  <a:lnTo>
                    <a:pt x="2952463" y="2376100"/>
                  </a:lnTo>
                  <a:close/>
                  <a:moveTo>
                    <a:pt x="210911" y="2376100"/>
                  </a:moveTo>
                  <a:lnTo>
                    <a:pt x="210911" y="2520100"/>
                  </a:lnTo>
                  <a:lnTo>
                    <a:pt x="538930" y="2520100"/>
                  </a:lnTo>
                  <a:lnTo>
                    <a:pt x="538930" y="2376100"/>
                  </a:lnTo>
                  <a:close/>
                  <a:moveTo>
                    <a:pt x="2624444" y="2095269"/>
                  </a:moveTo>
                  <a:lnTo>
                    <a:pt x="2624444" y="2239269"/>
                  </a:lnTo>
                  <a:lnTo>
                    <a:pt x="2952463" y="2239269"/>
                  </a:lnTo>
                  <a:lnTo>
                    <a:pt x="2952463" y="2095269"/>
                  </a:lnTo>
                  <a:close/>
                  <a:moveTo>
                    <a:pt x="210911" y="2095269"/>
                  </a:moveTo>
                  <a:lnTo>
                    <a:pt x="210911" y="2239269"/>
                  </a:lnTo>
                  <a:lnTo>
                    <a:pt x="538930" y="2239269"/>
                  </a:lnTo>
                  <a:lnTo>
                    <a:pt x="538930" y="2095269"/>
                  </a:lnTo>
                  <a:close/>
                  <a:moveTo>
                    <a:pt x="2624444" y="1814436"/>
                  </a:moveTo>
                  <a:lnTo>
                    <a:pt x="2624444" y="1958436"/>
                  </a:lnTo>
                  <a:lnTo>
                    <a:pt x="2952463" y="1958436"/>
                  </a:lnTo>
                  <a:lnTo>
                    <a:pt x="2952463" y="1814436"/>
                  </a:lnTo>
                  <a:close/>
                  <a:moveTo>
                    <a:pt x="210911" y="1814436"/>
                  </a:moveTo>
                  <a:lnTo>
                    <a:pt x="210911" y="1958436"/>
                  </a:lnTo>
                  <a:lnTo>
                    <a:pt x="538930" y="1958436"/>
                  </a:lnTo>
                  <a:lnTo>
                    <a:pt x="538930" y="1814436"/>
                  </a:lnTo>
                  <a:close/>
                  <a:moveTo>
                    <a:pt x="2624444" y="1533603"/>
                  </a:moveTo>
                  <a:lnTo>
                    <a:pt x="2624444" y="1677603"/>
                  </a:lnTo>
                  <a:lnTo>
                    <a:pt x="2952463" y="1677603"/>
                  </a:lnTo>
                  <a:lnTo>
                    <a:pt x="2952463" y="1533603"/>
                  </a:lnTo>
                  <a:close/>
                  <a:moveTo>
                    <a:pt x="210911" y="1533603"/>
                  </a:moveTo>
                  <a:lnTo>
                    <a:pt x="210911" y="1677603"/>
                  </a:lnTo>
                  <a:lnTo>
                    <a:pt x="538930" y="1677603"/>
                  </a:lnTo>
                  <a:lnTo>
                    <a:pt x="538930" y="1533603"/>
                  </a:lnTo>
                  <a:close/>
                  <a:moveTo>
                    <a:pt x="2624444" y="1252770"/>
                  </a:moveTo>
                  <a:lnTo>
                    <a:pt x="2624444" y="1396770"/>
                  </a:lnTo>
                  <a:lnTo>
                    <a:pt x="2952463" y="1396770"/>
                  </a:lnTo>
                  <a:lnTo>
                    <a:pt x="2952463" y="1252770"/>
                  </a:lnTo>
                  <a:close/>
                  <a:moveTo>
                    <a:pt x="210911" y="1252770"/>
                  </a:moveTo>
                  <a:lnTo>
                    <a:pt x="210911" y="1396770"/>
                  </a:lnTo>
                  <a:lnTo>
                    <a:pt x="538930" y="1396770"/>
                  </a:lnTo>
                  <a:lnTo>
                    <a:pt x="538930" y="1252770"/>
                  </a:lnTo>
                  <a:close/>
                  <a:moveTo>
                    <a:pt x="2624444" y="971937"/>
                  </a:moveTo>
                  <a:lnTo>
                    <a:pt x="2624444" y="1115937"/>
                  </a:lnTo>
                  <a:lnTo>
                    <a:pt x="2952463" y="1115937"/>
                  </a:lnTo>
                  <a:lnTo>
                    <a:pt x="2952463" y="971937"/>
                  </a:lnTo>
                  <a:close/>
                  <a:moveTo>
                    <a:pt x="210911" y="971937"/>
                  </a:moveTo>
                  <a:lnTo>
                    <a:pt x="210911" y="1115937"/>
                  </a:lnTo>
                  <a:lnTo>
                    <a:pt x="538930" y="1115937"/>
                  </a:lnTo>
                  <a:lnTo>
                    <a:pt x="538930" y="971937"/>
                  </a:lnTo>
                  <a:close/>
                  <a:moveTo>
                    <a:pt x="2624444" y="691104"/>
                  </a:moveTo>
                  <a:lnTo>
                    <a:pt x="2624444" y="835104"/>
                  </a:lnTo>
                  <a:lnTo>
                    <a:pt x="2952463" y="835104"/>
                  </a:lnTo>
                  <a:lnTo>
                    <a:pt x="2952463" y="691104"/>
                  </a:lnTo>
                  <a:close/>
                  <a:moveTo>
                    <a:pt x="210911" y="691104"/>
                  </a:moveTo>
                  <a:lnTo>
                    <a:pt x="210911" y="835104"/>
                  </a:lnTo>
                  <a:lnTo>
                    <a:pt x="538930" y="835104"/>
                  </a:lnTo>
                  <a:lnTo>
                    <a:pt x="538930" y="691104"/>
                  </a:lnTo>
                  <a:close/>
                  <a:moveTo>
                    <a:pt x="988006" y="552354"/>
                  </a:moveTo>
                  <a:lnTo>
                    <a:pt x="988006" y="2111583"/>
                  </a:lnTo>
                  <a:lnTo>
                    <a:pt x="2332169" y="1331969"/>
                  </a:lnTo>
                  <a:close/>
                  <a:moveTo>
                    <a:pt x="2624444" y="410271"/>
                  </a:moveTo>
                  <a:lnTo>
                    <a:pt x="2624444" y="554271"/>
                  </a:lnTo>
                  <a:lnTo>
                    <a:pt x="2952463" y="554271"/>
                  </a:lnTo>
                  <a:lnTo>
                    <a:pt x="2952463" y="410271"/>
                  </a:lnTo>
                  <a:close/>
                  <a:moveTo>
                    <a:pt x="210911" y="410271"/>
                  </a:moveTo>
                  <a:lnTo>
                    <a:pt x="210911" y="554271"/>
                  </a:lnTo>
                  <a:lnTo>
                    <a:pt x="538930" y="554271"/>
                  </a:lnTo>
                  <a:lnTo>
                    <a:pt x="538930" y="410271"/>
                  </a:lnTo>
                  <a:close/>
                  <a:moveTo>
                    <a:pt x="2624444" y="129438"/>
                  </a:moveTo>
                  <a:lnTo>
                    <a:pt x="2624444" y="273438"/>
                  </a:lnTo>
                  <a:lnTo>
                    <a:pt x="2952463" y="273438"/>
                  </a:lnTo>
                  <a:lnTo>
                    <a:pt x="2952463" y="129438"/>
                  </a:lnTo>
                  <a:close/>
                  <a:moveTo>
                    <a:pt x="210911" y="129438"/>
                  </a:moveTo>
                  <a:lnTo>
                    <a:pt x="210911" y="273438"/>
                  </a:lnTo>
                  <a:lnTo>
                    <a:pt x="538930" y="273438"/>
                  </a:lnTo>
                  <a:lnTo>
                    <a:pt x="538930" y="129438"/>
                  </a:lnTo>
                  <a:close/>
                  <a:moveTo>
                    <a:pt x="0" y="0"/>
                  </a:moveTo>
                  <a:lnTo>
                    <a:pt x="3186824" y="0"/>
                  </a:lnTo>
                  <a:lnTo>
                    <a:pt x="3186824" y="2663936"/>
                  </a:lnTo>
                  <a:lnTo>
                    <a:pt x="0" y="26639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09433" y="2715667"/>
            <a:ext cx="4128459" cy="627924"/>
            <a:chOff x="803640" y="3362835"/>
            <a:chExt cx="2059657" cy="470943"/>
          </a:xfrm>
        </p:grpSpPr>
        <p:sp>
          <p:nvSpPr>
            <p:cNvPr id="24" name="TextBox 23"/>
            <p:cNvSpPr txBox="1"/>
            <p:nvPr/>
          </p:nvSpPr>
          <p:spPr>
            <a:xfrm>
              <a:off x="803640" y="3579862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https://www.youtube.com/@statistikabisnisits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Youtube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18497" y="3626685"/>
            <a:ext cx="4128459" cy="627924"/>
            <a:chOff x="803640" y="3362835"/>
            <a:chExt cx="2059657" cy="470943"/>
          </a:xfrm>
        </p:grpSpPr>
        <p:sp>
          <p:nvSpPr>
            <p:cNvPr id="27" name="TextBox 26"/>
            <p:cNvSpPr txBox="1"/>
            <p:nvPr/>
          </p:nvSpPr>
          <p:spPr>
            <a:xfrm>
              <a:off x="803640" y="3579862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https://www.instagram.com/dsb_its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Instgram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71397" y="5898505"/>
            <a:ext cx="108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ko-KR" dirty="0">
                <a:solidFill>
                  <a:schemeClr val="bg1"/>
                </a:solidFill>
                <a:cs typeface="Arial" pitchFamily="34" charset="0"/>
              </a:rPr>
              <a:t>Informasi terbaru mengenai kami dapat diakses melalui sosial media</a:t>
            </a:r>
            <a:endParaRPr lang="en-US" altLang="ko-KR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C486191C-A4CF-4B46-B438-0E0C7CBA0FA7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9F9495E-C1EB-8A4F-E786-13D8AD8DAA41}"/>
              </a:ext>
            </a:extLst>
          </p:cNvPr>
          <p:cNvSpPr txBox="1">
            <a:spLocks/>
          </p:cNvSpPr>
          <p:nvPr/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2400" b="1" dirty="0"/>
              <a:t>DEPARTEMEN STATISTIKA BISNIS</a:t>
            </a:r>
            <a:endParaRPr lang="en-US" altLang="ko-KR" sz="2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21752-A6A1-209C-8415-ADDCA179DF1D}"/>
              </a:ext>
            </a:extLst>
          </p:cNvPr>
          <p:cNvSpPr txBox="1"/>
          <p:nvPr/>
        </p:nvSpPr>
        <p:spPr>
          <a:xfrm>
            <a:off x="3589242" y="67613"/>
            <a:ext cx="4911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SOSIAL MEDIA</a:t>
            </a:r>
            <a:endParaRPr lang="ko-KR" altLang="en-US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1B0284E-8B04-1DCF-D520-05EBF6C6F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4" r="23125" b="5000"/>
          <a:stretch/>
        </p:blipFill>
        <p:spPr>
          <a:xfrm>
            <a:off x="1122744" y="1803195"/>
            <a:ext cx="4279225" cy="316197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4C2A216-B47E-8DC9-D47F-62ABC10E1A16}"/>
              </a:ext>
            </a:extLst>
          </p:cNvPr>
          <p:cNvGrpSpPr/>
          <p:nvPr/>
        </p:nvGrpSpPr>
        <p:grpSpPr>
          <a:xfrm flipH="1">
            <a:off x="10426553" y="3396752"/>
            <a:ext cx="903981" cy="917311"/>
            <a:chOff x="6255856" y="4133151"/>
            <a:chExt cx="903981" cy="917311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0B589541-9224-6DD4-2D7D-022D8DC8B6E4}"/>
                </a:ext>
              </a:extLst>
            </p:cNvPr>
            <p:cNvSpPr/>
            <p:nvPr/>
          </p:nvSpPr>
          <p:spPr>
            <a:xfrm rot="7689486">
              <a:off x="6849436" y="4740061"/>
              <a:ext cx="424099" cy="196703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287695" y="4133151"/>
              <a:ext cx="832020" cy="832020"/>
              <a:chOff x="5364088" y="2787774"/>
              <a:chExt cx="914400" cy="91440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364088" y="2787774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443246" y="2866932"/>
                <a:ext cx="756084" cy="75608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6" name="Picture 2" descr="Instagram Logo PNG Transparent &amp; SVG Vector - Freebie Supply">
              <a:extLst>
                <a:ext uri="{FF2B5EF4-FFF2-40B4-BE49-F238E27FC236}">
                  <a16:creationId xmlns:a16="http://schemas.microsoft.com/office/drawing/2014/main" id="{6B499108-158E-B093-6437-1B0EA7BCD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500" y1="44667" x2="42500" y2="44667"/>
                          <a14:foregroundMark x1="60875" y1="34750" x2="60875" y2="3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55856" y="4205178"/>
              <a:ext cx="895697" cy="671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42E9DF-0412-BC17-E046-53373B0B3C42}"/>
              </a:ext>
            </a:extLst>
          </p:cNvPr>
          <p:cNvGrpSpPr/>
          <p:nvPr/>
        </p:nvGrpSpPr>
        <p:grpSpPr>
          <a:xfrm>
            <a:off x="6318497" y="4621843"/>
            <a:ext cx="4128459" cy="627924"/>
            <a:chOff x="803640" y="3362835"/>
            <a:chExt cx="2059657" cy="47094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EC69AA-4C0B-6BBC-88B0-AD014A6A5BB3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sb@its.ac.id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461A737-3B3E-C227-48CD-41829DE4DA48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e-Mail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FBB352-325B-34EA-6B74-BA6287529B69}"/>
              </a:ext>
            </a:extLst>
          </p:cNvPr>
          <p:cNvGrpSpPr/>
          <p:nvPr/>
        </p:nvGrpSpPr>
        <p:grpSpPr>
          <a:xfrm>
            <a:off x="10415116" y="4393382"/>
            <a:ext cx="872142" cy="917311"/>
            <a:chOff x="11037416" y="4393382"/>
            <a:chExt cx="872142" cy="91731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F0CD5E-73A9-CB26-C968-BF44D3EF3349}"/>
                </a:ext>
              </a:extLst>
            </p:cNvPr>
            <p:cNvGrpSpPr/>
            <p:nvPr/>
          </p:nvGrpSpPr>
          <p:grpSpPr>
            <a:xfrm flipH="1">
              <a:off x="11037416" y="4393382"/>
              <a:ext cx="872142" cy="917311"/>
              <a:chOff x="6287695" y="4133151"/>
              <a:chExt cx="872142" cy="917311"/>
            </a:xfrm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5D068255-28D1-2F75-DF0B-3F759AC7EBF8}"/>
                  </a:ext>
                </a:extLst>
              </p:cNvPr>
              <p:cNvSpPr/>
              <p:nvPr/>
            </p:nvSpPr>
            <p:spPr>
              <a:xfrm rot="7689486">
                <a:off x="6849436" y="4740061"/>
                <a:ext cx="424099" cy="196703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EA8F3BF-51A4-ABA8-9772-FCBA10728AC5}"/>
                  </a:ext>
                </a:extLst>
              </p:cNvPr>
              <p:cNvGrpSpPr/>
              <p:nvPr/>
            </p:nvGrpSpPr>
            <p:grpSpPr>
              <a:xfrm>
                <a:off x="6287695" y="4133151"/>
                <a:ext cx="832020" cy="832020"/>
                <a:chOff x="5364088" y="2787774"/>
                <a:chExt cx="914400" cy="914400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7451DDF-E6D0-2E66-97EB-677E7D5A1960}"/>
                    </a:ext>
                  </a:extLst>
                </p:cNvPr>
                <p:cNvSpPr/>
                <p:nvPr/>
              </p:nvSpPr>
              <p:spPr>
                <a:xfrm>
                  <a:off x="5364088" y="2787774"/>
                  <a:ext cx="914400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E328B8DD-C990-F9E2-314E-F5E4F74CE38C}"/>
                    </a:ext>
                  </a:extLst>
                </p:cNvPr>
                <p:cNvSpPr/>
                <p:nvPr/>
              </p:nvSpPr>
              <p:spPr>
                <a:xfrm>
                  <a:off x="5443246" y="2866932"/>
                  <a:ext cx="756084" cy="756084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4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55" name="Diamond 5">
              <a:extLst>
                <a:ext uri="{FF2B5EF4-FFF2-40B4-BE49-F238E27FC236}">
                  <a16:creationId xmlns:a16="http://schemas.microsoft.com/office/drawing/2014/main" id="{8B939B9F-4A78-AD41-D34B-D1A2A337A919}"/>
                </a:ext>
              </a:extLst>
            </p:cNvPr>
            <p:cNvSpPr/>
            <p:nvPr/>
          </p:nvSpPr>
          <p:spPr>
            <a:xfrm>
              <a:off x="11314915" y="4617025"/>
              <a:ext cx="357266" cy="358322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30BC924-1990-F83F-A772-535E5F6EA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D7F32A3-4A97-E6FE-A83B-EDD49EB9F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6AE3D34-5200-A461-9627-DF37B217E33C}"/>
              </a:ext>
            </a:extLst>
          </p:cNvPr>
          <p:cNvSpPr/>
          <p:nvPr/>
        </p:nvSpPr>
        <p:spPr>
          <a:xfrm>
            <a:off x="5179647" y="2529398"/>
            <a:ext cx="6285644" cy="16427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147621D-70C5-BFC6-E553-98E41E5B1D66}"/>
              </a:ext>
            </a:extLst>
          </p:cNvPr>
          <p:cNvGrpSpPr/>
          <p:nvPr/>
        </p:nvGrpSpPr>
        <p:grpSpPr>
          <a:xfrm>
            <a:off x="430526" y="1269902"/>
            <a:ext cx="4170503" cy="4170503"/>
            <a:chOff x="430526" y="336858"/>
            <a:chExt cx="5103548" cy="51035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16F957-D0F3-8191-85F2-2390FF185218}"/>
                </a:ext>
              </a:extLst>
            </p:cNvPr>
            <p:cNvGrpSpPr/>
            <p:nvPr/>
          </p:nvGrpSpPr>
          <p:grpSpPr>
            <a:xfrm>
              <a:off x="966904" y="457731"/>
              <a:ext cx="4305223" cy="4975417"/>
              <a:chOff x="966904" y="457731"/>
              <a:chExt cx="4305223" cy="4975417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27FD0F-EFB5-03AA-2F4A-591F091005CD}"/>
                  </a:ext>
                </a:extLst>
              </p:cNvPr>
              <p:cNvSpPr/>
              <p:nvPr/>
            </p:nvSpPr>
            <p:spPr>
              <a:xfrm>
                <a:off x="966904" y="2434815"/>
                <a:ext cx="4305223" cy="2998333"/>
              </a:xfrm>
              <a:custGeom>
                <a:avLst/>
                <a:gdLst>
                  <a:gd name="connsiteX0" fmla="*/ 1812984 w 4305223"/>
                  <a:gd name="connsiteY0" fmla="*/ 0 h 2998333"/>
                  <a:gd name="connsiteX1" fmla="*/ 2121065 w 4305223"/>
                  <a:gd name="connsiteY1" fmla="*/ 0 h 2998333"/>
                  <a:gd name="connsiteX2" fmla="*/ 2201963 w 4305223"/>
                  <a:gd name="connsiteY2" fmla="*/ 646587 h 2998333"/>
                  <a:gd name="connsiteX3" fmla="*/ 2252632 w 4305223"/>
                  <a:gd name="connsiteY3" fmla="*/ 656282 h 2998333"/>
                  <a:gd name="connsiteX4" fmla="*/ 2557652 w 4305223"/>
                  <a:gd name="connsiteY4" fmla="*/ 871849 h 2998333"/>
                  <a:gd name="connsiteX5" fmla="*/ 2583855 w 4305223"/>
                  <a:gd name="connsiteY5" fmla="*/ 920124 h 2998333"/>
                  <a:gd name="connsiteX6" fmla="*/ 2625376 w 4305223"/>
                  <a:gd name="connsiteY6" fmla="*/ 915938 h 2998333"/>
                  <a:gd name="connsiteX7" fmla="*/ 3110532 w 4305223"/>
                  <a:gd name="connsiteY7" fmla="*/ 1237521 h 2998333"/>
                  <a:gd name="connsiteX8" fmla="*/ 3118677 w 4305223"/>
                  <a:gd name="connsiteY8" fmla="*/ 1263760 h 2998333"/>
                  <a:gd name="connsiteX9" fmla="*/ 3136448 w 4305223"/>
                  <a:gd name="connsiteY9" fmla="*/ 1258243 h 2998333"/>
                  <a:gd name="connsiteX10" fmla="*/ 3207971 w 4305223"/>
                  <a:gd name="connsiteY10" fmla="*/ 1251033 h 2998333"/>
                  <a:gd name="connsiteX11" fmla="*/ 3555653 w 4305223"/>
                  <a:gd name="connsiteY11" fmla="*/ 1534402 h 2998333"/>
                  <a:gd name="connsiteX12" fmla="*/ 3558498 w 4305223"/>
                  <a:gd name="connsiteY12" fmla="*/ 1562625 h 2998333"/>
                  <a:gd name="connsiteX13" fmla="*/ 3664489 w 4305223"/>
                  <a:gd name="connsiteY13" fmla="*/ 1573309 h 2998333"/>
                  <a:gd name="connsiteX14" fmla="*/ 3763325 w 4305223"/>
                  <a:gd name="connsiteY14" fmla="*/ 1603990 h 2998333"/>
                  <a:gd name="connsiteX15" fmla="*/ 3839774 w 4305223"/>
                  <a:gd name="connsiteY15" fmla="*/ 1645485 h 2998333"/>
                  <a:gd name="connsiteX16" fmla="*/ 3879098 w 4305223"/>
                  <a:gd name="connsiteY16" fmla="*/ 1613040 h 2998333"/>
                  <a:gd name="connsiteX17" fmla="*/ 4264898 w 4305223"/>
                  <a:gd name="connsiteY17" fmla="*/ 1495194 h 2998333"/>
                  <a:gd name="connsiteX18" fmla="*/ 4305223 w 4305223"/>
                  <a:gd name="connsiteY18" fmla="*/ 1499259 h 2998333"/>
                  <a:gd name="connsiteX19" fmla="*/ 4242298 w 4305223"/>
                  <a:gd name="connsiteY19" fmla="*/ 1623998 h 2998333"/>
                  <a:gd name="connsiteX20" fmla="*/ 2015396 w 4305223"/>
                  <a:gd name="connsiteY20" fmla="*/ 2998333 h 2998333"/>
                  <a:gd name="connsiteX21" fmla="*/ 70431 w 4305223"/>
                  <a:gd name="connsiteY21" fmla="*/ 1887740 h 2998333"/>
                  <a:gd name="connsiteX22" fmla="*/ 0 w 4305223"/>
                  <a:gd name="connsiteY22" fmla="*/ 1787207 h 2998333"/>
                  <a:gd name="connsiteX23" fmla="*/ 22537 w 4305223"/>
                  <a:gd name="connsiteY23" fmla="*/ 1768613 h 2998333"/>
                  <a:gd name="connsiteX24" fmla="*/ 359505 w 4305223"/>
                  <a:gd name="connsiteY24" fmla="*/ 1665683 h 2998333"/>
                  <a:gd name="connsiteX25" fmla="*/ 480967 w 4305223"/>
                  <a:gd name="connsiteY25" fmla="*/ 1677928 h 2998333"/>
                  <a:gd name="connsiteX26" fmla="*/ 518183 w 4305223"/>
                  <a:gd name="connsiteY26" fmla="*/ 1689480 h 2998333"/>
                  <a:gd name="connsiteX27" fmla="*/ 539271 w 4305223"/>
                  <a:gd name="connsiteY27" fmla="*/ 1663920 h 2998333"/>
                  <a:gd name="connsiteX28" fmla="*/ 965435 w 4305223"/>
                  <a:gd name="connsiteY28" fmla="*/ 1487397 h 2998333"/>
                  <a:gd name="connsiteX29" fmla="*/ 982443 w 4305223"/>
                  <a:gd name="connsiteY29" fmla="*/ 1489112 h 2998333"/>
                  <a:gd name="connsiteX30" fmla="*/ 970487 w 4305223"/>
                  <a:gd name="connsiteY30" fmla="*/ 1450598 h 2998333"/>
                  <a:gd name="connsiteX31" fmla="*/ 965435 w 4305223"/>
                  <a:gd name="connsiteY31" fmla="*/ 1400490 h 2998333"/>
                  <a:gd name="connsiteX32" fmla="*/ 1163956 w 4305223"/>
                  <a:gd name="connsiteY32" fmla="*/ 1156912 h 2998333"/>
                  <a:gd name="connsiteX33" fmla="*/ 1174223 w 4305223"/>
                  <a:gd name="connsiteY33" fmla="*/ 1155877 h 2998333"/>
                  <a:gd name="connsiteX34" fmla="*/ 1181086 w 4305223"/>
                  <a:gd name="connsiteY34" fmla="*/ 1087794 h 2998333"/>
                  <a:gd name="connsiteX35" fmla="*/ 1655591 w 4305223"/>
                  <a:gd name="connsiteY35" fmla="*/ 701061 h 2998333"/>
                  <a:gd name="connsiteX36" fmla="*/ 1724403 w 4305223"/>
                  <a:gd name="connsiteY36" fmla="*/ 707998 h 2998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305223" h="2998333">
                    <a:moveTo>
                      <a:pt x="1812984" y="0"/>
                    </a:moveTo>
                    <a:lnTo>
                      <a:pt x="2121065" y="0"/>
                    </a:lnTo>
                    <a:lnTo>
                      <a:pt x="2201963" y="646587"/>
                    </a:lnTo>
                    <a:lnTo>
                      <a:pt x="2252632" y="656282"/>
                    </a:lnTo>
                    <a:cubicBezTo>
                      <a:pt x="2378810" y="688746"/>
                      <a:pt x="2486686" y="766805"/>
                      <a:pt x="2557652" y="871849"/>
                    </a:cubicBezTo>
                    <a:lnTo>
                      <a:pt x="2583855" y="920124"/>
                    </a:lnTo>
                    <a:lnTo>
                      <a:pt x="2625376" y="915938"/>
                    </a:lnTo>
                    <a:cubicBezTo>
                      <a:pt x="2843473" y="915938"/>
                      <a:pt x="3030599" y="1048540"/>
                      <a:pt x="3110532" y="1237521"/>
                    </a:cubicBezTo>
                    <a:lnTo>
                      <a:pt x="3118677" y="1263760"/>
                    </a:lnTo>
                    <a:lnTo>
                      <a:pt x="3136448" y="1258243"/>
                    </a:lnTo>
                    <a:cubicBezTo>
                      <a:pt x="3159551" y="1253516"/>
                      <a:pt x="3183471" y="1251033"/>
                      <a:pt x="3207971" y="1251033"/>
                    </a:cubicBezTo>
                    <a:cubicBezTo>
                      <a:pt x="3379472" y="1251033"/>
                      <a:pt x="3522561" y="1372684"/>
                      <a:pt x="3555653" y="1534402"/>
                    </a:cubicBezTo>
                    <a:lnTo>
                      <a:pt x="3558498" y="1562625"/>
                    </a:lnTo>
                    <a:lnTo>
                      <a:pt x="3664489" y="1573309"/>
                    </a:lnTo>
                    <a:cubicBezTo>
                      <a:pt x="3698765" y="1580323"/>
                      <a:pt x="3731828" y="1590668"/>
                      <a:pt x="3763325" y="1603990"/>
                    </a:cubicBezTo>
                    <a:lnTo>
                      <a:pt x="3839774" y="1645485"/>
                    </a:lnTo>
                    <a:lnTo>
                      <a:pt x="3879098" y="1613040"/>
                    </a:lnTo>
                    <a:cubicBezTo>
                      <a:pt x="3989227" y="1538638"/>
                      <a:pt x="4121989" y="1495194"/>
                      <a:pt x="4264898" y="1495194"/>
                    </a:cubicBezTo>
                    <a:lnTo>
                      <a:pt x="4305223" y="1499259"/>
                    </a:lnTo>
                    <a:lnTo>
                      <a:pt x="4242298" y="1623998"/>
                    </a:lnTo>
                    <a:cubicBezTo>
                      <a:pt x="3813642" y="2380126"/>
                      <a:pt x="2998968" y="2880790"/>
                      <a:pt x="2015396" y="2998333"/>
                    </a:cubicBezTo>
                    <a:cubicBezTo>
                      <a:pt x="1128229" y="2868173"/>
                      <a:pt x="491410" y="2441249"/>
                      <a:pt x="70431" y="1887740"/>
                    </a:cubicBezTo>
                    <a:lnTo>
                      <a:pt x="0" y="1787207"/>
                    </a:lnTo>
                    <a:lnTo>
                      <a:pt x="22537" y="1768613"/>
                    </a:lnTo>
                    <a:cubicBezTo>
                      <a:pt x="118727" y="1703628"/>
                      <a:pt x="234685" y="1665683"/>
                      <a:pt x="359505" y="1665683"/>
                    </a:cubicBezTo>
                    <a:cubicBezTo>
                      <a:pt x="401112" y="1665683"/>
                      <a:pt x="441734" y="1669899"/>
                      <a:pt x="480967" y="1677928"/>
                    </a:cubicBezTo>
                    <a:lnTo>
                      <a:pt x="518183" y="1689480"/>
                    </a:lnTo>
                    <a:lnTo>
                      <a:pt x="539271" y="1663920"/>
                    </a:lnTo>
                    <a:cubicBezTo>
                      <a:pt x="648336" y="1554855"/>
                      <a:pt x="799008" y="1487397"/>
                      <a:pt x="965435" y="1487397"/>
                    </a:cubicBezTo>
                    <a:lnTo>
                      <a:pt x="982443" y="1489112"/>
                    </a:lnTo>
                    <a:lnTo>
                      <a:pt x="970487" y="1450598"/>
                    </a:lnTo>
                    <a:cubicBezTo>
                      <a:pt x="967175" y="1434412"/>
                      <a:pt x="965435" y="1417654"/>
                      <a:pt x="965435" y="1400490"/>
                    </a:cubicBezTo>
                    <a:cubicBezTo>
                      <a:pt x="965435" y="1280340"/>
                      <a:pt x="1050661" y="1180096"/>
                      <a:pt x="1163956" y="1156912"/>
                    </a:cubicBezTo>
                    <a:lnTo>
                      <a:pt x="1174223" y="1155877"/>
                    </a:lnTo>
                    <a:lnTo>
                      <a:pt x="1181086" y="1087794"/>
                    </a:lnTo>
                    <a:cubicBezTo>
                      <a:pt x="1226250" y="867086"/>
                      <a:pt x="1421532" y="701061"/>
                      <a:pt x="1655591" y="701061"/>
                    </a:cubicBezTo>
                    <a:lnTo>
                      <a:pt x="1724403" y="7079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DDD15DE2-6DD6-CF9A-B832-37BF439E3DFE}"/>
                  </a:ext>
                </a:extLst>
              </p:cNvPr>
              <p:cNvGrpSpPr/>
              <p:nvPr/>
            </p:nvGrpSpPr>
            <p:grpSpPr>
              <a:xfrm>
                <a:off x="2299367" y="457731"/>
                <a:ext cx="1275390" cy="2451679"/>
                <a:chOff x="5304862" y="-789923"/>
                <a:chExt cx="645890" cy="1241591"/>
              </a:xfrm>
            </p:grpSpPr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D59A6FA3-2CB7-3569-2DE6-66C878E34C06}"/>
                    </a:ext>
                  </a:extLst>
                </p:cNvPr>
                <p:cNvGrpSpPr/>
                <p:nvPr userDrawn="1"/>
              </p:nvGrpSpPr>
              <p:grpSpPr>
                <a:xfrm>
                  <a:off x="5377232" y="-789923"/>
                  <a:ext cx="495969" cy="1052585"/>
                  <a:chOff x="5868144" y="-857099"/>
                  <a:chExt cx="495969" cy="1052585"/>
                </a:xfrm>
              </p:grpSpPr>
              <p:sp>
                <p:nvSpPr>
                  <p:cNvPr id="30" name="이등변 삼각형 49">
                    <a:extLst>
                      <a:ext uri="{FF2B5EF4-FFF2-40B4-BE49-F238E27FC236}">
                        <a16:creationId xmlns:a16="http://schemas.microsoft.com/office/drawing/2014/main" id="{69208329-1BF1-23A1-6E62-DEEF2CEDD2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68144" y="-853769"/>
                    <a:ext cx="495969" cy="1049255"/>
                  </a:xfrm>
                  <a:custGeom>
                    <a:avLst/>
                    <a:gdLst>
                      <a:gd name="connsiteX0" fmla="*/ 0 w 311344"/>
                      <a:gd name="connsiteY0" fmla="*/ 1049255 h 1049255"/>
                      <a:gd name="connsiteX1" fmla="*/ 155672 w 311344"/>
                      <a:gd name="connsiteY1" fmla="*/ 0 h 1049255"/>
                      <a:gd name="connsiteX2" fmla="*/ 311344 w 311344"/>
                      <a:gd name="connsiteY2" fmla="*/ 1049255 h 1049255"/>
                      <a:gd name="connsiteX3" fmla="*/ 0 w 311344"/>
                      <a:gd name="connsiteY3" fmla="*/ 1049255 h 1049255"/>
                      <a:gd name="connsiteX0" fmla="*/ 45684 w 357028"/>
                      <a:gd name="connsiteY0" fmla="*/ 1049255 h 1049255"/>
                      <a:gd name="connsiteX1" fmla="*/ 201356 w 357028"/>
                      <a:gd name="connsiteY1" fmla="*/ 0 h 1049255"/>
                      <a:gd name="connsiteX2" fmla="*/ 357028 w 357028"/>
                      <a:gd name="connsiteY2" fmla="*/ 1049255 h 1049255"/>
                      <a:gd name="connsiteX3" fmla="*/ 45684 w 357028"/>
                      <a:gd name="connsiteY3" fmla="*/ 1049255 h 1049255"/>
                      <a:gd name="connsiteX0" fmla="*/ 45684 w 416158"/>
                      <a:gd name="connsiteY0" fmla="*/ 1049255 h 1049255"/>
                      <a:gd name="connsiteX1" fmla="*/ 201356 w 416158"/>
                      <a:gd name="connsiteY1" fmla="*/ 0 h 1049255"/>
                      <a:gd name="connsiteX2" fmla="*/ 357028 w 416158"/>
                      <a:gd name="connsiteY2" fmla="*/ 1049255 h 1049255"/>
                      <a:gd name="connsiteX3" fmla="*/ 45684 w 416158"/>
                      <a:gd name="connsiteY3" fmla="*/ 1049255 h 1049255"/>
                      <a:gd name="connsiteX0" fmla="*/ 87161 w 457635"/>
                      <a:gd name="connsiteY0" fmla="*/ 1049255 h 1049255"/>
                      <a:gd name="connsiteX1" fmla="*/ 242833 w 457635"/>
                      <a:gd name="connsiteY1" fmla="*/ 0 h 1049255"/>
                      <a:gd name="connsiteX2" fmla="*/ 398505 w 457635"/>
                      <a:gd name="connsiteY2" fmla="*/ 1049255 h 1049255"/>
                      <a:gd name="connsiteX3" fmla="*/ 87161 w 457635"/>
                      <a:gd name="connsiteY3" fmla="*/ 1049255 h 1049255"/>
                      <a:gd name="connsiteX0" fmla="*/ 87161 w 500627"/>
                      <a:gd name="connsiteY0" fmla="*/ 1049255 h 1049255"/>
                      <a:gd name="connsiteX1" fmla="*/ 242833 w 500627"/>
                      <a:gd name="connsiteY1" fmla="*/ 0 h 1049255"/>
                      <a:gd name="connsiteX2" fmla="*/ 398505 w 500627"/>
                      <a:gd name="connsiteY2" fmla="*/ 1049255 h 1049255"/>
                      <a:gd name="connsiteX3" fmla="*/ 87161 w 500627"/>
                      <a:gd name="connsiteY3" fmla="*/ 1049255 h 1049255"/>
                      <a:gd name="connsiteX0" fmla="*/ 91187 w 504653"/>
                      <a:gd name="connsiteY0" fmla="*/ 1049255 h 1049255"/>
                      <a:gd name="connsiteX1" fmla="*/ 246859 w 504653"/>
                      <a:gd name="connsiteY1" fmla="*/ 0 h 1049255"/>
                      <a:gd name="connsiteX2" fmla="*/ 402531 w 504653"/>
                      <a:gd name="connsiteY2" fmla="*/ 1049255 h 1049255"/>
                      <a:gd name="connsiteX3" fmla="*/ 91187 w 504653"/>
                      <a:gd name="connsiteY3" fmla="*/ 1049255 h 1049255"/>
                      <a:gd name="connsiteX0" fmla="*/ 91187 w 500775"/>
                      <a:gd name="connsiteY0" fmla="*/ 1049255 h 1049255"/>
                      <a:gd name="connsiteX1" fmla="*/ 246859 w 500775"/>
                      <a:gd name="connsiteY1" fmla="*/ 0 h 1049255"/>
                      <a:gd name="connsiteX2" fmla="*/ 402531 w 500775"/>
                      <a:gd name="connsiteY2" fmla="*/ 1049255 h 1049255"/>
                      <a:gd name="connsiteX3" fmla="*/ 91187 w 500775"/>
                      <a:gd name="connsiteY3" fmla="*/ 1049255 h 1049255"/>
                      <a:gd name="connsiteX0" fmla="*/ 91187 w 484758"/>
                      <a:gd name="connsiteY0" fmla="*/ 1049255 h 1049255"/>
                      <a:gd name="connsiteX1" fmla="*/ 246859 w 484758"/>
                      <a:gd name="connsiteY1" fmla="*/ 0 h 1049255"/>
                      <a:gd name="connsiteX2" fmla="*/ 402531 w 484758"/>
                      <a:gd name="connsiteY2" fmla="*/ 1049255 h 1049255"/>
                      <a:gd name="connsiteX3" fmla="*/ 91187 w 484758"/>
                      <a:gd name="connsiteY3" fmla="*/ 1049255 h 1049255"/>
                      <a:gd name="connsiteX0" fmla="*/ 91187 w 488692"/>
                      <a:gd name="connsiteY0" fmla="*/ 1049255 h 1049255"/>
                      <a:gd name="connsiteX1" fmla="*/ 246859 w 488692"/>
                      <a:gd name="connsiteY1" fmla="*/ 0 h 1049255"/>
                      <a:gd name="connsiteX2" fmla="*/ 402531 w 488692"/>
                      <a:gd name="connsiteY2" fmla="*/ 1049255 h 1049255"/>
                      <a:gd name="connsiteX3" fmla="*/ 91187 w 488692"/>
                      <a:gd name="connsiteY3" fmla="*/ 1049255 h 1049255"/>
                      <a:gd name="connsiteX0" fmla="*/ 91187 w 492707"/>
                      <a:gd name="connsiteY0" fmla="*/ 1049255 h 1049255"/>
                      <a:gd name="connsiteX1" fmla="*/ 246859 w 492707"/>
                      <a:gd name="connsiteY1" fmla="*/ 0 h 1049255"/>
                      <a:gd name="connsiteX2" fmla="*/ 402531 w 492707"/>
                      <a:gd name="connsiteY2" fmla="*/ 1049255 h 1049255"/>
                      <a:gd name="connsiteX3" fmla="*/ 91187 w 492707"/>
                      <a:gd name="connsiteY3" fmla="*/ 1049255 h 1049255"/>
                      <a:gd name="connsiteX0" fmla="*/ 95257 w 496777"/>
                      <a:gd name="connsiteY0" fmla="*/ 1049255 h 1049255"/>
                      <a:gd name="connsiteX1" fmla="*/ 250929 w 496777"/>
                      <a:gd name="connsiteY1" fmla="*/ 0 h 1049255"/>
                      <a:gd name="connsiteX2" fmla="*/ 406601 w 496777"/>
                      <a:gd name="connsiteY2" fmla="*/ 1049255 h 1049255"/>
                      <a:gd name="connsiteX3" fmla="*/ 95257 w 496777"/>
                      <a:gd name="connsiteY3" fmla="*/ 1049255 h 1049255"/>
                      <a:gd name="connsiteX0" fmla="*/ 95257 w 485293"/>
                      <a:gd name="connsiteY0" fmla="*/ 1049255 h 1049255"/>
                      <a:gd name="connsiteX1" fmla="*/ 250929 w 485293"/>
                      <a:gd name="connsiteY1" fmla="*/ 0 h 1049255"/>
                      <a:gd name="connsiteX2" fmla="*/ 406601 w 485293"/>
                      <a:gd name="connsiteY2" fmla="*/ 1049255 h 1049255"/>
                      <a:gd name="connsiteX3" fmla="*/ 95257 w 485293"/>
                      <a:gd name="connsiteY3" fmla="*/ 1049255 h 1049255"/>
                      <a:gd name="connsiteX0" fmla="*/ 95257 w 494828"/>
                      <a:gd name="connsiteY0" fmla="*/ 1049255 h 1049255"/>
                      <a:gd name="connsiteX1" fmla="*/ 250929 w 494828"/>
                      <a:gd name="connsiteY1" fmla="*/ 0 h 1049255"/>
                      <a:gd name="connsiteX2" fmla="*/ 406601 w 494828"/>
                      <a:gd name="connsiteY2" fmla="*/ 1049255 h 1049255"/>
                      <a:gd name="connsiteX3" fmla="*/ 95257 w 494828"/>
                      <a:gd name="connsiteY3" fmla="*/ 1049255 h 1049255"/>
                      <a:gd name="connsiteX0" fmla="*/ 95257 w 493814"/>
                      <a:gd name="connsiteY0" fmla="*/ 1049255 h 1049255"/>
                      <a:gd name="connsiteX1" fmla="*/ 250929 w 493814"/>
                      <a:gd name="connsiteY1" fmla="*/ 0 h 1049255"/>
                      <a:gd name="connsiteX2" fmla="*/ 406601 w 493814"/>
                      <a:gd name="connsiteY2" fmla="*/ 1049255 h 1049255"/>
                      <a:gd name="connsiteX3" fmla="*/ 95257 w 493814"/>
                      <a:gd name="connsiteY3" fmla="*/ 1049255 h 1049255"/>
                      <a:gd name="connsiteX0" fmla="*/ 95257 w 496864"/>
                      <a:gd name="connsiteY0" fmla="*/ 1049255 h 1049255"/>
                      <a:gd name="connsiteX1" fmla="*/ 250929 w 496864"/>
                      <a:gd name="connsiteY1" fmla="*/ 0 h 1049255"/>
                      <a:gd name="connsiteX2" fmla="*/ 406601 w 496864"/>
                      <a:gd name="connsiteY2" fmla="*/ 1049255 h 1049255"/>
                      <a:gd name="connsiteX3" fmla="*/ 95257 w 496864"/>
                      <a:gd name="connsiteY3" fmla="*/ 1049255 h 1049255"/>
                      <a:gd name="connsiteX0" fmla="*/ 95257 w 497887"/>
                      <a:gd name="connsiteY0" fmla="*/ 1049255 h 1049255"/>
                      <a:gd name="connsiteX1" fmla="*/ 250929 w 497887"/>
                      <a:gd name="connsiteY1" fmla="*/ 0 h 1049255"/>
                      <a:gd name="connsiteX2" fmla="*/ 406601 w 497887"/>
                      <a:gd name="connsiteY2" fmla="*/ 1049255 h 1049255"/>
                      <a:gd name="connsiteX3" fmla="*/ 95257 w 497887"/>
                      <a:gd name="connsiteY3" fmla="*/ 1049255 h 1049255"/>
                      <a:gd name="connsiteX0" fmla="*/ 95257 w 495969"/>
                      <a:gd name="connsiteY0" fmla="*/ 1049255 h 1049255"/>
                      <a:gd name="connsiteX1" fmla="*/ 250929 w 495969"/>
                      <a:gd name="connsiteY1" fmla="*/ 0 h 1049255"/>
                      <a:gd name="connsiteX2" fmla="*/ 406601 w 495969"/>
                      <a:gd name="connsiteY2" fmla="*/ 1049255 h 1049255"/>
                      <a:gd name="connsiteX3" fmla="*/ 95257 w 495969"/>
                      <a:gd name="connsiteY3" fmla="*/ 1049255 h 1049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969" h="1049255">
                        <a:moveTo>
                          <a:pt x="95257" y="1049255"/>
                        </a:moveTo>
                        <a:cubicBezTo>
                          <a:pt x="6676" y="723357"/>
                          <a:pt x="-121664" y="317947"/>
                          <a:pt x="250929" y="0"/>
                        </a:cubicBezTo>
                        <a:cubicBezTo>
                          <a:pt x="612920" y="328549"/>
                          <a:pt x="489882" y="781667"/>
                          <a:pt x="406601" y="1049255"/>
                        </a:cubicBezTo>
                        <a:lnTo>
                          <a:pt x="95257" y="104925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1" name="자유형: 도형 30">
                    <a:extLst>
                      <a:ext uri="{FF2B5EF4-FFF2-40B4-BE49-F238E27FC236}">
                        <a16:creationId xmlns:a16="http://schemas.microsoft.com/office/drawing/2014/main" id="{5FCE836E-149B-22D4-073C-1811605C60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39427" y="102551"/>
                    <a:ext cx="364003" cy="92935"/>
                  </a:xfrm>
                  <a:custGeom>
                    <a:avLst/>
                    <a:gdLst>
                      <a:gd name="connsiteX0" fmla="*/ 0 w 364003"/>
                      <a:gd name="connsiteY0" fmla="*/ 0 h 92935"/>
                      <a:gd name="connsiteX1" fmla="*/ 364003 w 364003"/>
                      <a:gd name="connsiteY1" fmla="*/ 0 h 92935"/>
                      <a:gd name="connsiteX2" fmla="*/ 336518 w 364003"/>
                      <a:gd name="connsiteY2" fmla="*/ 92935 h 92935"/>
                      <a:gd name="connsiteX3" fmla="*/ 25174 w 364003"/>
                      <a:gd name="connsiteY3" fmla="*/ 92935 h 92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4003" h="92935">
                        <a:moveTo>
                          <a:pt x="0" y="0"/>
                        </a:moveTo>
                        <a:lnTo>
                          <a:pt x="364003" y="0"/>
                        </a:lnTo>
                        <a:lnTo>
                          <a:pt x="336518" y="92935"/>
                        </a:lnTo>
                        <a:lnTo>
                          <a:pt x="25174" y="92935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2" name="자유형: 도형 31">
                    <a:extLst>
                      <a:ext uri="{FF2B5EF4-FFF2-40B4-BE49-F238E27FC236}">
                        <a16:creationId xmlns:a16="http://schemas.microsoft.com/office/drawing/2014/main" id="{DF6095C4-5370-F6FE-0DB4-70F5A917C6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93989" y="-857099"/>
                    <a:ext cx="444279" cy="350537"/>
                  </a:xfrm>
                  <a:custGeom>
                    <a:avLst/>
                    <a:gdLst>
                      <a:gd name="connsiteX0" fmla="*/ 227272 w 444279"/>
                      <a:gd name="connsiteY0" fmla="*/ 0 h 350537"/>
                      <a:gd name="connsiteX1" fmla="*/ 440556 w 444279"/>
                      <a:gd name="connsiteY1" fmla="*/ 335046 h 350537"/>
                      <a:gd name="connsiteX2" fmla="*/ 444279 w 444279"/>
                      <a:gd name="connsiteY2" fmla="*/ 350537 h 350537"/>
                      <a:gd name="connsiteX3" fmla="*/ 0 w 444279"/>
                      <a:gd name="connsiteY3" fmla="*/ 350537 h 350537"/>
                      <a:gd name="connsiteX4" fmla="*/ 8223 w 444279"/>
                      <a:gd name="connsiteY4" fmla="*/ 318604 h 350537"/>
                      <a:gd name="connsiteX5" fmla="*/ 227272 w 444279"/>
                      <a:gd name="connsiteY5" fmla="*/ 0 h 350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4279" h="350537">
                        <a:moveTo>
                          <a:pt x="227272" y="0"/>
                        </a:moveTo>
                        <a:cubicBezTo>
                          <a:pt x="340394" y="102672"/>
                          <a:pt x="406151" y="217508"/>
                          <a:pt x="440556" y="335046"/>
                        </a:cubicBezTo>
                        <a:lnTo>
                          <a:pt x="444279" y="350537"/>
                        </a:lnTo>
                        <a:lnTo>
                          <a:pt x="0" y="350537"/>
                        </a:lnTo>
                        <a:lnTo>
                          <a:pt x="8223" y="318604"/>
                        </a:lnTo>
                        <a:cubicBezTo>
                          <a:pt x="43321" y="207258"/>
                          <a:pt x="110837" y="99358"/>
                          <a:pt x="227272" y="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26" name="타원 25">
                  <a:extLst>
                    <a:ext uri="{FF2B5EF4-FFF2-40B4-BE49-F238E27FC236}">
                      <a16:creationId xmlns:a16="http://schemas.microsoft.com/office/drawing/2014/main" id="{32F9710A-9365-1391-D760-4A1F5A71C7B2}"/>
                    </a:ext>
                  </a:extLst>
                </p:cNvPr>
                <p:cNvSpPr/>
                <p:nvPr userDrawn="1"/>
              </p:nvSpPr>
              <p:spPr>
                <a:xfrm>
                  <a:off x="5535216" y="-351600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B80DB373-A787-BBD7-479D-F57836309819}"/>
                    </a:ext>
                  </a:extLst>
                </p:cNvPr>
                <p:cNvSpPr/>
                <p:nvPr userDrawn="1"/>
              </p:nvSpPr>
              <p:spPr>
                <a:xfrm flipH="1">
                  <a:off x="5614416" y="6445"/>
                  <a:ext cx="21600" cy="43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DB685A2F-759A-B9C6-5650-C1EFD82D51BF}"/>
                    </a:ext>
                  </a:extLst>
                </p:cNvPr>
                <p:cNvSpPr/>
                <p:nvPr userDrawn="1"/>
              </p:nvSpPr>
              <p:spPr>
                <a:xfrm>
                  <a:off x="5304862" y="-1556"/>
                  <a:ext cx="143653" cy="453224"/>
                </a:xfrm>
                <a:custGeom>
                  <a:avLst/>
                  <a:gdLst>
                    <a:gd name="connsiteX0" fmla="*/ 71561 w 116619"/>
                    <a:gd name="connsiteY0" fmla="*/ 0 h 453224"/>
                    <a:gd name="connsiteX1" fmla="*/ 116619 w 116619"/>
                    <a:gd name="connsiteY1" fmla="*/ 145774 h 453224"/>
                    <a:gd name="connsiteX2" fmla="*/ 0 w 116619"/>
                    <a:gd name="connsiteY2" fmla="*/ 453224 h 453224"/>
                    <a:gd name="connsiteX3" fmla="*/ 71561 w 116619"/>
                    <a:gd name="connsiteY3" fmla="*/ 0 h 453224"/>
                    <a:gd name="connsiteX0" fmla="*/ 78782 w 123840"/>
                    <a:gd name="connsiteY0" fmla="*/ 0 h 453224"/>
                    <a:gd name="connsiteX1" fmla="*/ 123840 w 123840"/>
                    <a:gd name="connsiteY1" fmla="*/ 145774 h 453224"/>
                    <a:gd name="connsiteX2" fmla="*/ 7221 w 123840"/>
                    <a:gd name="connsiteY2" fmla="*/ 453224 h 453224"/>
                    <a:gd name="connsiteX3" fmla="*/ 78782 w 123840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5845 w 140903"/>
                    <a:gd name="connsiteY0" fmla="*/ 0 h 453224"/>
                    <a:gd name="connsiteX1" fmla="*/ 140903 w 140903"/>
                    <a:gd name="connsiteY1" fmla="*/ 145774 h 453224"/>
                    <a:gd name="connsiteX2" fmla="*/ 24284 w 140903"/>
                    <a:gd name="connsiteY2" fmla="*/ 453224 h 453224"/>
                    <a:gd name="connsiteX3" fmla="*/ 95845 w 140903"/>
                    <a:gd name="connsiteY3" fmla="*/ 0 h 453224"/>
                    <a:gd name="connsiteX0" fmla="*/ 98595 w 143653"/>
                    <a:gd name="connsiteY0" fmla="*/ 0 h 453224"/>
                    <a:gd name="connsiteX1" fmla="*/ 143653 w 143653"/>
                    <a:gd name="connsiteY1" fmla="*/ 145774 h 453224"/>
                    <a:gd name="connsiteX2" fmla="*/ 27034 w 143653"/>
                    <a:gd name="connsiteY2" fmla="*/ 453224 h 453224"/>
                    <a:gd name="connsiteX3" fmla="*/ 98595 w 143653"/>
                    <a:gd name="connsiteY3" fmla="*/ 0 h 4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653" h="453224">
                      <a:moveTo>
                        <a:pt x="98595" y="0"/>
                      </a:moveTo>
                      <a:lnTo>
                        <a:pt x="143653" y="145774"/>
                      </a:lnTo>
                      <a:cubicBezTo>
                        <a:pt x="38518" y="232356"/>
                        <a:pt x="50005" y="387847"/>
                        <a:pt x="27034" y="453224"/>
                      </a:cubicBezTo>
                      <a:cubicBezTo>
                        <a:pt x="5831" y="365759"/>
                        <a:pt x="-47179" y="100716"/>
                        <a:pt x="9859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" name="자유형: 도형 28">
                  <a:extLst>
                    <a:ext uri="{FF2B5EF4-FFF2-40B4-BE49-F238E27FC236}">
                      <a16:creationId xmlns:a16="http://schemas.microsoft.com/office/drawing/2014/main" id="{10781A34-47B8-0CDD-BABE-4669F3706BD8}"/>
                    </a:ext>
                  </a:extLst>
                </p:cNvPr>
                <p:cNvSpPr/>
                <p:nvPr userDrawn="1"/>
              </p:nvSpPr>
              <p:spPr>
                <a:xfrm flipH="1">
                  <a:off x="5807099" y="-1556"/>
                  <a:ext cx="143653" cy="453224"/>
                </a:xfrm>
                <a:custGeom>
                  <a:avLst/>
                  <a:gdLst>
                    <a:gd name="connsiteX0" fmla="*/ 71561 w 116619"/>
                    <a:gd name="connsiteY0" fmla="*/ 0 h 453224"/>
                    <a:gd name="connsiteX1" fmla="*/ 116619 w 116619"/>
                    <a:gd name="connsiteY1" fmla="*/ 145774 h 453224"/>
                    <a:gd name="connsiteX2" fmla="*/ 0 w 116619"/>
                    <a:gd name="connsiteY2" fmla="*/ 453224 h 453224"/>
                    <a:gd name="connsiteX3" fmla="*/ 71561 w 116619"/>
                    <a:gd name="connsiteY3" fmla="*/ 0 h 453224"/>
                    <a:gd name="connsiteX0" fmla="*/ 78782 w 123840"/>
                    <a:gd name="connsiteY0" fmla="*/ 0 h 453224"/>
                    <a:gd name="connsiteX1" fmla="*/ 123840 w 123840"/>
                    <a:gd name="connsiteY1" fmla="*/ 145774 h 453224"/>
                    <a:gd name="connsiteX2" fmla="*/ 7221 w 123840"/>
                    <a:gd name="connsiteY2" fmla="*/ 453224 h 453224"/>
                    <a:gd name="connsiteX3" fmla="*/ 78782 w 123840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3711 w 138769"/>
                    <a:gd name="connsiteY0" fmla="*/ 0 h 453224"/>
                    <a:gd name="connsiteX1" fmla="*/ 138769 w 138769"/>
                    <a:gd name="connsiteY1" fmla="*/ 145774 h 453224"/>
                    <a:gd name="connsiteX2" fmla="*/ 22150 w 138769"/>
                    <a:gd name="connsiteY2" fmla="*/ 453224 h 453224"/>
                    <a:gd name="connsiteX3" fmla="*/ 93711 w 138769"/>
                    <a:gd name="connsiteY3" fmla="*/ 0 h 453224"/>
                    <a:gd name="connsiteX0" fmla="*/ 95845 w 140903"/>
                    <a:gd name="connsiteY0" fmla="*/ 0 h 453224"/>
                    <a:gd name="connsiteX1" fmla="*/ 140903 w 140903"/>
                    <a:gd name="connsiteY1" fmla="*/ 145774 h 453224"/>
                    <a:gd name="connsiteX2" fmla="*/ 24284 w 140903"/>
                    <a:gd name="connsiteY2" fmla="*/ 453224 h 453224"/>
                    <a:gd name="connsiteX3" fmla="*/ 95845 w 140903"/>
                    <a:gd name="connsiteY3" fmla="*/ 0 h 453224"/>
                    <a:gd name="connsiteX0" fmla="*/ 98595 w 143653"/>
                    <a:gd name="connsiteY0" fmla="*/ 0 h 453224"/>
                    <a:gd name="connsiteX1" fmla="*/ 143653 w 143653"/>
                    <a:gd name="connsiteY1" fmla="*/ 145774 h 453224"/>
                    <a:gd name="connsiteX2" fmla="*/ 27034 w 143653"/>
                    <a:gd name="connsiteY2" fmla="*/ 453224 h 453224"/>
                    <a:gd name="connsiteX3" fmla="*/ 98595 w 143653"/>
                    <a:gd name="connsiteY3" fmla="*/ 0 h 4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653" h="453224">
                      <a:moveTo>
                        <a:pt x="98595" y="0"/>
                      </a:moveTo>
                      <a:lnTo>
                        <a:pt x="143653" y="145774"/>
                      </a:lnTo>
                      <a:cubicBezTo>
                        <a:pt x="38518" y="232356"/>
                        <a:pt x="50005" y="387847"/>
                        <a:pt x="27034" y="453224"/>
                      </a:cubicBezTo>
                      <a:cubicBezTo>
                        <a:pt x="5831" y="365759"/>
                        <a:pt x="-47179" y="100716"/>
                        <a:pt x="9859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E73D794-FAB5-D8C6-B2F7-4821748F3AC2}"/>
                </a:ext>
              </a:extLst>
            </p:cNvPr>
            <p:cNvSpPr/>
            <p:nvPr/>
          </p:nvSpPr>
          <p:spPr>
            <a:xfrm>
              <a:off x="430526" y="336858"/>
              <a:ext cx="5103548" cy="5103548"/>
            </a:xfrm>
            <a:custGeom>
              <a:avLst/>
              <a:gdLst>
                <a:gd name="connsiteX0" fmla="*/ 0 w 5103548"/>
                <a:gd name="connsiteY0" fmla="*/ 2551774 h 5103548"/>
                <a:gd name="connsiteX1" fmla="*/ 2551774 w 5103548"/>
                <a:gd name="connsiteY1" fmla="*/ 0 h 5103548"/>
                <a:gd name="connsiteX2" fmla="*/ 5103548 w 5103548"/>
                <a:gd name="connsiteY2" fmla="*/ 2551774 h 5103548"/>
                <a:gd name="connsiteX3" fmla="*/ 2551774 w 5103548"/>
                <a:gd name="connsiteY3" fmla="*/ 5103548 h 5103548"/>
                <a:gd name="connsiteX4" fmla="*/ 0 w 5103548"/>
                <a:gd name="connsiteY4" fmla="*/ 2551774 h 510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548" h="5103548" extrusionOk="0">
                  <a:moveTo>
                    <a:pt x="0" y="2551774"/>
                  </a:moveTo>
                  <a:cubicBezTo>
                    <a:pt x="-32269" y="1079689"/>
                    <a:pt x="1014691" y="136775"/>
                    <a:pt x="2551774" y="0"/>
                  </a:cubicBezTo>
                  <a:cubicBezTo>
                    <a:pt x="4079722" y="71427"/>
                    <a:pt x="5069193" y="1077267"/>
                    <a:pt x="5103548" y="2551774"/>
                  </a:cubicBezTo>
                  <a:cubicBezTo>
                    <a:pt x="5055737" y="3951034"/>
                    <a:pt x="3982424" y="4932576"/>
                    <a:pt x="2551774" y="5103548"/>
                  </a:cubicBezTo>
                  <a:cubicBezTo>
                    <a:pt x="974588" y="4872152"/>
                    <a:pt x="188626" y="3702837"/>
                    <a:pt x="0" y="2551774"/>
                  </a:cubicBezTo>
                  <a:close/>
                </a:path>
              </a:pathLst>
            </a:custGeom>
            <a:noFill/>
            <a:ln w="76200">
              <a:solidFill>
                <a:srgbClr val="14326C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D45BA5E-A377-2172-5A12-8955706DC25D}"/>
              </a:ext>
            </a:extLst>
          </p:cNvPr>
          <p:cNvSpPr txBox="1">
            <a:spLocks/>
          </p:cNvSpPr>
          <p:nvPr/>
        </p:nvSpPr>
        <p:spPr>
          <a:xfrm>
            <a:off x="5179647" y="4192481"/>
            <a:ext cx="6183086" cy="384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d-ID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2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DEPARTEMEN STATISTIKA BISNIS FAKULTAS VOKASI</a:t>
            </a:r>
            <a:endParaRPr lang="en-US" altLang="ko-KR" sz="22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7683C5-2271-1DB5-7ACD-2D089DBCE9DB}"/>
              </a:ext>
            </a:extLst>
          </p:cNvPr>
          <p:cNvSpPr txBox="1"/>
          <p:nvPr/>
        </p:nvSpPr>
        <p:spPr>
          <a:xfrm>
            <a:off x="5274469" y="2877165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 Condensed" panose="020B0502040204020203" pitchFamily="34" charset="0"/>
              </a:rPr>
              <a:t>KURIKULUM DAN </a:t>
            </a:r>
            <a:r>
              <a:rPr lang="id-ID" sz="5000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 Condensed" panose="020B0502040204020203" pitchFamily="34" charset="0"/>
              </a:rPr>
              <a:t>AKADEMIK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BDC31E6-C805-2971-4C0B-94678F9A2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630C60D-439D-93F0-64F8-D456112CF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8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5A189A94-5A7F-BFF6-356F-9C1F056D71B4}"/>
              </a:ext>
            </a:extLst>
          </p:cNvPr>
          <p:cNvSpPr/>
          <p:nvPr/>
        </p:nvSpPr>
        <p:spPr>
          <a:xfrm flipH="1">
            <a:off x="2588577" y="3707723"/>
            <a:ext cx="1393310" cy="1495412"/>
          </a:xfrm>
          <a:prstGeom prst="curvedLeftArrow">
            <a:avLst>
              <a:gd name="adj1" fmla="val 12406"/>
              <a:gd name="adj2" fmla="val 50000"/>
              <a:gd name="adj3" fmla="val 25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A7E75C6A-1FBE-72D8-3559-05E513D4AC2E}"/>
              </a:ext>
            </a:extLst>
          </p:cNvPr>
          <p:cNvSpPr/>
          <p:nvPr/>
        </p:nvSpPr>
        <p:spPr>
          <a:xfrm>
            <a:off x="8220932" y="2619844"/>
            <a:ext cx="1393310" cy="1495412"/>
          </a:xfrm>
          <a:prstGeom prst="curvedLeftArrow">
            <a:avLst>
              <a:gd name="adj1" fmla="val 12406"/>
              <a:gd name="adj2" fmla="val 50000"/>
              <a:gd name="adj3" fmla="val 25000"/>
            </a:avLst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27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1C5C72D7-CA51-4E96-AA5B-BF1EBC56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8023" y="2568174"/>
            <a:ext cx="1304914" cy="2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entagon 2">
            <a:extLst>
              <a:ext uri="{FF2B5EF4-FFF2-40B4-BE49-F238E27FC236}">
                <a16:creationId xmlns:a16="http://schemas.microsoft.com/office/drawing/2014/main" id="{DB47CC91-0EBA-4503-9493-96236D114A31}"/>
              </a:ext>
            </a:extLst>
          </p:cNvPr>
          <p:cNvSpPr/>
          <p:nvPr/>
        </p:nvSpPr>
        <p:spPr>
          <a:xfrm rot="5400000">
            <a:off x="6042989" y="2409003"/>
            <a:ext cx="1008000" cy="4838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4326C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C7F7A375-B865-4C70-8B7E-5C09CB31D815}"/>
              </a:ext>
            </a:extLst>
          </p:cNvPr>
          <p:cNvSpPr/>
          <p:nvPr/>
        </p:nvSpPr>
        <p:spPr>
          <a:xfrm rot="18900000">
            <a:off x="8029914" y="4400534"/>
            <a:ext cx="837070" cy="837070"/>
          </a:xfrm>
          <a:prstGeom prst="ellipse">
            <a:avLst/>
          </a:prstGeom>
          <a:solidFill>
            <a:srgbClr val="0A1938"/>
          </a:solidFill>
          <a:ln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72108CC0-B298-4C5D-BD8E-7CE8A3C9D035}"/>
              </a:ext>
            </a:extLst>
          </p:cNvPr>
          <p:cNvSpPr/>
          <p:nvPr/>
        </p:nvSpPr>
        <p:spPr>
          <a:xfrm rot="18900000">
            <a:off x="8107866" y="4478486"/>
            <a:ext cx="681166" cy="681166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842C00-9650-4AAF-BAB3-D20BD07532B5}"/>
              </a:ext>
            </a:extLst>
          </p:cNvPr>
          <p:cNvSpPr txBox="1"/>
          <p:nvPr/>
        </p:nvSpPr>
        <p:spPr>
          <a:xfrm>
            <a:off x="8199273" y="4634403"/>
            <a:ext cx="49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03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Pentagon 3">
            <a:extLst>
              <a:ext uri="{FF2B5EF4-FFF2-40B4-BE49-F238E27FC236}">
                <a16:creationId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042990" y="248614"/>
            <a:ext cx="1008000" cy="48384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A98172EA-95D4-415C-954F-49DDF7E43202}"/>
              </a:ext>
            </a:extLst>
          </p:cNvPr>
          <p:cNvSpPr/>
          <p:nvPr/>
        </p:nvSpPr>
        <p:spPr>
          <a:xfrm rot="18900000">
            <a:off x="8029069" y="2239303"/>
            <a:ext cx="838760" cy="83876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" name="Rounded Rectangle 6">
            <a:extLst>
              <a:ext uri="{FF2B5EF4-FFF2-40B4-BE49-F238E27FC236}">
                <a16:creationId xmlns:a16="http://schemas.microsoft.com/office/drawing/2014/main" id="{7207F62F-9F57-4229-8523-5C1B83637635}"/>
              </a:ext>
            </a:extLst>
          </p:cNvPr>
          <p:cNvSpPr/>
          <p:nvPr/>
        </p:nvSpPr>
        <p:spPr>
          <a:xfrm rot="18900000">
            <a:off x="8107179" y="2317413"/>
            <a:ext cx="682540" cy="682540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FD890B-7341-4ED4-AC05-F0A9FBE419AD}"/>
              </a:ext>
            </a:extLst>
          </p:cNvPr>
          <p:cNvSpPr txBox="1"/>
          <p:nvPr/>
        </p:nvSpPr>
        <p:spPr>
          <a:xfrm>
            <a:off x="8198770" y="2474017"/>
            <a:ext cx="49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01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6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2352" y="3624005"/>
            <a:ext cx="3597136" cy="2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entagon 12">
            <a:extLst>
              <a:ext uri="{FF2B5EF4-FFF2-40B4-BE49-F238E27FC236}">
                <a16:creationId xmlns:a16="http://schemas.microsoft.com/office/drawing/2014/main" id="{95CA3CB6-1BED-4A7A-83CD-76823DC69392}"/>
              </a:ext>
            </a:extLst>
          </p:cNvPr>
          <p:cNvSpPr/>
          <p:nvPr/>
        </p:nvSpPr>
        <p:spPr>
          <a:xfrm rot="16200000">
            <a:off x="5141010" y="1347338"/>
            <a:ext cx="1008000" cy="48384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3317DFC8-4FFE-4A26-9310-DD036E6995C9}"/>
              </a:ext>
            </a:extLst>
          </p:cNvPr>
          <p:cNvSpPr/>
          <p:nvPr/>
        </p:nvSpPr>
        <p:spPr>
          <a:xfrm rot="18900000">
            <a:off x="3317677" y="3340499"/>
            <a:ext cx="837070" cy="83707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3CE88172-0AF2-4E23-879D-5A2359023CD3}"/>
              </a:ext>
            </a:extLst>
          </p:cNvPr>
          <p:cNvSpPr/>
          <p:nvPr/>
        </p:nvSpPr>
        <p:spPr>
          <a:xfrm rot="18900000">
            <a:off x="3395629" y="3418451"/>
            <a:ext cx="681166" cy="681166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FA1691-FAD0-4A27-88C9-B84342CED132}"/>
              </a:ext>
            </a:extLst>
          </p:cNvPr>
          <p:cNvSpPr txBox="1"/>
          <p:nvPr/>
        </p:nvSpPr>
        <p:spPr>
          <a:xfrm>
            <a:off x="3487036" y="3574368"/>
            <a:ext cx="49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02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6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AAE76612-D303-4A1F-9556-4F58FEBA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5401" y="3681652"/>
            <a:ext cx="1150267" cy="20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F192094-615E-4D08-822F-0DD73CF625B3}"/>
              </a:ext>
            </a:extLst>
          </p:cNvPr>
          <p:cNvSpPr txBox="1"/>
          <p:nvPr/>
        </p:nvSpPr>
        <p:spPr>
          <a:xfrm>
            <a:off x="4254147" y="5493594"/>
            <a:ext cx="3761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9" name="그룹 87">
            <a:extLst>
              <a:ext uri="{FF2B5EF4-FFF2-40B4-BE49-F238E27FC236}">
                <a16:creationId xmlns:a16="http://schemas.microsoft.com/office/drawing/2014/main" id="{01CF5A1E-96A8-41A1-89E8-56CD56440BD3}"/>
              </a:ext>
            </a:extLst>
          </p:cNvPr>
          <p:cNvGrpSpPr/>
          <p:nvPr/>
        </p:nvGrpSpPr>
        <p:grpSpPr>
          <a:xfrm>
            <a:off x="3257" y="4705390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60" name="그룹 86">
              <a:extLst>
                <a:ext uri="{FF2B5EF4-FFF2-40B4-BE49-F238E27FC236}">
                  <a16:creationId xmlns:a16="http://schemas.microsoft.com/office/drawing/2014/main" id="{46DC49DF-5AFB-440F-8ECB-3843F7F4D592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62" name="Freeform 18">
                <a:extLst>
                  <a:ext uri="{FF2B5EF4-FFF2-40B4-BE49-F238E27FC236}">
                    <a16:creationId xmlns:a16="http://schemas.microsoft.com/office/drawing/2014/main" id="{1A86191F-1373-4CF4-B1A2-917D9C71A473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id="{92A9D9A2-B4B2-49DE-817B-4435928AD177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1" name="직사각형 85">
              <a:extLst>
                <a:ext uri="{FF2B5EF4-FFF2-40B4-BE49-F238E27FC236}">
                  <a16:creationId xmlns:a16="http://schemas.microsoft.com/office/drawing/2014/main" id="{B7A92156-AF78-4CC0-91B2-B7A057A049DA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4" name="그룹 88">
            <a:extLst>
              <a:ext uri="{FF2B5EF4-FFF2-40B4-BE49-F238E27FC236}">
                <a16:creationId xmlns:a16="http://schemas.microsoft.com/office/drawing/2014/main" id="{90C15BBF-79BC-4354-8464-D36A001EFF62}"/>
              </a:ext>
            </a:extLst>
          </p:cNvPr>
          <p:cNvGrpSpPr/>
          <p:nvPr/>
        </p:nvGrpSpPr>
        <p:grpSpPr>
          <a:xfrm>
            <a:off x="3257" y="2417503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65" name="그룹 89">
              <a:extLst>
                <a:ext uri="{FF2B5EF4-FFF2-40B4-BE49-F238E27FC236}">
                  <a16:creationId xmlns:a16="http://schemas.microsoft.com/office/drawing/2014/main" id="{7FFBB734-A11A-4C7D-9E4D-81C7E1A809A7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D48C12DF-0664-472C-A991-3FD9C6AA1EF7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E50F6835-6D34-4D88-954F-DE129D8E189B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6" name="직사각형 90">
              <a:extLst>
                <a:ext uri="{FF2B5EF4-FFF2-40B4-BE49-F238E27FC236}">
                  <a16:creationId xmlns:a16="http://schemas.microsoft.com/office/drawing/2014/main" id="{3F6021CE-E5CA-46D5-BA80-FD296DC09948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9" name="그룹 93">
            <a:extLst>
              <a:ext uri="{FF2B5EF4-FFF2-40B4-BE49-F238E27FC236}">
                <a16:creationId xmlns:a16="http://schemas.microsoft.com/office/drawing/2014/main" id="{F0797998-48C0-480D-A175-D9F86622E9B7}"/>
              </a:ext>
            </a:extLst>
          </p:cNvPr>
          <p:cNvGrpSpPr/>
          <p:nvPr/>
        </p:nvGrpSpPr>
        <p:grpSpPr>
          <a:xfrm rot="10800000" flipV="1">
            <a:off x="9593972" y="5681201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70" name="그룹 94">
              <a:extLst>
                <a:ext uri="{FF2B5EF4-FFF2-40B4-BE49-F238E27FC236}">
                  <a16:creationId xmlns:a16="http://schemas.microsoft.com/office/drawing/2014/main" id="{E44D978B-0B71-4F74-942B-E949AF329071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72" name="Freeform 18">
                <a:extLst>
                  <a:ext uri="{FF2B5EF4-FFF2-40B4-BE49-F238E27FC236}">
                    <a16:creationId xmlns:a16="http://schemas.microsoft.com/office/drawing/2014/main" id="{31AD42C8-14D7-4BB6-81B7-86F5919B5DFC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id="{5ADD6B09-F150-4B20-A7FF-9DC706C8A919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1" name="직사각형 95">
              <a:extLst>
                <a:ext uri="{FF2B5EF4-FFF2-40B4-BE49-F238E27FC236}">
                  <a16:creationId xmlns:a16="http://schemas.microsoft.com/office/drawing/2014/main" id="{E15235EB-6DB5-429B-B4F9-C22C9A470621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4" name="그룹 98">
            <a:extLst>
              <a:ext uri="{FF2B5EF4-FFF2-40B4-BE49-F238E27FC236}">
                <a16:creationId xmlns:a16="http://schemas.microsoft.com/office/drawing/2014/main" id="{90B4AF84-3410-418D-8683-69634E6839F7}"/>
              </a:ext>
            </a:extLst>
          </p:cNvPr>
          <p:cNvGrpSpPr/>
          <p:nvPr/>
        </p:nvGrpSpPr>
        <p:grpSpPr>
          <a:xfrm rot="10800000" flipV="1">
            <a:off x="9593972" y="3390226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75" name="그룹 99">
              <a:extLst>
                <a:ext uri="{FF2B5EF4-FFF2-40B4-BE49-F238E27FC236}">
                  <a16:creationId xmlns:a16="http://schemas.microsoft.com/office/drawing/2014/main" id="{7B7F50BF-B7B6-4BC7-ACD0-E1D207AD3E2C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77" name="Freeform 18">
                <a:extLst>
                  <a:ext uri="{FF2B5EF4-FFF2-40B4-BE49-F238E27FC236}">
                    <a16:creationId xmlns:a16="http://schemas.microsoft.com/office/drawing/2014/main" id="{FAFB2F86-C169-428E-964A-AFA075A58E8A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id="{6AB1489E-08D6-4847-BC5F-1E617A1375BF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6" name="직사각형 100">
              <a:extLst>
                <a:ext uri="{FF2B5EF4-FFF2-40B4-BE49-F238E27FC236}">
                  <a16:creationId xmlns:a16="http://schemas.microsoft.com/office/drawing/2014/main" id="{F1E70B82-F90A-440E-820B-CBBABF015D08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79" name="Rectangle 21">
            <a:extLst>
              <a:ext uri="{FF2B5EF4-FFF2-40B4-BE49-F238E27FC236}">
                <a16:creationId xmlns:a16="http://schemas.microsoft.com/office/drawing/2014/main" id="{333817EA-7337-43FE-8B58-936C2D6864B0}"/>
              </a:ext>
            </a:extLst>
          </p:cNvPr>
          <p:cNvSpPr/>
          <p:nvPr/>
        </p:nvSpPr>
        <p:spPr>
          <a:xfrm>
            <a:off x="10204138" y="2781766"/>
            <a:ext cx="1142334" cy="639925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0" name="그룹 3">
            <a:extLst>
              <a:ext uri="{FF2B5EF4-FFF2-40B4-BE49-F238E27FC236}">
                <a16:creationId xmlns:a16="http://schemas.microsoft.com/office/drawing/2014/main" id="{5639A761-BD56-4742-A098-3B4573C59190}"/>
              </a:ext>
            </a:extLst>
          </p:cNvPr>
          <p:cNvGrpSpPr/>
          <p:nvPr/>
        </p:nvGrpSpPr>
        <p:grpSpPr>
          <a:xfrm>
            <a:off x="821355" y="1846438"/>
            <a:ext cx="1116529" cy="741016"/>
            <a:chOff x="9017332" y="4660057"/>
            <a:chExt cx="1116529" cy="741016"/>
          </a:xfrm>
        </p:grpSpPr>
        <p:grpSp>
          <p:nvGrpSpPr>
            <p:cNvPr id="81" name="그룹 106">
              <a:extLst>
                <a:ext uri="{FF2B5EF4-FFF2-40B4-BE49-F238E27FC236}">
                  <a16:creationId xmlns:a16="http://schemas.microsoft.com/office/drawing/2014/main" id="{99AE7487-AEB0-4B9C-8CC0-1D56DAFB1C63}"/>
                </a:ext>
              </a:extLst>
            </p:cNvPr>
            <p:cNvGrpSpPr/>
            <p:nvPr/>
          </p:nvGrpSpPr>
          <p:grpSpPr>
            <a:xfrm>
              <a:off x="9017332" y="4660057"/>
              <a:ext cx="1116529" cy="741016"/>
              <a:chOff x="8890504" y="1819747"/>
              <a:chExt cx="2424749" cy="1609253"/>
            </a:xfrm>
          </p:grpSpPr>
          <p:sp>
            <p:nvSpPr>
              <p:cNvPr id="83" name="사각형: 둥근 모서리 108">
                <a:extLst>
                  <a:ext uri="{FF2B5EF4-FFF2-40B4-BE49-F238E27FC236}">
                    <a16:creationId xmlns:a16="http://schemas.microsoft.com/office/drawing/2014/main" id="{5FE494D7-7D3B-4569-A673-28EC23DF8304}"/>
                  </a:ext>
                </a:extLst>
              </p:cNvPr>
              <p:cNvSpPr/>
              <p:nvPr/>
            </p:nvSpPr>
            <p:spPr>
              <a:xfrm>
                <a:off x="8890504" y="1819747"/>
                <a:ext cx="2338544" cy="160925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사각형: 둥근 모서리 109">
                <a:extLst>
                  <a:ext uri="{FF2B5EF4-FFF2-40B4-BE49-F238E27FC236}">
                    <a16:creationId xmlns:a16="http://schemas.microsoft.com/office/drawing/2014/main" id="{F5906E4D-26C7-437B-AD23-F402B8A2F0D4}"/>
                  </a:ext>
                </a:extLst>
              </p:cNvPr>
              <p:cNvSpPr/>
              <p:nvPr/>
            </p:nvSpPr>
            <p:spPr>
              <a:xfrm>
                <a:off x="9000521" y="1954285"/>
                <a:ext cx="2118510" cy="1340176"/>
              </a:xfrm>
              <a:prstGeom prst="roundRect">
                <a:avLst>
                  <a:gd name="adj" fmla="val 12614"/>
                </a:avLst>
              </a:prstGeom>
              <a:noFill/>
              <a:ln w="2222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5" name="사각형: 둥근 모서리 110">
                <a:extLst>
                  <a:ext uri="{FF2B5EF4-FFF2-40B4-BE49-F238E27FC236}">
                    <a16:creationId xmlns:a16="http://schemas.microsoft.com/office/drawing/2014/main" id="{35C39759-121D-45DB-8E68-002AD436DE97}"/>
                  </a:ext>
                </a:extLst>
              </p:cNvPr>
              <p:cNvSpPr/>
              <p:nvPr/>
            </p:nvSpPr>
            <p:spPr>
              <a:xfrm>
                <a:off x="10616628" y="2383996"/>
                <a:ext cx="698625" cy="480754"/>
              </a:xfrm>
              <a:prstGeom prst="roundRect">
                <a:avLst/>
              </a:prstGeom>
              <a:solidFill>
                <a:schemeClr val="accent4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타원 111">
                <a:extLst>
                  <a:ext uri="{FF2B5EF4-FFF2-40B4-BE49-F238E27FC236}">
                    <a16:creationId xmlns:a16="http://schemas.microsoft.com/office/drawing/2014/main" id="{3F7D3D44-CFD5-484A-897E-087EC611B74B}"/>
                  </a:ext>
                </a:extLst>
              </p:cNvPr>
              <p:cNvSpPr/>
              <p:nvPr/>
            </p:nvSpPr>
            <p:spPr>
              <a:xfrm>
                <a:off x="10732612" y="2479518"/>
                <a:ext cx="289711" cy="2897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2" name="Block Arc 11">
              <a:extLst>
                <a:ext uri="{FF2B5EF4-FFF2-40B4-BE49-F238E27FC236}">
                  <a16:creationId xmlns:a16="http://schemas.microsoft.com/office/drawing/2014/main" id="{FD4F1077-E96B-4845-9DD2-A56090A5A784}"/>
                </a:ext>
              </a:extLst>
            </p:cNvPr>
            <p:cNvSpPr/>
            <p:nvPr/>
          </p:nvSpPr>
          <p:spPr>
            <a:xfrm>
              <a:off x="9415738" y="4824489"/>
              <a:ext cx="255069" cy="415030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그룹 2">
            <a:extLst>
              <a:ext uri="{FF2B5EF4-FFF2-40B4-BE49-F238E27FC236}">
                <a16:creationId xmlns:a16="http://schemas.microsoft.com/office/drawing/2014/main" id="{ED8B6662-E737-4084-841E-9D0A36C12436}"/>
              </a:ext>
            </a:extLst>
          </p:cNvPr>
          <p:cNvGrpSpPr/>
          <p:nvPr/>
        </p:nvGrpSpPr>
        <p:grpSpPr>
          <a:xfrm>
            <a:off x="788891" y="3773707"/>
            <a:ext cx="1181456" cy="1172060"/>
            <a:chOff x="2112749" y="3418107"/>
            <a:chExt cx="1181456" cy="1172060"/>
          </a:xfrm>
        </p:grpSpPr>
        <p:sp>
          <p:nvSpPr>
            <p:cNvPr id="88" name="자유형: 도형 113">
              <a:extLst>
                <a:ext uri="{FF2B5EF4-FFF2-40B4-BE49-F238E27FC236}">
                  <a16:creationId xmlns:a16="http://schemas.microsoft.com/office/drawing/2014/main" id="{02D65830-562E-437E-84C4-8B64E6D4927E}"/>
                </a:ext>
              </a:extLst>
            </p:cNvPr>
            <p:cNvSpPr>
              <a:spLocks noChangeAspect="1"/>
            </p:cNvSpPr>
            <p:nvPr/>
          </p:nvSpPr>
          <p:spPr>
            <a:xfrm rot="2848566">
              <a:off x="2117447" y="3413409"/>
              <a:ext cx="1172060" cy="1181456"/>
            </a:xfrm>
            <a:custGeom>
              <a:avLst/>
              <a:gdLst>
                <a:gd name="connsiteX0" fmla="*/ 302812 w 1172060"/>
                <a:gd name="connsiteY0" fmla="*/ 668924 h 1181456"/>
                <a:gd name="connsiteX1" fmla="*/ 629231 w 1172060"/>
                <a:gd name="connsiteY1" fmla="*/ 315506 h 1181456"/>
                <a:gd name="connsiteX2" fmla="*/ 1063707 w 1172060"/>
                <a:gd name="connsiteY2" fmla="*/ 395423 h 1181456"/>
                <a:gd name="connsiteX3" fmla="*/ 998378 w 1172060"/>
                <a:gd name="connsiteY3" fmla="*/ 964382 h 1181456"/>
                <a:gd name="connsiteX4" fmla="*/ 403821 w 1172060"/>
                <a:gd name="connsiteY4" fmla="*/ 1073546 h 1181456"/>
                <a:gd name="connsiteX5" fmla="*/ 403085 w 1172060"/>
                <a:gd name="connsiteY5" fmla="*/ 1072441 h 1181456"/>
                <a:gd name="connsiteX6" fmla="*/ 302812 w 1172060"/>
                <a:gd name="connsiteY6" fmla="*/ 668924 h 1181456"/>
                <a:gd name="connsiteX7" fmla="*/ 237854 w 1172060"/>
                <a:gd name="connsiteY7" fmla="*/ 595408 h 1181456"/>
                <a:gd name="connsiteX8" fmla="*/ 542985 w 1172060"/>
                <a:gd name="connsiteY8" fmla="*/ 262697 h 1181456"/>
                <a:gd name="connsiteX9" fmla="*/ 561746 w 1172060"/>
                <a:gd name="connsiteY9" fmla="*/ 261886 h 1181456"/>
                <a:gd name="connsiteX10" fmla="*/ 600889 w 1172060"/>
                <a:gd name="connsiteY10" fmla="*/ 297782 h 1181456"/>
                <a:gd name="connsiteX11" fmla="*/ 601700 w 1172060"/>
                <a:gd name="connsiteY11" fmla="*/ 316543 h 1181456"/>
                <a:gd name="connsiteX12" fmla="*/ 296568 w 1172060"/>
                <a:gd name="connsiteY12" fmla="*/ 649254 h 1181456"/>
                <a:gd name="connsiteX13" fmla="*/ 277807 w 1172060"/>
                <a:gd name="connsiteY13" fmla="*/ 650065 h 1181456"/>
                <a:gd name="connsiteX14" fmla="*/ 238665 w 1172060"/>
                <a:gd name="connsiteY14" fmla="*/ 614168 h 1181456"/>
                <a:gd name="connsiteX15" fmla="*/ 237854 w 1172060"/>
                <a:gd name="connsiteY15" fmla="*/ 595408 h 1181456"/>
                <a:gd name="connsiteX16" fmla="*/ 170715 w 1172060"/>
                <a:gd name="connsiteY16" fmla="*/ 196213 h 1181456"/>
                <a:gd name="connsiteX17" fmla="*/ 330127 w 1172060"/>
                <a:gd name="connsiteY17" fmla="*/ 165192 h 1181456"/>
                <a:gd name="connsiteX18" fmla="*/ 440075 w 1172060"/>
                <a:gd name="connsiteY18" fmla="*/ 1218 h 1181456"/>
                <a:gd name="connsiteX19" fmla="*/ 521596 w 1172060"/>
                <a:gd name="connsiteY19" fmla="*/ 248757 h 1181456"/>
                <a:gd name="connsiteX20" fmla="*/ 234141 w 1172060"/>
                <a:gd name="connsiteY20" fmla="*/ 569990 h 1181456"/>
                <a:gd name="connsiteX21" fmla="*/ 35337 w 1172060"/>
                <a:gd name="connsiteY21" fmla="*/ 578003 h 1181456"/>
                <a:gd name="connsiteX22" fmla="*/ 123970 w 1172060"/>
                <a:gd name="connsiteY22" fmla="*/ 403571 h 1181456"/>
                <a:gd name="connsiteX23" fmla="*/ 170715 w 1172060"/>
                <a:gd name="connsiteY23" fmla="*/ 196213 h 118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72060" h="1181456">
                  <a:moveTo>
                    <a:pt x="302812" y="668924"/>
                  </a:moveTo>
                  <a:lnTo>
                    <a:pt x="629231" y="315506"/>
                  </a:lnTo>
                  <a:cubicBezTo>
                    <a:pt x="848283" y="306381"/>
                    <a:pt x="978182" y="305056"/>
                    <a:pt x="1063707" y="395423"/>
                  </a:cubicBezTo>
                  <a:cubicBezTo>
                    <a:pt x="1170280" y="508029"/>
                    <a:pt x="1267197" y="650379"/>
                    <a:pt x="998378" y="964382"/>
                  </a:cubicBezTo>
                  <a:cubicBezTo>
                    <a:pt x="696240" y="1276281"/>
                    <a:pt x="521556" y="1194524"/>
                    <a:pt x="403821" y="1073546"/>
                  </a:cubicBezTo>
                  <a:lnTo>
                    <a:pt x="403085" y="1072441"/>
                  </a:lnTo>
                  <a:cubicBezTo>
                    <a:pt x="324908" y="984678"/>
                    <a:pt x="302320" y="883213"/>
                    <a:pt x="302812" y="668924"/>
                  </a:cubicBezTo>
                  <a:close/>
                  <a:moveTo>
                    <a:pt x="237854" y="595408"/>
                  </a:moveTo>
                  <a:lnTo>
                    <a:pt x="542985" y="262697"/>
                  </a:lnTo>
                  <a:cubicBezTo>
                    <a:pt x="547942" y="257292"/>
                    <a:pt x="556341" y="256929"/>
                    <a:pt x="561746" y="261886"/>
                  </a:cubicBezTo>
                  <a:lnTo>
                    <a:pt x="600889" y="297782"/>
                  </a:lnTo>
                  <a:cubicBezTo>
                    <a:pt x="606293" y="302739"/>
                    <a:pt x="606657" y="311139"/>
                    <a:pt x="601700" y="316543"/>
                  </a:cubicBezTo>
                  <a:lnTo>
                    <a:pt x="296568" y="649254"/>
                  </a:lnTo>
                  <a:cubicBezTo>
                    <a:pt x="291611" y="654659"/>
                    <a:pt x="283212" y="655022"/>
                    <a:pt x="277807" y="650065"/>
                  </a:cubicBezTo>
                  <a:lnTo>
                    <a:pt x="238665" y="614168"/>
                  </a:lnTo>
                  <a:cubicBezTo>
                    <a:pt x="233260" y="609211"/>
                    <a:pt x="232898" y="600812"/>
                    <a:pt x="237854" y="595408"/>
                  </a:cubicBezTo>
                  <a:close/>
                  <a:moveTo>
                    <a:pt x="170715" y="196213"/>
                  </a:moveTo>
                  <a:cubicBezTo>
                    <a:pt x="239941" y="133429"/>
                    <a:pt x="250327" y="149631"/>
                    <a:pt x="330127" y="165192"/>
                  </a:cubicBezTo>
                  <a:cubicBezTo>
                    <a:pt x="445765" y="184636"/>
                    <a:pt x="396659" y="17962"/>
                    <a:pt x="440075" y="1218"/>
                  </a:cubicBezTo>
                  <a:cubicBezTo>
                    <a:pt x="478089" y="-13442"/>
                    <a:pt x="565874" y="106294"/>
                    <a:pt x="521596" y="248757"/>
                  </a:cubicBezTo>
                  <a:cubicBezTo>
                    <a:pt x="421713" y="357668"/>
                    <a:pt x="334023" y="461079"/>
                    <a:pt x="234141" y="569990"/>
                  </a:cubicBezTo>
                  <a:cubicBezTo>
                    <a:pt x="126009" y="620334"/>
                    <a:pt x="81210" y="609522"/>
                    <a:pt x="35337" y="578003"/>
                  </a:cubicBezTo>
                  <a:cubicBezTo>
                    <a:pt x="-10537" y="546484"/>
                    <a:pt x="-37835" y="446419"/>
                    <a:pt x="123970" y="403571"/>
                  </a:cubicBezTo>
                  <a:cubicBezTo>
                    <a:pt x="185254" y="392132"/>
                    <a:pt x="69653" y="346354"/>
                    <a:pt x="170715" y="196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Block Arc 11">
              <a:extLst>
                <a:ext uri="{FF2B5EF4-FFF2-40B4-BE49-F238E27FC236}">
                  <a16:creationId xmlns:a16="http://schemas.microsoft.com/office/drawing/2014/main" id="{055A7CF9-BB3B-4995-AB6C-F2FF19999200}"/>
                </a:ext>
              </a:extLst>
            </p:cNvPr>
            <p:cNvSpPr/>
            <p:nvPr/>
          </p:nvSpPr>
          <p:spPr>
            <a:xfrm>
              <a:off x="2575942" y="4011357"/>
              <a:ext cx="255069" cy="415030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그룹 5">
            <a:extLst>
              <a:ext uri="{FF2B5EF4-FFF2-40B4-BE49-F238E27FC236}">
                <a16:creationId xmlns:a16="http://schemas.microsoft.com/office/drawing/2014/main" id="{5F691474-0A83-4257-953C-8ABAA757CA9F}"/>
              </a:ext>
            </a:extLst>
          </p:cNvPr>
          <p:cNvGrpSpPr/>
          <p:nvPr/>
        </p:nvGrpSpPr>
        <p:grpSpPr>
          <a:xfrm>
            <a:off x="10318105" y="4908294"/>
            <a:ext cx="914400" cy="914400"/>
            <a:chOff x="2460435" y="1380960"/>
            <a:chExt cx="914400" cy="914400"/>
          </a:xfrm>
        </p:grpSpPr>
        <p:sp>
          <p:nvSpPr>
            <p:cNvPr id="91" name="타원 4">
              <a:extLst>
                <a:ext uri="{FF2B5EF4-FFF2-40B4-BE49-F238E27FC236}">
                  <a16:creationId xmlns:a16="http://schemas.microsoft.com/office/drawing/2014/main" id="{AB18A626-F538-4F22-8B98-A46E3D5B344E}"/>
                </a:ext>
              </a:extLst>
            </p:cNvPr>
            <p:cNvSpPr/>
            <p:nvPr/>
          </p:nvSpPr>
          <p:spPr>
            <a:xfrm>
              <a:off x="2460435" y="1380960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타원 105">
              <a:extLst>
                <a:ext uri="{FF2B5EF4-FFF2-40B4-BE49-F238E27FC236}">
                  <a16:creationId xmlns:a16="http://schemas.microsoft.com/office/drawing/2014/main" id="{A4A0AE56-B9D6-4C31-8C71-AE72AB4FBA07}"/>
                </a:ext>
              </a:extLst>
            </p:cNvPr>
            <p:cNvSpPr/>
            <p:nvPr/>
          </p:nvSpPr>
          <p:spPr>
            <a:xfrm>
              <a:off x="2529738" y="1453602"/>
              <a:ext cx="778252" cy="778252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Block Arc 11">
              <a:extLst>
                <a:ext uri="{FF2B5EF4-FFF2-40B4-BE49-F238E27FC236}">
                  <a16:creationId xmlns:a16="http://schemas.microsoft.com/office/drawing/2014/main" id="{E90C19C8-6124-485F-AF0B-CC8405E6499C}"/>
                </a:ext>
              </a:extLst>
            </p:cNvPr>
            <p:cNvSpPr/>
            <p:nvPr/>
          </p:nvSpPr>
          <p:spPr>
            <a:xfrm>
              <a:off x="2761961" y="1573266"/>
              <a:ext cx="311347" cy="506602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158D79-700F-53F9-37FC-B5B66BB1B71B}"/>
              </a:ext>
            </a:extLst>
          </p:cNvPr>
          <p:cNvSpPr txBox="1"/>
          <p:nvPr/>
        </p:nvSpPr>
        <p:spPr>
          <a:xfrm>
            <a:off x="853049" y="929944"/>
            <a:ext cx="10604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BAGAIMANA AGAR DATA MEMILIKI MAKNA ?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CE94A-7E09-B0F8-0636-4398B52ADA44}"/>
              </a:ext>
            </a:extLst>
          </p:cNvPr>
          <p:cNvSpPr txBox="1"/>
          <p:nvPr/>
        </p:nvSpPr>
        <p:spPr>
          <a:xfrm>
            <a:off x="4754931" y="2220264"/>
            <a:ext cx="2932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  <a:endParaRPr lang="ko-KR" altLang="en-US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FB263-9D7F-589E-AA2E-F42698D058AD}"/>
              </a:ext>
            </a:extLst>
          </p:cNvPr>
          <p:cNvSpPr txBox="1"/>
          <p:nvPr/>
        </p:nvSpPr>
        <p:spPr>
          <a:xfrm>
            <a:off x="4771495" y="3346579"/>
            <a:ext cx="2932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ANALYTICS</a:t>
            </a:r>
            <a:endParaRPr lang="ko-KR" altLang="en-US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494AA1-893C-8B1F-CB7B-BB531A4E17C3}"/>
              </a:ext>
            </a:extLst>
          </p:cNvPr>
          <p:cNvSpPr txBox="1"/>
          <p:nvPr/>
        </p:nvSpPr>
        <p:spPr>
          <a:xfrm>
            <a:off x="4635100" y="4411887"/>
            <a:ext cx="30564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INFORMATION</a:t>
            </a:r>
            <a:endParaRPr lang="ko-KR" altLang="en-US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56E95FD-C8F0-6961-1352-57A10178A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2DF0833-3AFB-B660-B10C-39F9FFF4F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1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 txBox="1">
            <a:spLocks/>
          </p:cNvSpPr>
          <p:nvPr/>
        </p:nvSpPr>
        <p:spPr>
          <a:xfrm>
            <a:off x="-786791" y="250781"/>
            <a:ext cx="6039416" cy="76808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8800" dirty="0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rPr>
              <a:t>Welcome!!</a:t>
            </a:r>
            <a:endParaRPr lang="ko-KR" altLang="en-US" sz="8800" dirty="0">
              <a:ln w="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E2D3BC3D-2161-251B-1F4C-364F40B52D6F}"/>
              </a:ext>
            </a:extLst>
          </p:cNvPr>
          <p:cNvSpPr/>
          <p:nvPr/>
        </p:nvSpPr>
        <p:spPr>
          <a:xfrm rot="8100000">
            <a:off x="5172074" y="5943960"/>
            <a:ext cx="1847850" cy="1847850"/>
          </a:xfrm>
          <a:prstGeom prst="rtTriangle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B9FCB71-1937-5116-87C5-72C8679CC936}"/>
              </a:ext>
            </a:extLst>
          </p:cNvPr>
          <p:cNvSpPr/>
          <p:nvPr/>
        </p:nvSpPr>
        <p:spPr>
          <a:xfrm rot="8100000">
            <a:off x="5494234" y="6108414"/>
            <a:ext cx="1166587" cy="1166587"/>
          </a:xfrm>
          <a:prstGeom prst="rtTriangle">
            <a:avLst/>
          </a:prstGeom>
          <a:solidFill>
            <a:srgbClr val="00206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F9618EA-8690-526E-0FE6-8707C0F53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16BA7F25-B836-9CFD-D5D3-85CBBA1E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  <p:pic>
        <p:nvPicPr>
          <p:cNvPr id="3" name="Gambar 2">
            <a:extLst>
              <a:ext uri="{FF2B5EF4-FFF2-40B4-BE49-F238E27FC236}">
                <a16:creationId xmlns:a16="http://schemas.microsoft.com/office/drawing/2014/main" id="{B924BD1E-453F-CB6C-EB0F-5BFDBD364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21" t="19297" r="10907" b="14436"/>
          <a:stretch/>
        </p:blipFill>
        <p:spPr>
          <a:xfrm>
            <a:off x="6331718" y="1018866"/>
            <a:ext cx="4743589" cy="3348957"/>
          </a:xfrm>
          <a:prstGeom prst="rect">
            <a:avLst/>
          </a:prstGeom>
        </p:spPr>
      </p:pic>
      <p:pic>
        <p:nvPicPr>
          <p:cNvPr id="10" name="Gambar 9">
            <a:extLst>
              <a:ext uri="{FF2B5EF4-FFF2-40B4-BE49-F238E27FC236}">
                <a16:creationId xmlns:a16="http://schemas.microsoft.com/office/drawing/2014/main" id="{E6DC73DB-0BB8-DC6D-DF23-085613712D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16" t="36952" r="6769" b="8492"/>
          <a:stretch/>
        </p:blipFill>
        <p:spPr>
          <a:xfrm>
            <a:off x="261943" y="1821261"/>
            <a:ext cx="5115026" cy="3477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Gambar 11">
            <a:extLst>
              <a:ext uri="{FF2B5EF4-FFF2-40B4-BE49-F238E27FC236}">
                <a16:creationId xmlns:a16="http://schemas.microsoft.com/office/drawing/2014/main" id="{335B393A-7F9D-B906-7FAD-9791C473B4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29954" r="6423" b="24033"/>
          <a:stretch/>
        </p:blipFill>
        <p:spPr>
          <a:xfrm>
            <a:off x="6815033" y="4085704"/>
            <a:ext cx="4260274" cy="2529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68040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19EFD-286C-8A90-2B55-BC5B438B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2139"/>
            <a:ext cx="10515600" cy="5104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F7D03-AD7F-DB39-B27D-9E943DD07AC0}"/>
              </a:ext>
            </a:extLst>
          </p:cNvPr>
          <p:cNvSpPr txBox="1"/>
          <p:nvPr/>
        </p:nvSpPr>
        <p:spPr>
          <a:xfrm>
            <a:off x="794055" y="752962"/>
            <a:ext cx="10604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LATAR BELAKANG : ERA ANALITIK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0B6F77-F4AB-9820-20B2-2157933F4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A1942C2-62FA-67F9-B0D6-5466CA35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5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2E805-8D50-182A-0CBA-E35541C64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951425"/>
            <a:ext cx="10477500" cy="5191125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4266316-5EFA-2349-AD22-91C9AB961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F12A88A-E7EF-25B5-B2F3-88D1FA948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42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4CB12-A9DF-30C2-FE87-35529A8E3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67494"/>
            <a:ext cx="10515600" cy="5473662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314953B-2B9F-0B32-B231-7BC0047C8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49C34CA-2A70-C56D-6791-C95345CC5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53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E4012-86BF-09F6-C29C-7E957A4DD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50125"/>
            <a:ext cx="10515599" cy="5558804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6D3E11-6660-F248-788D-145C3C950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0F36989-66F7-BF53-E036-FAE001326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27381" y="3730656"/>
            <a:ext cx="5759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Mengolah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menjadi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memiliki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proses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pengambilan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keputusan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92200" y="2018072"/>
            <a:ext cx="3168352" cy="2820843"/>
          </a:xfrm>
          <a:prstGeom prst="frame">
            <a:avLst>
              <a:gd name="adj1" fmla="val 13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27" name="Frame 26"/>
          <p:cNvSpPr/>
          <p:nvPr/>
        </p:nvSpPr>
        <p:spPr>
          <a:xfrm>
            <a:off x="5066792" y="120965"/>
            <a:ext cx="1674587" cy="1678073"/>
          </a:xfrm>
          <a:prstGeom prst="frame">
            <a:avLst>
              <a:gd name="adj1" fmla="val 265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28" name="Frame 27"/>
          <p:cNvSpPr/>
          <p:nvPr/>
        </p:nvSpPr>
        <p:spPr>
          <a:xfrm>
            <a:off x="10394707" y="5058965"/>
            <a:ext cx="1674587" cy="1678073"/>
          </a:xfrm>
          <a:prstGeom prst="frame">
            <a:avLst>
              <a:gd name="adj1" fmla="val 265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8" name="Picture Placeholder 7" descr="Text&#10;&#10;Description automatically generated">
            <a:extLst>
              <a:ext uri="{FF2B5EF4-FFF2-40B4-BE49-F238E27FC236}">
                <a16:creationId xmlns:a16="http://schemas.microsoft.com/office/drawing/2014/main" id="{BA190462-64B5-F5A7-CB54-84CF3C6B6BC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1" t="-29755" r="-6161" b="-29790"/>
          <a:stretch/>
        </p:blipFill>
        <p:spPr>
          <a:xfrm>
            <a:off x="4944085" y="0"/>
            <a:ext cx="1920000" cy="1920000"/>
          </a:xfrm>
        </p:spPr>
      </p:pic>
      <p:pic>
        <p:nvPicPr>
          <p:cNvPr id="10" name="Picture Placeholder 9" descr="A picture containing indoor&#10;&#10;Description automatically generated">
            <a:extLst>
              <a:ext uri="{FF2B5EF4-FFF2-40B4-BE49-F238E27FC236}">
                <a16:creationId xmlns:a16="http://schemas.microsoft.com/office/drawing/2014/main" id="{7AAE3DC9-807E-F16C-2F8F-357CE4C5BD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4" t="-24119" r="-4044" b="-19606"/>
          <a:stretch/>
        </p:blipFill>
        <p:spPr>
          <a:xfrm>
            <a:off x="6864087" y="1908313"/>
            <a:ext cx="3424579" cy="3040360"/>
          </a:xfrm>
        </p:spPr>
      </p:pic>
      <p:pic>
        <p:nvPicPr>
          <p:cNvPr id="12" name="Picture Placeholder 11" descr="Graphical user interface&#10;&#10;Description automatically generated">
            <a:extLst>
              <a:ext uri="{FF2B5EF4-FFF2-40B4-BE49-F238E27FC236}">
                <a16:creationId xmlns:a16="http://schemas.microsoft.com/office/drawing/2014/main" id="{685A50EB-6BF2-6E90-48FB-F5E431742E7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2" t="-58422" r="-9150" b="-58422"/>
          <a:stretch/>
        </p:blipFill>
        <p:spPr>
          <a:xfrm>
            <a:off x="10272000" y="4938000"/>
            <a:ext cx="1920000" cy="1920000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48FB885-141C-001E-8B8C-CAB7B55FFFB0}"/>
              </a:ext>
            </a:extLst>
          </p:cNvPr>
          <p:cNvSpPr txBox="1">
            <a:spLocks/>
          </p:cNvSpPr>
          <p:nvPr/>
        </p:nvSpPr>
        <p:spPr>
          <a:xfrm>
            <a:off x="527380" y="2999511"/>
            <a:ext cx="5887233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altLang="ko-KR" sz="3200" b="1" dirty="0"/>
              <a:t>(DATA SCIENTIST / DATA ANALYST)</a:t>
            </a:r>
            <a:endParaRPr lang="en-US" altLang="ko-KR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A8F7A-C5A5-5688-5FC2-45A931046976}"/>
              </a:ext>
            </a:extLst>
          </p:cNvPr>
          <p:cNvSpPr txBox="1"/>
          <p:nvPr/>
        </p:nvSpPr>
        <p:spPr>
          <a:xfrm>
            <a:off x="527381" y="2074626"/>
            <a:ext cx="634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pPr algn="l"/>
            <a:r>
              <a:rPr lang="id-ID" altLang="ko-KR" sz="7200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PROFESI STATISTISI</a:t>
            </a:r>
            <a:endParaRPr lang="ko-KR" altLang="en-US" sz="7200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EF48C7-B343-58E5-99DB-9493121C4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432C4F1-8E8D-883E-F3C8-C90640B41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32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20480"/>
          <p:cNvGrpSpPr/>
          <p:nvPr/>
        </p:nvGrpSpPr>
        <p:grpSpPr>
          <a:xfrm>
            <a:off x="1834740" y="2055350"/>
            <a:ext cx="10222088" cy="2421729"/>
            <a:chOff x="649850" y="1755670"/>
            <a:chExt cx="7666566" cy="1816297"/>
          </a:xfrm>
        </p:grpSpPr>
        <p:sp>
          <p:nvSpPr>
            <p:cNvPr id="22" name="Block Arc 21"/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solidFill>
              <a:srgbClr val="102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480" name="Rectangle 20479"/>
            <p:cNvSpPr/>
            <p:nvPr/>
          </p:nvSpPr>
          <p:spPr>
            <a:xfrm>
              <a:off x="1291353" y="1755670"/>
              <a:ext cx="6156000" cy="72000"/>
            </a:xfrm>
            <a:prstGeom prst="rect">
              <a:avLst/>
            </a:prstGeom>
            <a:solidFill>
              <a:srgbClr val="102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49850" y="3499967"/>
              <a:ext cx="6802399" cy="72000"/>
            </a:xfrm>
            <a:prstGeom prst="rect">
              <a:avLst/>
            </a:prstGeom>
            <a:solidFill>
              <a:srgbClr val="102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5896" y="1507264"/>
            <a:ext cx="1219200" cy="1219200"/>
            <a:chOff x="5364088" y="2787774"/>
            <a:chExt cx="914400" cy="914400"/>
          </a:xfrm>
        </p:grpSpPr>
        <p:sp>
          <p:nvSpPr>
            <p:cNvPr id="4" name="Oval 3"/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rgbClr val="14326C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d-ID" altLang="ko-KR" sz="5400" b="1" dirty="0">
                  <a:solidFill>
                    <a:schemeClr val="bg1"/>
                  </a:solidFill>
                </a:rPr>
                <a:t>1</a:t>
              </a:r>
              <a:endParaRPr lang="ko-KR" altLang="en-US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89207" y="1507264"/>
            <a:ext cx="1219200" cy="1219200"/>
            <a:chOff x="5364088" y="2787774"/>
            <a:chExt cx="914400" cy="914400"/>
          </a:xfrm>
        </p:grpSpPr>
        <p:sp>
          <p:nvSpPr>
            <p:cNvPr id="9" name="Oval 8"/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rgbClr val="14326C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d-ID" altLang="ko-KR" sz="5400" b="1" dirty="0">
                  <a:solidFill>
                    <a:schemeClr val="bg1"/>
                  </a:solidFill>
                </a:rPr>
                <a:t>2</a:t>
              </a:r>
              <a:endParaRPr lang="ko-KR" altLang="en-US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72517" y="1507264"/>
            <a:ext cx="1219200" cy="1219200"/>
            <a:chOff x="5364088" y="2787774"/>
            <a:chExt cx="914400" cy="914400"/>
          </a:xfrm>
        </p:grpSpPr>
        <p:sp>
          <p:nvSpPr>
            <p:cNvPr id="12" name="Oval 11"/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rgbClr val="14326C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d-ID" altLang="ko-KR" sz="5400" b="1" dirty="0">
                  <a:solidFill>
                    <a:schemeClr val="bg1"/>
                  </a:solidFill>
                </a:rPr>
                <a:t>3</a:t>
              </a:r>
              <a:endParaRPr lang="ko-KR" altLang="en-US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97552" y="3818299"/>
            <a:ext cx="1219200" cy="1219200"/>
            <a:chOff x="5364088" y="2787774"/>
            <a:chExt cx="914400" cy="914400"/>
          </a:xfrm>
        </p:grpSpPr>
        <p:sp>
          <p:nvSpPr>
            <p:cNvPr id="15" name="Oval 14"/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rgbClr val="14326C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d-ID" altLang="ko-KR" sz="5400" b="1" dirty="0">
                  <a:solidFill>
                    <a:schemeClr val="bg1"/>
                  </a:solidFill>
                </a:rPr>
                <a:t>5</a:t>
              </a:r>
              <a:endParaRPr lang="ko-KR" altLang="en-US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80863" y="3818299"/>
            <a:ext cx="1219200" cy="1219200"/>
            <a:chOff x="5364088" y="2787774"/>
            <a:chExt cx="914400" cy="914400"/>
          </a:xfrm>
        </p:grpSpPr>
        <p:sp>
          <p:nvSpPr>
            <p:cNvPr id="18" name="Oval 17"/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rgbClr val="14326C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d-ID" altLang="ko-KR" sz="5400" b="1" dirty="0">
                  <a:solidFill>
                    <a:schemeClr val="bg1"/>
                  </a:solidFill>
                </a:rPr>
                <a:t>4</a:t>
              </a:r>
              <a:endParaRPr lang="ko-KR" altLang="en-US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02617" y="1912329"/>
            <a:ext cx="409071" cy="409071"/>
            <a:chOff x="1547664" y="3147814"/>
            <a:chExt cx="720080" cy="720080"/>
          </a:xfrm>
          <a:solidFill>
            <a:srgbClr val="0A1938"/>
          </a:solidFill>
        </p:grpSpPr>
        <p:sp>
          <p:nvSpPr>
            <p:cNvPr id="7" name="Oval 6"/>
            <p:cNvSpPr/>
            <p:nvPr/>
          </p:nvSpPr>
          <p:spPr>
            <a:xfrm>
              <a:off x="1547664" y="3147814"/>
              <a:ext cx="720080" cy="720080"/>
            </a:xfrm>
            <a:prstGeom prst="ellipse">
              <a:avLst/>
            </a:prstGeom>
            <a:solidFill>
              <a:srgbClr val="14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1741237" y="3312127"/>
              <a:ext cx="391455" cy="391455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85927" y="1912329"/>
            <a:ext cx="409071" cy="409071"/>
            <a:chOff x="1547664" y="3147814"/>
            <a:chExt cx="720080" cy="720080"/>
          </a:xfrm>
        </p:grpSpPr>
        <p:sp>
          <p:nvSpPr>
            <p:cNvPr id="24" name="Oval 23"/>
            <p:cNvSpPr/>
            <p:nvPr/>
          </p:nvSpPr>
          <p:spPr>
            <a:xfrm>
              <a:off x="1547664" y="3147814"/>
              <a:ext cx="720080" cy="720080"/>
            </a:xfrm>
            <a:prstGeom prst="ellipse">
              <a:avLst/>
            </a:prstGeom>
            <a:solidFill>
              <a:srgbClr val="14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>
              <a:off x="1741237" y="3312127"/>
              <a:ext cx="391455" cy="391455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 rot="10800000">
            <a:off x="6094273" y="4223365"/>
            <a:ext cx="409071" cy="409071"/>
            <a:chOff x="1547664" y="3147814"/>
            <a:chExt cx="720080" cy="720080"/>
          </a:xfrm>
        </p:grpSpPr>
        <p:sp>
          <p:nvSpPr>
            <p:cNvPr id="27" name="Oval 26"/>
            <p:cNvSpPr/>
            <p:nvPr/>
          </p:nvSpPr>
          <p:spPr>
            <a:xfrm>
              <a:off x="1547664" y="3147814"/>
              <a:ext cx="720080" cy="720080"/>
            </a:xfrm>
            <a:prstGeom prst="ellipse">
              <a:avLst/>
            </a:prstGeom>
            <a:solidFill>
              <a:srgbClr val="14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8" name="Chevron 27"/>
            <p:cNvSpPr/>
            <p:nvPr/>
          </p:nvSpPr>
          <p:spPr>
            <a:xfrm>
              <a:off x="1741237" y="3312127"/>
              <a:ext cx="391455" cy="391455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5400000">
            <a:off x="11768795" y="3067846"/>
            <a:ext cx="409071" cy="409071"/>
            <a:chOff x="1547664" y="3147814"/>
            <a:chExt cx="720080" cy="720080"/>
          </a:xfrm>
        </p:grpSpPr>
        <p:sp>
          <p:nvSpPr>
            <p:cNvPr id="30" name="Oval 29"/>
            <p:cNvSpPr/>
            <p:nvPr/>
          </p:nvSpPr>
          <p:spPr>
            <a:xfrm>
              <a:off x="1547664" y="3147814"/>
              <a:ext cx="720080" cy="720080"/>
            </a:xfrm>
            <a:prstGeom prst="ellipse">
              <a:avLst/>
            </a:prstGeom>
            <a:solidFill>
              <a:srgbClr val="14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" name="Chevron 30"/>
            <p:cNvSpPr/>
            <p:nvPr/>
          </p:nvSpPr>
          <p:spPr>
            <a:xfrm>
              <a:off x="1741237" y="3312127"/>
              <a:ext cx="391455" cy="391455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366190" y="2804008"/>
            <a:ext cx="269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COLLECTING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AD1E51-2A11-D20A-7E87-A80FC17CB066}"/>
              </a:ext>
            </a:extLst>
          </p:cNvPr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56" name="그룹 5">
            <a:extLst>
              <a:ext uri="{FF2B5EF4-FFF2-40B4-BE49-F238E27FC236}">
                <a16:creationId xmlns:a16="http://schemas.microsoft.com/office/drawing/2014/main" id="{B0875A1C-82EF-4FD9-2E75-A9FBAC3BED98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57" name="자유형: 도형 6">
              <a:extLst>
                <a:ext uri="{FF2B5EF4-FFF2-40B4-BE49-F238E27FC236}">
                  <a16:creationId xmlns:a16="http://schemas.microsoft.com/office/drawing/2014/main" id="{B2BE79D7-6E5A-F551-899B-38F294F2F30D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58" name="그룹 7">
              <a:extLst>
                <a:ext uri="{FF2B5EF4-FFF2-40B4-BE49-F238E27FC236}">
                  <a16:creationId xmlns:a16="http://schemas.microsoft.com/office/drawing/2014/main" id="{2542A011-449C-76E7-18ED-18EABF59B95D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59" name="그룹 8">
                <a:extLst>
                  <a:ext uri="{FF2B5EF4-FFF2-40B4-BE49-F238E27FC236}">
                    <a16:creationId xmlns:a16="http://schemas.microsoft.com/office/drawing/2014/main" id="{812805FF-B7DC-70AC-8A0F-6F9F84FB7BD7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0482" name="이등변 삼각형 49">
                  <a:extLst>
                    <a:ext uri="{FF2B5EF4-FFF2-40B4-BE49-F238E27FC236}">
                      <a16:creationId xmlns:a16="http://schemas.microsoft.com/office/drawing/2014/main" id="{18156081-1B1A-E19F-EBA2-561E6B7C7E9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20483" name="자유형: 도형 16">
                  <a:extLst>
                    <a:ext uri="{FF2B5EF4-FFF2-40B4-BE49-F238E27FC236}">
                      <a16:creationId xmlns:a16="http://schemas.microsoft.com/office/drawing/2014/main" id="{40B816B9-CAA2-CD49-30E4-7ED1AA904BB2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0484" name="자유형: 도형 17">
                  <a:extLst>
                    <a:ext uri="{FF2B5EF4-FFF2-40B4-BE49-F238E27FC236}">
                      <a16:creationId xmlns:a16="http://schemas.microsoft.com/office/drawing/2014/main" id="{F6385D0F-62BE-26BB-CB4E-9F960FC49458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60" name="타원 11">
                <a:extLst>
                  <a:ext uri="{FF2B5EF4-FFF2-40B4-BE49-F238E27FC236}">
                    <a16:creationId xmlns:a16="http://schemas.microsoft.com/office/drawing/2014/main" id="{F21D1DB4-D5E7-D227-FAE5-026E5E56944D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1" name="직사각형 12">
                <a:extLst>
                  <a:ext uri="{FF2B5EF4-FFF2-40B4-BE49-F238E27FC236}">
                    <a16:creationId xmlns:a16="http://schemas.microsoft.com/office/drawing/2014/main" id="{0C6F8A8D-BB17-F294-E6F5-DF52CAEAC89F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2" name="자유형: 도형 13">
                <a:extLst>
                  <a:ext uri="{FF2B5EF4-FFF2-40B4-BE49-F238E27FC236}">
                    <a16:creationId xmlns:a16="http://schemas.microsoft.com/office/drawing/2014/main" id="{0E86FAE9-BBA6-036D-188B-1428BAE10679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3" name="자유형: 도형 14">
                <a:extLst>
                  <a:ext uri="{FF2B5EF4-FFF2-40B4-BE49-F238E27FC236}">
                    <a16:creationId xmlns:a16="http://schemas.microsoft.com/office/drawing/2014/main" id="{9C59F89D-A8C5-09C9-1FCC-8A35A5F13267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20487" name="TextBox 20486">
            <a:extLst>
              <a:ext uri="{FF2B5EF4-FFF2-40B4-BE49-F238E27FC236}">
                <a16:creationId xmlns:a16="http://schemas.microsoft.com/office/drawing/2014/main" id="{4D8B2940-CB99-4B4D-0F33-675C7AC7DA56}"/>
              </a:ext>
            </a:extLst>
          </p:cNvPr>
          <p:cNvSpPr txBox="1"/>
          <p:nvPr/>
        </p:nvSpPr>
        <p:spPr>
          <a:xfrm>
            <a:off x="4949501" y="2802179"/>
            <a:ext cx="269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MANAGEMENT</a:t>
            </a:r>
          </a:p>
        </p:txBody>
      </p:sp>
      <p:sp>
        <p:nvSpPr>
          <p:cNvPr id="20488" name="TextBox 20487">
            <a:extLst>
              <a:ext uri="{FF2B5EF4-FFF2-40B4-BE49-F238E27FC236}">
                <a16:creationId xmlns:a16="http://schemas.microsoft.com/office/drawing/2014/main" id="{0DB94650-AFCF-1A96-7904-54742CD24B32}"/>
              </a:ext>
            </a:extLst>
          </p:cNvPr>
          <p:cNvSpPr txBox="1"/>
          <p:nvPr/>
        </p:nvSpPr>
        <p:spPr>
          <a:xfrm>
            <a:off x="8531787" y="2773140"/>
            <a:ext cx="269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SUMMARIZING</a:t>
            </a:r>
          </a:p>
        </p:txBody>
      </p:sp>
      <p:sp>
        <p:nvSpPr>
          <p:cNvPr id="20491" name="TextBox 20490">
            <a:extLst>
              <a:ext uri="{FF2B5EF4-FFF2-40B4-BE49-F238E27FC236}">
                <a16:creationId xmlns:a16="http://schemas.microsoft.com/office/drawing/2014/main" id="{10ADF42E-5ADD-86A8-8E33-382DE3013965}"/>
              </a:ext>
            </a:extLst>
          </p:cNvPr>
          <p:cNvSpPr txBox="1"/>
          <p:nvPr/>
        </p:nvSpPr>
        <p:spPr>
          <a:xfrm>
            <a:off x="3157846" y="5245192"/>
            <a:ext cx="269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INFORMATION PRESENTING</a:t>
            </a:r>
          </a:p>
        </p:txBody>
      </p:sp>
      <p:sp>
        <p:nvSpPr>
          <p:cNvPr id="20492" name="TextBox 20491">
            <a:extLst>
              <a:ext uri="{FF2B5EF4-FFF2-40B4-BE49-F238E27FC236}">
                <a16:creationId xmlns:a16="http://schemas.microsoft.com/office/drawing/2014/main" id="{DB5D18E8-A7B2-B0E8-3774-865E52E792CB}"/>
              </a:ext>
            </a:extLst>
          </p:cNvPr>
          <p:cNvSpPr txBox="1"/>
          <p:nvPr/>
        </p:nvSpPr>
        <p:spPr>
          <a:xfrm>
            <a:off x="6741156" y="5195213"/>
            <a:ext cx="269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DECISION MAKING</a:t>
            </a:r>
          </a:p>
        </p:txBody>
      </p:sp>
      <p:grpSp>
        <p:nvGrpSpPr>
          <p:cNvPr id="20493" name="Group 20492">
            <a:extLst>
              <a:ext uri="{FF2B5EF4-FFF2-40B4-BE49-F238E27FC236}">
                <a16:creationId xmlns:a16="http://schemas.microsoft.com/office/drawing/2014/main" id="{E0CA676D-2384-A4A8-B3E0-1A9B8F3C97AB}"/>
              </a:ext>
            </a:extLst>
          </p:cNvPr>
          <p:cNvGrpSpPr/>
          <p:nvPr/>
        </p:nvGrpSpPr>
        <p:grpSpPr>
          <a:xfrm>
            <a:off x="687840" y="3875620"/>
            <a:ext cx="1219200" cy="1219200"/>
            <a:chOff x="5364088" y="2787774"/>
            <a:chExt cx="914400" cy="914400"/>
          </a:xfrm>
        </p:grpSpPr>
        <p:sp>
          <p:nvSpPr>
            <p:cNvPr id="20494" name="Oval 20493">
              <a:extLst>
                <a:ext uri="{FF2B5EF4-FFF2-40B4-BE49-F238E27FC236}">
                  <a16:creationId xmlns:a16="http://schemas.microsoft.com/office/drawing/2014/main" id="{B0607CD7-66D0-F119-E339-A33870AEA488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rgbClr val="14326C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495" name="Oval 20494">
              <a:extLst>
                <a:ext uri="{FF2B5EF4-FFF2-40B4-BE49-F238E27FC236}">
                  <a16:creationId xmlns:a16="http://schemas.microsoft.com/office/drawing/2014/main" id="{8C5B4249-6540-BBBB-3520-4D7D6C038CB2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d-ID" altLang="ko-KR" sz="5400" b="1" dirty="0">
                  <a:solidFill>
                    <a:schemeClr val="bg1"/>
                  </a:solidFill>
                </a:rPr>
                <a:t>6</a:t>
              </a:r>
              <a:endParaRPr lang="ko-KR" altLang="en-US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497" name="Group 20496">
            <a:extLst>
              <a:ext uri="{FF2B5EF4-FFF2-40B4-BE49-F238E27FC236}">
                <a16:creationId xmlns:a16="http://schemas.microsoft.com/office/drawing/2014/main" id="{9304BD27-54FC-7A27-9C09-211C5E314945}"/>
              </a:ext>
            </a:extLst>
          </p:cNvPr>
          <p:cNvGrpSpPr/>
          <p:nvPr/>
        </p:nvGrpSpPr>
        <p:grpSpPr>
          <a:xfrm rot="10800000">
            <a:off x="2697760" y="4232528"/>
            <a:ext cx="409071" cy="409071"/>
            <a:chOff x="1547664" y="3147814"/>
            <a:chExt cx="720080" cy="720080"/>
          </a:xfrm>
        </p:grpSpPr>
        <p:sp>
          <p:nvSpPr>
            <p:cNvPr id="20498" name="Oval 20497">
              <a:extLst>
                <a:ext uri="{FF2B5EF4-FFF2-40B4-BE49-F238E27FC236}">
                  <a16:creationId xmlns:a16="http://schemas.microsoft.com/office/drawing/2014/main" id="{C5AD7E6E-62A5-F727-F092-BD9143BFEBFC}"/>
                </a:ext>
              </a:extLst>
            </p:cNvPr>
            <p:cNvSpPr/>
            <p:nvPr/>
          </p:nvSpPr>
          <p:spPr>
            <a:xfrm>
              <a:off x="1547664" y="3147814"/>
              <a:ext cx="720080" cy="720080"/>
            </a:xfrm>
            <a:prstGeom prst="ellipse">
              <a:avLst/>
            </a:prstGeom>
            <a:solidFill>
              <a:srgbClr val="14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0499" name="Chevron 27">
              <a:extLst>
                <a:ext uri="{FF2B5EF4-FFF2-40B4-BE49-F238E27FC236}">
                  <a16:creationId xmlns:a16="http://schemas.microsoft.com/office/drawing/2014/main" id="{4F6731DC-5D07-5FA8-BC30-65C55FFD52B4}"/>
                </a:ext>
              </a:extLst>
            </p:cNvPr>
            <p:cNvSpPr/>
            <p:nvPr/>
          </p:nvSpPr>
          <p:spPr>
            <a:xfrm>
              <a:off x="1741237" y="3312127"/>
              <a:ext cx="391455" cy="391455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20500" name="TextBox 20499">
            <a:extLst>
              <a:ext uri="{FF2B5EF4-FFF2-40B4-BE49-F238E27FC236}">
                <a16:creationId xmlns:a16="http://schemas.microsoft.com/office/drawing/2014/main" id="{821479DF-0530-11AF-01C7-44AE8C06AA50}"/>
              </a:ext>
            </a:extLst>
          </p:cNvPr>
          <p:cNvSpPr txBox="1"/>
          <p:nvPr/>
        </p:nvSpPr>
        <p:spPr>
          <a:xfrm>
            <a:off x="-51866" y="5194704"/>
            <a:ext cx="269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PROCESSING</a:t>
            </a:r>
          </a:p>
        </p:txBody>
      </p:sp>
      <p:sp>
        <p:nvSpPr>
          <p:cNvPr id="20504" name="TextBox 20503">
            <a:extLst>
              <a:ext uri="{FF2B5EF4-FFF2-40B4-BE49-F238E27FC236}">
                <a16:creationId xmlns:a16="http://schemas.microsoft.com/office/drawing/2014/main" id="{B1D6D10F-6531-2ECE-FEF9-26BC7BFFBC17}"/>
              </a:ext>
            </a:extLst>
          </p:cNvPr>
          <p:cNvSpPr txBox="1"/>
          <p:nvPr/>
        </p:nvSpPr>
        <p:spPr>
          <a:xfrm>
            <a:off x="2465195" y="187000"/>
            <a:ext cx="6818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STATISTICIAN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164825E-51E1-9061-B94B-B8B83E3BE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6E6601B-6635-AEEA-D9DD-4E398F5A6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2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 rot="18900000">
            <a:off x="4712572" y="2219216"/>
            <a:ext cx="2766856" cy="2766856"/>
          </a:xfrm>
          <a:prstGeom prst="frame">
            <a:avLst>
              <a:gd name="adj1" fmla="val 5512"/>
            </a:avLst>
          </a:prstGeom>
          <a:solidFill>
            <a:srgbClr val="102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1963" y="3332989"/>
            <a:ext cx="216807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ko-KR" sz="2133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BIDANG</a:t>
            </a:r>
          </a:p>
          <a:p>
            <a:pPr algn="ctr"/>
            <a:r>
              <a:rPr lang="id-ID" altLang="ko-KR" sz="2133" b="1" dirty="0">
                <a:solidFill>
                  <a:schemeClr val="accent1"/>
                </a:solidFill>
                <a:cs typeface="Arial" pitchFamily="34" charset="0"/>
              </a:rPr>
              <a:t>APLIKASI</a:t>
            </a:r>
          </a:p>
          <a:p>
            <a:pPr algn="ctr"/>
            <a:r>
              <a:rPr lang="id-ID" altLang="ko-KR" sz="2133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BISNIS</a:t>
            </a:r>
            <a:endParaRPr lang="ko-KR" altLang="en-US" sz="2133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Block Arc 14"/>
          <p:cNvSpPr/>
          <p:nvPr/>
        </p:nvSpPr>
        <p:spPr>
          <a:xfrm rot="16200000">
            <a:off x="5729079" y="2553147"/>
            <a:ext cx="733844" cy="734327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26020" y="1844957"/>
            <a:ext cx="1200000" cy="12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6773695" y="1844957"/>
            <a:ext cx="1200000" cy="12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4226020" y="4185584"/>
            <a:ext cx="1200000" cy="12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6773695" y="4185584"/>
            <a:ext cx="1200000" cy="120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4" name="Block Arc 11">
            <a:extLst>
              <a:ext uri="{FF2B5EF4-FFF2-40B4-BE49-F238E27FC236}">
                <a16:creationId xmlns:a16="http://schemas.microsoft.com/office/drawing/2014/main" id="{9BB980E2-B8A3-3473-46B9-C544AE6E95BD}"/>
              </a:ext>
            </a:extLst>
          </p:cNvPr>
          <p:cNvSpPr/>
          <p:nvPr/>
        </p:nvSpPr>
        <p:spPr>
          <a:xfrm rot="10800000">
            <a:off x="7194927" y="4494707"/>
            <a:ext cx="357535" cy="58175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" name="Oval 25">
            <a:extLst>
              <a:ext uri="{FF2B5EF4-FFF2-40B4-BE49-F238E27FC236}">
                <a16:creationId xmlns:a16="http://schemas.microsoft.com/office/drawing/2014/main" id="{C14C534A-E56B-69E6-10BE-E2F57C46504B}"/>
              </a:ext>
            </a:extLst>
          </p:cNvPr>
          <p:cNvSpPr>
            <a:spLocks noChangeAspect="1"/>
          </p:cNvSpPr>
          <p:nvPr/>
        </p:nvSpPr>
        <p:spPr>
          <a:xfrm>
            <a:off x="4495256" y="4422243"/>
            <a:ext cx="716136" cy="7171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3266E2A-9A96-20F6-D04F-F2C7BC559551}"/>
              </a:ext>
            </a:extLst>
          </p:cNvPr>
          <p:cNvSpPr/>
          <p:nvPr/>
        </p:nvSpPr>
        <p:spPr>
          <a:xfrm rot="18900000">
            <a:off x="4703408" y="2165811"/>
            <a:ext cx="304955" cy="679376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C68C7CD-A9AD-3460-384C-9F0F19E19D23}"/>
              </a:ext>
            </a:extLst>
          </p:cNvPr>
          <p:cNvSpPr/>
          <p:nvPr/>
        </p:nvSpPr>
        <p:spPr>
          <a:xfrm>
            <a:off x="7088585" y="2155346"/>
            <a:ext cx="570218" cy="57021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76A7B3-80BA-30F4-1622-6F83BD0EB05D}"/>
              </a:ext>
            </a:extLst>
          </p:cNvPr>
          <p:cNvSpPr txBox="1"/>
          <p:nvPr/>
        </p:nvSpPr>
        <p:spPr>
          <a:xfrm>
            <a:off x="2465195" y="187000"/>
            <a:ext cx="6818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BIDANG </a:t>
            </a:r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APLIKASI</a:t>
            </a:r>
            <a:endParaRPr lang="ko-KR" altLang="en-U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A54D12-94E7-EF60-BE78-E1CA943AD8CA}"/>
              </a:ext>
            </a:extLst>
          </p:cNvPr>
          <p:cNvSpPr txBox="1"/>
          <p:nvPr/>
        </p:nvSpPr>
        <p:spPr>
          <a:xfrm>
            <a:off x="1369964" y="2015296"/>
            <a:ext cx="269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KUALITAS</a:t>
            </a:r>
            <a:endParaRPr lang="en-US" altLang="ko-KR" sz="4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DCECC4-67C9-5E1B-4C0F-48829D7E5A80}"/>
              </a:ext>
            </a:extLst>
          </p:cNvPr>
          <p:cNvSpPr txBox="1"/>
          <p:nvPr/>
        </p:nvSpPr>
        <p:spPr>
          <a:xfrm>
            <a:off x="8138946" y="2015296"/>
            <a:ext cx="391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4000" b="1" dirty="0">
                <a:solidFill>
                  <a:srgbClr val="ED7D31"/>
                </a:solidFill>
                <a:cs typeface="Arial" pitchFamily="34" charset="0"/>
              </a:rPr>
              <a:t>PRODUKTIVITAS</a:t>
            </a:r>
            <a:endParaRPr lang="en-US" altLang="ko-KR" sz="4000" b="1" dirty="0">
              <a:solidFill>
                <a:srgbClr val="ED7D31"/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5A569C-9BF0-5F0B-C0B8-96D6EA73DF8B}"/>
              </a:ext>
            </a:extLst>
          </p:cNvPr>
          <p:cNvSpPr txBox="1"/>
          <p:nvPr/>
        </p:nvSpPr>
        <p:spPr>
          <a:xfrm>
            <a:off x="589585" y="4494707"/>
            <a:ext cx="3478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altLang="ko-KR" sz="4000" b="1" dirty="0">
                <a:solidFill>
                  <a:srgbClr val="FFC000"/>
                </a:solidFill>
                <a:cs typeface="Arial" pitchFamily="34" charset="0"/>
              </a:rPr>
              <a:t>PEMASARAN</a:t>
            </a:r>
            <a:endParaRPr lang="en-US" altLang="ko-KR" sz="4000" b="1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01FE72-6609-6CA4-1540-D1F2870B5778}"/>
              </a:ext>
            </a:extLst>
          </p:cNvPr>
          <p:cNvSpPr txBox="1"/>
          <p:nvPr/>
        </p:nvSpPr>
        <p:spPr>
          <a:xfrm>
            <a:off x="8123425" y="4494707"/>
            <a:ext cx="391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4000" b="1" dirty="0">
                <a:solidFill>
                  <a:srgbClr val="5B9BD5"/>
                </a:solidFill>
                <a:cs typeface="Arial" pitchFamily="34" charset="0"/>
              </a:rPr>
              <a:t>KEUANGAN</a:t>
            </a:r>
            <a:endParaRPr lang="en-US" altLang="ko-KR" sz="4000" b="1" dirty="0">
              <a:solidFill>
                <a:srgbClr val="5B9BD5"/>
              </a:solidFill>
              <a:cs typeface="Arial" pitchFamily="34" charset="0"/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2015A64-3B1D-A6C5-4F79-69C937B4F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6229879-636F-481F-7F60-31081D572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9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DAAE6174-CF24-8F62-83BA-37FF3A5E9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/>
          <a:stretch/>
        </p:blipFill>
        <p:spPr>
          <a:xfrm>
            <a:off x="-28210" y="-14114"/>
            <a:ext cx="12220210" cy="720102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6CAD305-3770-6CAC-D531-E956B9D0EC7A}"/>
              </a:ext>
            </a:extLst>
          </p:cNvPr>
          <p:cNvSpPr/>
          <p:nvPr/>
        </p:nvSpPr>
        <p:spPr>
          <a:xfrm>
            <a:off x="-28210" y="-14114"/>
            <a:ext cx="12220210" cy="72010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BDAA4-8765-4F82-C5D6-BDC012C637F9}"/>
              </a:ext>
            </a:extLst>
          </p:cNvPr>
          <p:cNvSpPr txBox="1"/>
          <p:nvPr/>
        </p:nvSpPr>
        <p:spPr>
          <a:xfrm>
            <a:off x="853049" y="603374"/>
            <a:ext cx="10604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PENYELENGGARAAN </a:t>
            </a:r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ABB376-3FB9-404D-5C76-392A6340D728}"/>
              </a:ext>
            </a:extLst>
          </p:cNvPr>
          <p:cNvSpPr txBox="1">
            <a:spLocks/>
          </p:cNvSpPr>
          <p:nvPr/>
        </p:nvSpPr>
        <p:spPr>
          <a:xfrm>
            <a:off x="0" y="1422578"/>
            <a:ext cx="12192000" cy="38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id-ID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C000"/>
                </a:highlight>
              </a:rPr>
              <a:t>BEBAN STUDI 144 SKS DITEMPUH SELAMA 8 SEMESTER BERPOLA 6-1-1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59DEEA-75D7-5E33-0785-47F9A823B576}"/>
              </a:ext>
            </a:extLst>
          </p:cNvPr>
          <p:cNvGrpSpPr/>
          <p:nvPr/>
        </p:nvGrpSpPr>
        <p:grpSpPr>
          <a:xfrm>
            <a:off x="2288764" y="2168627"/>
            <a:ext cx="7614472" cy="3477607"/>
            <a:chOff x="3786129" y="2792564"/>
            <a:chExt cx="4662898" cy="21295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FE6C41-A38C-650E-132F-D58FED40145E}"/>
                </a:ext>
              </a:extLst>
            </p:cNvPr>
            <p:cNvGrpSpPr/>
            <p:nvPr/>
          </p:nvGrpSpPr>
          <p:grpSpPr>
            <a:xfrm>
              <a:off x="5484554" y="3331203"/>
              <a:ext cx="1266047" cy="1237333"/>
              <a:chOff x="7081717" y="3258286"/>
              <a:chExt cx="1266047" cy="1237333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DBD6E83-2384-9FA0-368C-66676B879AF2}"/>
                  </a:ext>
                </a:extLst>
              </p:cNvPr>
              <p:cNvSpPr/>
              <p:nvPr/>
            </p:nvSpPr>
            <p:spPr>
              <a:xfrm>
                <a:off x="7081717" y="3258286"/>
                <a:ext cx="1064066" cy="106406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438E7D1-6805-A2DB-9E9E-014A13693C07}"/>
                  </a:ext>
                </a:extLst>
              </p:cNvPr>
              <p:cNvGrpSpPr/>
              <p:nvPr/>
            </p:nvGrpSpPr>
            <p:grpSpPr>
              <a:xfrm>
                <a:off x="7351077" y="4117515"/>
                <a:ext cx="996687" cy="378104"/>
                <a:chOff x="1271057" y="3783817"/>
                <a:chExt cx="996687" cy="378104"/>
              </a:xfrm>
              <a:solidFill>
                <a:srgbClr val="F07927"/>
              </a:solidFill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E9596B6-0D6A-C4B3-8EE4-D618E54F7F93}"/>
                    </a:ext>
                  </a:extLst>
                </p:cNvPr>
                <p:cNvSpPr/>
                <p:nvPr/>
              </p:nvSpPr>
              <p:spPr>
                <a:xfrm>
                  <a:off x="1271057" y="3783817"/>
                  <a:ext cx="996687" cy="37810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109A92-BFBC-68CE-3ED3-E95838F733C8}"/>
                    </a:ext>
                  </a:extLst>
                </p:cNvPr>
                <p:cNvSpPr txBox="1"/>
                <p:nvPr/>
              </p:nvSpPr>
              <p:spPr>
                <a:xfrm>
                  <a:off x="1289508" y="3841698"/>
                  <a:ext cx="924679" cy="28271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id-ID" altLang="ko-KR" sz="2400" b="1" dirty="0">
                      <a:solidFill>
                        <a:schemeClr val="bg1"/>
                      </a:solidFill>
                    </a:rPr>
                    <a:t>MAGANG</a:t>
                  </a:r>
                  <a:endParaRPr lang="ko-KR" alt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8" name="Group 27">
              <a:extLst>
                <a:ext uri="{FF2B5EF4-FFF2-40B4-BE49-F238E27FC236}">
                  <a16:creationId xmlns:a16="http://schemas.microsoft.com/office/drawing/2014/main" id="{E0D4EF26-4906-68C3-3922-8F60B8411744}"/>
                </a:ext>
              </a:extLst>
            </p:cNvPr>
            <p:cNvGrpSpPr/>
            <p:nvPr/>
          </p:nvGrpSpPr>
          <p:grpSpPr>
            <a:xfrm>
              <a:off x="3786129" y="3148235"/>
              <a:ext cx="1246447" cy="1247032"/>
              <a:chOff x="5492422" y="3075320"/>
              <a:chExt cx="1246447" cy="1247032"/>
            </a:xfrm>
          </p:grpSpPr>
          <p:sp>
            <p:nvSpPr>
              <p:cNvPr id="19" name="Rounded Rectangle 28">
                <a:extLst>
                  <a:ext uri="{FF2B5EF4-FFF2-40B4-BE49-F238E27FC236}">
                    <a16:creationId xmlns:a16="http://schemas.microsoft.com/office/drawing/2014/main" id="{5CB620D3-1A4A-B13F-4F21-640E02797A3E}"/>
                  </a:ext>
                </a:extLst>
              </p:cNvPr>
              <p:cNvSpPr/>
              <p:nvPr/>
            </p:nvSpPr>
            <p:spPr>
              <a:xfrm>
                <a:off x="5492422" y="3258286"/>
                <a:ext cx="1064066" cy="106406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767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grpSp>
            <p:nvGrpSpPr>
              <p:cNvPr id="20" name="Group 29">
                <a:extLst>
                  <a:ext uri="{FF2B5EF4-FFF2-40B4-BE49-F238E27FC236}">
                    <a16:creationId xmlns:a16="http://schemas.microsoft.com/office/drawing/2014/main" id="{0C61D625-12F0-7BE1-2822-A0F165CE44C2}"/>
                  </a:ext>
                </a:extLst>
              </p:cNvPr>
              <p:cNvGrpSpPr/>
              <p:nvPr/>
            </p:nvGrpSpPr>
            <p:grpSpPr>
              <a:xfrm>
                <a:off x="5742182" y="3075320"/>
                <a:ext cx="996687" cy="378104"/>
                <a:chOff x="1271057" y="3783817"/>
                <a:chExt cx="996687" cy="378104"/>
              </a:xfrm>
            </p:grpSpPr>
            <p:sp>
              <p:nvSpPr>
                <p:cNvPr id="21" name="Rectangle 30">
                  <a:extLst>
                    <a:ext uri="{FF2B5EF4-FFF2-40B4-BE49-F238E27FC236}">
                      <a16:creationId xmlns:a16="http://schemas.microsoft.com/office/drawing/2014/main" id="{E9B8ACAA-8CCB-6AE0-7B3D-001187BA7830}"/>
                    </a:ext>
                  </a:extLst>
                </p:cNvPr>
                <p:cNvSpPr/>
                <p:nvPr/>
              </p:nvSpPr>
              <p:spPr>
                <a:xfrm>
                  <a:off x="1271057" y="3783817"/>
                  <a:ext cx="996687" cy="37810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547A028-EB40-9D36-62A7-01C65583C7E0}"/>
                    </a:ext>
                  </a:extLst>
                </p:cNvPr>
                <p:cNvSpPr txBox="1"/>
                <p:nvPr/>
              </p:nvSpPr>
              <p:spPr>
                <a:xfrm>
                  <a:off x="1343065" y="3831514"/>
                  <a:ext cx="852670" cy="28271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id-ID" altLang="ko-KR" sz="2400" b="1" dirty="0">
                      <a:solidFill>
                        <a:schemeClr val="bg1"/>
                      </a:solidFill>
                    </a:rPr>
                    <a:t>KAMPUS</a:t>
                  </a:r>
                  <a:endParaRPr lang="ko-KR" alt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3" name="Group 27">
              <a:extLst>
                <a:ext uri="{FF2B5EF4-FFF2-40B4-BE49-F238E27FC236}">
                  <a16:creationId xmlns:a16="http://schemas.microsoft.com/office/drawing/2014/main" id="{16BEBEF4-2A27-6BA7-C4FB-7272EA5F0735}"/>
                </a:ext>
              </a:extLst>
            </p:cNvPr>
            <p:cNvGrpSpPr/>
            <p:nvPr/>
          </p:nvGrpSpPr>
          <p:grpSpPr>
            <a:xfrm>
              <a:off x="7202580" y="3148235"/>
              <a:ext cx="1246447" cy="1247032"/>
              <a:chOff x="5492422" y="3075320"/>
              <a:chExt cx="1246447" cy="1247032"/>
            </a:xfrm>
          </p:grpSpPr>
          <p:sp>
            <p:nvSpPr>
              <p:cNvPr id="24" name="Rounded Rectangle 28">
                <a:extLst>
                  <a:ext uri="{FF2B5EF4-FFF2-40B4-BE49-F238E27FC236}">
                    <a16:creationId xmlns:a16="http://schemas.microsoft.com/office/drawing/2014/main" id="{41E4B148-1E51-837B-6BFC-FB1FC6CE402F}"/>
                  </a:ext>
                </a:extLst>
              </p:cNvPr>
              <p:cNvSpPr/>
              <p:nvPr/>
            </p:nvSpPr>
            <p:spPr>
              <a:xfrm>
                <a:off x="5492422" y="3258286"/>
                <a:ext cx="1064066" cy="106406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1432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grpSp>
            <p:nvGrpSpPr>
              <p:cNvPr id="25" name="Group 29">
                <a:extLst>
                  <a:ext uri="{FF2B5EF4-FFF2-40B4-BE49-F238E27FC236}">
                    <a16:creationId xmlns:a16="http://schemas.microsoft.com/office/drawing/2014/main" id="{72C791B0-8DE5-4B4E-EAF4-786CB94C4EB7}"/>
                  </a:ext>
                </a:extLst>
              </p:cNvPr>
              <p:cNvGrpSpPr/>
              <p:nvPr/>
            </p:nvGrpSpPr>
            <p:grpSpPr>
              <a:xfrm>
                <a:off x="5742182" y="3075320"/>
                <a:ext cx="996687" cy="378104"/>
                <a:chOff x="1271057" y="3783817"/>
                <a:chExt cx="996687" cy="378104"/>
              </a:xfrm>
            </p:grpSpPr>
            <p:sp>
              <p:nvSpPr>
                <p:cNvPr id="26" name="Rectangle 30">
                  <a:extLst>
                    <a:ext uri="{FF2B5EF4-FFF2-40B4-BE49-F238E27FC236}">
                      <a16:creationId xmlns:a16="http://schemas.microsoft.com/office/drawing/2014/main" id="{26C2E98A-F3C2-FD5F-076B-3EFF6295D613}"/>
                    </a:ext>
                  </a:extLst>
                </p:cNvPr>
                <p:cNvSpPr/>
                <p:nvPr/>
              </p:nvSpPr>
              <p:spPr>
                <a:xfrm>
                  <a:off x="1271057" y="3783817"/>
                  <a:ext cx="996687" cy="37810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432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47C398-B987-80D3-B337-1CC8B4E396F8}"/>
                    </a:ext>
                  </a:extLst>
                </p:cNvPr>
                <p:cNvSpPr txBox="1"/>
                <p:nvPr/>
              </p:nvSpPr>
              <p:spPr>
                <a:xfrm>
                  <a:off x="1343065" y="3831514"/>
                  <a:ext cx="852670" cy="28271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id-ID" altLang="ko-KR" sz="2400" b="1" dirty="0">
                      <a:solidFill>
                        <a:schemeClr val="bg1"/>
                      </a:solidFill>
                    </a:rPr>
                    <a:t>KAMPUS</a:t>
                  </a:r>
                  <a:endParaRPr lang="ko-KR" alt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DFF7C35E-CB8E-B864-B526-601964B41BFA}"/>
                </a:ext>
              </a:extLst>
            </p:cNvPr>
            <p:cNvSpPr/>
            <p:nvPr/>
          </p:nvSpPr>
          <p:spPr>
            <a:xfrm rot="2700000">
              <a:off x="7603819" y="3507525"/>
              <a:ext cx="265920" cy="476745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rgbClr val="14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9" name="Round Same Side Corner Rectangle 36">
              <a:extLst>
                <a:ext uri="{FF2B5EF4-FFF2-40B4-BE49-F238E27FC236}">
                  <a16:creationId xmlns:a16="http://schemas.microsoft.com/office/drawing/2014/main" id="{95872CD2-80EB-8281-C617-808EFDA45FD4}"/>
                </a:ext>
              </a:extLst>
            </p:cNvPr>
            <p:cNvSpPr/>
            <p:nvPr/>
          </p:nvSpPr>
          <p:spPr>
            <a:xfrm>
              <a:off x="4136744" y="3596375"/>
              <a:ext cx="406779" cy="321606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id="{324D9667-B724-F0D1-A488-8AB155DA7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8214" y="3748198"/>
              <a:ext cx="396491" cy="3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1" name="원호 63">
              <a:extLst>
                <a:ext uri="{FF2B5EF4-FFF2-40B4-BE49-F238E27FC236}">
                  <a16:creationId xmlns:a16="http://schemas.microsoft.com/office/drawing/2014/main" id="{3E43C301-A63E-F16D-21C4-68A8119B2D27}"/>
                </a:ext>
              </a:extLst>
            </p:cNvPr>
            <p:cNvSpPr/>
            <p:nvPr/>
          </p:nvSpPr>
          <p:spPr>
            <a:xfrm>
              <a:off x="4401700" y="2792564"/>
              <a:ext cx="1775972" cy="1775972"/>
            </a:xfrm>
            <a:prstGeom prst="arc">
              <a:avLst>
                <a:gd name="adj1" fmla="val 13054028"/>
                <a:gd name="adj2" fmla="val 19457190"/>
              </a:avLst>
            </a:prstGeom>
            <a:ln w="381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원호 66">
              <a:extLst>
                <a:ext uri="{FF2B5EF4-FFF2-40B4-BE49-F238E27FC236}">
                  <a16:creationId xmlns:a16="http://schemas.microsoft.com/office/drawing/2014/main" id="{FD06D239-3E55-DE7F-F373-F59BE17DE02A}"/>
                </a:ext>
              </a:extLst>
            </p:cNvPr>
            <p:cNvSpPr/>
            <p:nvPr/>
          </p:nvSpPr>
          <p:spPr>
            <a:xfrm rot="10800000">
              <a:off x="6096000" y="3146185"/>
              <a:ext cx="1775972" cy="1775972"/>
            </a:xfrm>
            <a:prstGeom prst="arc">
              <a:avLst>
                <a:gd name="adj1" fmla="val 13054028"/>
                <a:gd name="adj2" fmla="val 19457190"/>
              </a:avLst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68DCBC-CC2E-514C-DDAC-AB7A35E3AC5B}"/>
              </a:ext>
            </a:extLst>
          </p:cNvPr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35" name="그룹 5">
            <a:extLst>
              <a:ext uri="{FF2B5EF4-FFF2-40B4-BE49-F238E27FC236}">
                <a16:creationId xmlns:a16="http://schemas.microsoft.com/office/drawing/2014/main" id="{E414737E-1630-0C4F-F5D1-708F7660136F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36" name="자유형: 도형 6">
              <a:extLst>
                <a:ext uri="{FF2B5EF4-FFF2-40B4-BE49-F238E27FC236}">
                  <a16:creationId xmlns:a16="http://schemas.microsoft.com/office/drawing/2014/main" id="{642E4A08-8B85-3923-B1F2-DC327D654A7A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37" name="그룹 7">
              <a:extLst>
                <a:ext uri="{FF2B5EF4-FFF2-40B4-BE49-F238E27FC236}">
                  <a16:creationId xmlns:a16="http://schemas.microsoft.com/office/drawing/2014/main" id="{0512C633-E513-E828-5E54-CE53D169DACC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38" name="그룹 8">
                <a:extLst>
                  <a:ext uri="{FF2B5EF4-FFF2-40B4-BE49-F238E27FC236}">
                    <a16:creationId xmlns:a16="http://schemas.microsoft.com/office/drawing/2014/main" id="{4408E65B-A8DC-520C-2143-9B65A9896B82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43" name="이등변 삼각형 49">
                  <a:extLst>
                    <a:ext uri="{FF2B5EF4-FFF2-40B4-BE49-F238E27FC236}">
                      <a16:creationId xmlns:a16="http://schemas.microsoft.com/office/drawing/2014/main" id="{5E5C036A-BF72-5593-3F89-72968AC4D12E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44" name="자유형: 도형 16">
                  <a:extLst>
                    <a:ext uri="{FF2B5EF4-FFF2-40B4-BE49-F238E27FC236}">
                      <a16:creationId xmlns:a16="http://schemas.microsoft.com/office/drawing/2014/main" id="{6C4E1635-2451-2CEF-D035-05BA66CB6034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45" name="자유형: 도형 17">
                  <a:extLst>
                    <a:ext uri="{FF2B5EF4-FFF2-40B4-BE49-F238E27FC236}">
                      <a16:creationId xmlns:a16="http://schemas.microsoft.com/office/drawing/2014/main" id="{B9F5AA44-5799-E9EF-5660-6E48CE9980C7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39" name="타원 11">
                <a:extLst>
                  <a:ext uri="{FF2B5EF4-FFF2-40B4-BE49-F238E27FC236}">
                    <a16:creationId xmlns:a16="http://schemas.microsoft.com/office/drawing/2014/main" id="{D7FD6811-A3EC-94A1-7347-EEE516BA585D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40" name="직사각형 12">
                <a:extLst>
                  <a:ext uri="{FF2B5EF4-FFF2-40B4-BE49-F238E27FC236}">
                    <a16:creationId xmlns:a16="http://schemas.microsoft.com/office/drawing/2014/main" id="{E4F48D37-BE0E-A15F-2EF9-924C3E9A592A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41" name="자유형: 도형 13">
                <a:extLst>
                  <a:ext uri="{FF2B5EF4-FFF2-40B4-BE49-F238E27FC236}">
                    <a16:creationId xmlns:a16="http://schemas.microsoft.com/office/drawing/2014/main" id="{829EF321-801C-93C4-AE2D-ACB55A230579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42" name="자유형: 도형 14">
                <a:extLst>
                  <a:ext uri="{FF2B5EF4-FFF2-40B4-BE49-F238E27FC236}">
                    <a16:creationId xmlns:a16="http://schemas.microsoft.com/office/drawing/2014/main" id="{C7646533-5192-D0D8-C67C-ACB0B1BCD554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4EF4157E-19B9-5040-D3A2-16FA1370FCC0}"/>
              </a:ext>
            </a:extLst>
          </p:cNvPr>
          <p:cNvSpPr/>
          <p:nvPr/>
        </p:nvSpPr>
        <p:spPr>
          <a:xfrm rot="9186909">
            <a:off x="5824466" y="2704937"/>
            <a:ext cx="237833" cy="28119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B95C67A6-1CBB-F5F5-EB11-BA0F01E4B7E0}"/>
              </a:ext>
            </a:extLst>
          </p:cNvPr>
          <p:cNvSpPr/>
          <p:nvPr/>
        </p:nvSpPr>
        <p:spPr>
          <a:xfrm rot="1524150">
            <a:off x="8629776" y="4827252"/>
            <a:ext cx="237833" cy="28119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17DEC5-2A10-68E9-B491-E79AE7E31EDD}"/>
              </a:ext>
            </a:extLst>
          </p:cNvPr>
          <p:cNvSpPr txBox="1"/>
          <p:nvPr/>
        </p:nvSpPr>
        <p:spPr>
          <a:xfrm>
            <a:off x="2128758" y="4009566"/>
            <a:ext cx="20576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d-ID" altLang="ko-KR" sz="2000" b="1" dirty="0">
                <a:solidFill>
                  <a:srgbClr val="767171"/>
                </a:solidFill>
              </a:rPr>
              <a:t>Semester I-VI</a:t>
            </a:r>
            <a:endParaRPr lang="ko-KR" altLang="en-US" sz="2000" b="1" dirty="0">
              <a:solidFill>
                <a:srgbClr val="76717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DE41E0-2800-4E1F-9545-DF416ADB3E3C}"/>
              </a:ext>
            </a:extLst>
          </p:cNvPr>
          <p:cNvSpPr txBox="1"/>
          <p:nvPr/>
        </p:nvSpPr>
        <p:spPr>
          <a:xfrm>
            <a:off x="4914571" y="3363835"/>
            <a:ext cx="20576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d-ID" altLang="ko-KR" sz="2000" b="1" dirty="0">
                <a:solidFill>
                  <a:srgbClr val="FFC000"/>
                </a:solidFill>
              </a:rPr>
              <a:t>Semester VII</a:t>
            </a:r>
            <a:endParaRPr lang="ko-KR" altLang="en-US" sz="2000" b="1" dirty="0">
              <a:solidFill>
                <a:srgbClr val="FFC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DC0121-5070-4838-FC5D-DA2C36302648}"/>
              </a:ext>
            </a:extLst>
          </p:cNvPr>
          <p:cNvSpPr txBox="1"/>
          <p:nvPr/>
        </p:nvSpPr>
        <p:spPr>
          <a:xfrm>
            <a:off x="7728025" y="3996106"/>
            <a:ext cx="20576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d-ID" altLang="ko-KR" sz="2000" b="1" dirty="0">
                <a:solidFill>
                  <a:srgbClr val="14326C"/>
                </a:solidFill>
              </a:rPr>
              <a:t>Semester VIII</a:t>
            </a:r>
            <a:endParaRPr lang="ko-KR" altLang="en-US" sz="2000" b="1" dirty="0">
              <a:solidFill>
                <a:srgbClr val="14326C"/>
              </a:solidFill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CC5CF99-9CA0-2705-8B45-FBA71C3CD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9ECF5CB-DBF5-5924-CCF5-720790980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891083-F255-98CF-244F-6BFC6567533B}"/>
              </a:ext>
            </a:extLst>
          </p:cNvPr>
          <p:cNvSpPr txBox="1"/>
          <p:nvPr/>
        </p:nvSpPr>
        <p:spPr>
          <a:xfrm>
            <a:off x="3407559" y="-82952"/>
            <a:ext cx="527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sz="4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SEBARAN </a:t>
            </a:r>
            <a:r>
              <a:rPr lang="id-ID" altLang="ko-KR" sz="4000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 KULIAH</a:t>
            </a:r>
            <a:endParaRPr lang="ko-KR" altLang="en-US" sz="4000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F87B84-A764-1119-34BB-5DA10477BF10}"/>
              </a:ext>
            </a:extLst>
          </p:cNvPr>
          <p:cNvGrpSpPr/>
          <p:nvPr/>
        </p:nvGrpSpPr>
        <p:grpSpPr>
          <a:xfrm>
            <a:off x="11007524" y="83864"/>
            <a:ext cx="1026924" cy="538169"/>
            <a:chOff x="10479235" y="83864"/>
            <a:chExt cx="1555213" cy="815023"/>
          </a:xfrm>
        </p:grpSpPr>
        <p:pic>
          <p:nvPicPr>
            <p:cNvPr id="2" name="Picture 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5673777E-6478-3B06-0E71-2B49DF34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25" y="83864"/>
              <a:ext cx="815023" cy="815023"/>
            </a:xfrm>
            <a:prstGeom prst="rect">
              <a:avLst/>
            </a:prstGeom>
          </p:spPr>
        </p:pic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35524A19-0304-8890-72E9-E299B73E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9235" y="121281"/>
              <a:ext cx="740190" cy="740190"/>
            </a:xfrm>
            <a:prstGeom prst="rect">
              <a:avLst/>
            </a:prstGeom>
          </p:spPr>
        </p:pic>
      </p:grp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CB1FA254-0BF9-988F-9605-DBE1C1067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 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C515628-2D4B-940A-6ED4-E60E1AED4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704082"/>
              </p:ext>
            </p:extLst>
          </p:nvPr>
        </p:nvGraphicFramePr>
        <p:xfrm>
          <a:off x="731518" y="999511"/>
          <a:ext cx="7170537" cy="2023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8450">
                  <a:extLst>
                    <a:ext uri="{9D8B030D-6E8A-4147-A177-3AD203B41FA5}">
                      <a16:colId xmlns:a16="http://schemas.microsoft.com/office/drawing/2014/main" val="2056372521"/>
                    </a:ext>
                  </a:extLst>
                </a:gridCol>
                <a:gridCol w="559446">
                  <a:extLst>
                    <a:ext uri="{9D8B030D-6E8A-4147-A177-3AD203B41FA5}">
                      <a16:colId xmlns:a16="http://schemas.microsoft.com/office/drawing/2014/main" val="803012460"/>
                    </a:ext>
                  </a:extLst>
                </a:gridCol>
                <a:gridCol w="3419585">
                  <a:extLst>
                    <a:ext uri="{9D8B030D-6E8A-4147-A177-3AD203B41FA5}">
                      <a16:colId xmlns:a16="http://schemas.microsoft.com/office/drawing/2014/main" val="2375751682"/>
                    </a:ext>
                  </a:extLst>
                </a:gridCol>
                <a:gridCol w="1015660">
                  <a:extLst>
                    <a:ext uri="{9D8B030D-6E8A-4147-A177-3AD203B41FA5}">
                      <a16:colId xmlns:a16="http://schemas.microsoft.com/office/drawing/2014/main" val="453563537"/>
                    </a:ext>
                  </a:extLst>
                </a:gridCol>
                <a:gridCol w="598698">
                  <a:extLst>
                    <a:ext uri="{9D8B030D-6E8A-4147-A177-3AD203B41FA5}">
                      <a16:colId xmlns:a16="http://schemas.microsoft.com/office/drawing/2014/main" val="4037719930"/>
                    </a:ext>
                  </a:extLst>
                </a:gridCol>
                <a:gridCol w="598698">
                  <a:extLst>
                    <a:ext uri="{9D8B030D-6E8A-4147-A177-3AD203B41FA5}">
                      <a16:colId xmlns:a16="http://schemas.microsoft.com/office/drawing/2014/main" val="397880182"/>
                    </a:ext>
                  </a:extLst>
                </a:gridCol>
              </a:tblGrid>
              <a:tr h="22783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755604"/>
                  </a:ext>
                </a:extLst>
              </a:tr>
              <a:tr h="21616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KODE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Th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MATA KULIAH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SKS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7674383"/>
                  </a:ext>
                </a:extLst>
              </a:tr>
              <a:tr h="216169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VS231101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Peluang Terapan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44739"/>
                  </a:ext>
                </a:extLst>
              </a:tr>
              <a:tr h="216169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VS231102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Algoritma dan Pemrograman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06910"/>
                  </a:ext>
                </a:extLst>
              </a:tr>
              <a:tr h="216169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VS231103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Pengantar Ekonomi dan Bisnis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167491"/>
                  </a:ext>
                </a:extLst>
              </a:tr>
              <a:tr h="216169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VW231903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Matematika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970548"/>
                  </a:ext>
                </a:extLst>
              </a:tr>
              <a:tr h="216169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VW231902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Fisika Terapan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153294"/>
                  </a:ext>
                </a:extLst>
              </a:tr>
              <a:tr h="216169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UG23490x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Agama Islam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335266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D24E15B-1FA9-167E-2D05-6F23C4AAE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303278"/>
              </p:ext>
            </p:extLst>
          </p:nvPr>
        </p:nvGraphicFramePr>
        <p:xfrm>
          <a:off x="3754241" y="3338117"/>
          <a:ext cx="7464219" cy="2276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5500">
                  <a:extLst>
                    <a:ext uri="{9D8B030D-6E8A-4147-A177-3AD203B41FA5}">
                      <a16:colId xmlns:a16="http://schemas.microsoft.com/office/drawing/2014/main" val="246594231"/>
                    </a:ext>
                  </a:extLst>
                </a:gridCol>
                <a:gridCol w="565385">
                  <a:extLst>
                    <a:ext uri="{9D8B030D-6E8A-4147-A177-3AD203B41FA5}">
                      <a16:colId xmlns:a16="http://schemas.microsoft.com/office/drawing/2014/main" val="4152236086"/>
                    </a:ext>
                  </a:extLst>
                </a:gridCol>
                <a:gridCol w="3525690">
                  <a:extLst>
                    <a:ext uri="{9D8B030D-6E8A-4147-A177-3AD203B41FA5}">
                      <a16:colId xmlns:a16="http://schemas.microsoft.com/office/drawing/2014/main" val="3291577959"/>
                    </a:ext>
                  </a:extLst>
                </a:gridCol>
                <a:gridCol w="1091208">
                  <a:extLst>
                    <a:ext uri="{9D8B030D-6E8A-4147-A177-3AD203B41FA5}">
                      <a16:colId xmlns:a16="http://schemas.microsoft.com/office/drawing/2014/main" val="1181928389"/>
                    </a:ext>
                  </a:extLst>
                </a:gridCol>
                <a:gridCol w="623218">
                  <a:extLst>
                    <a:ext uri="{9D8B030D-6E8A-4147-A177-3AD203B41FA5}">
                      <a16:colId xmlns:a16="http://schemas.microsoft.com/office/drawing/2014/main" val="4113687388"/>
                    </a:ext>
                  </a:extLst>
                </a:gridCol>
                <a:gridCol w="623218">
                  <a:extLst>
                    <a:ext uri="{9D8B030D-6E8A-4147-A177-3AD203B41FA5}">
                      <a16:colId xmlns:a16="http://schemas.microsoft.com/office/drawing/2014/main" val="142188619"/>
                    </a:ext>
                  </a:extLst>
                </a:gridCol>
              </a:tblGrid>
              <a:tr h="24448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082379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KODE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 err="1">
                          <a:effectLst/>
                        </a:rPr>
                        <a:t>Ttn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MATA KULIAH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SKS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62691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VS231207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Pengantar Metode Statistika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604441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VS231208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Vektor dan Matrik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251265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VS231209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Pemrograman Web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906066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VS231210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Industri dan Lembaga Keuangan 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106358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VS231211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>
                          <a:effectLst/>
                        </a:rPr>
                        <a:t>2023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Riset Operasi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245080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VW231901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Kimia Terapan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32624"/>
                  </a:ext>
                </a:extLst>
              </a:tr>
              <a:tr h="231970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UG234911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Pancasila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669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501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891083-F255-98CF-244F-6BFC6567533B}"/>
              </a:ext>
            </a:extLst>
          </p:cNvPr>
          <p:cNvSpPr txBox="1"/>
          <p:nvPr/>
        </p:nvSpPr>
        <p:spPr>
          <a:xfrm>
            <a:off x="3407559" y="-82952"/>
            <a:ext cx="527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sz="4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SEBARAN </a:t>
            </a:r>
            <a:r>
              <a:rPr lang="id-ID" altLang="ko-KR" sz="4000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 KULIAH</a:t>
            </a:r>
            <a:endParaRPr lang="ko-KR" altLang="en-US" sz="4000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F87B84-A764-1119-34BB-5DA10477BF10}"/>
              </a:ext>
            </a:extLst>
          </p:cNvPr>
          <p:cNvGrpSpPr/>
          <p:nvPr/>
        </p:nvGrpSpPr>
        <p:grpSpPr>
          <a:xfrm>
            <a:off x="11007524" y="83864"/>
            <a:ext cx="1026924" cy="538169"/>
            <a:chOff x="10479235" y="83864"/>
            <a:chExt cx="1555213" cy="815023"/>
          </a:xfrm>
        </p:grpSpPr>
        <p:pic>
          <p:nvPicPr>
            <p:cNvPr id="2" name="Picture 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5673777E-6478-3B06-0E71-2B49DF34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25" y="83864"/>
              <a:ext cx="815023" cy="815023"/>
            </a:xfrm>
            <a:prstGeom prst="rect">
              <a:avLst/>
            </a:prstGeom>
          </p:spPr>
        </p:pic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35524A19-0304-8890-72E9-E299B73E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9235" y="121281"/>
              <a:ext cx="740190" cy="740190"/>
            </a:xfrm>
            <a:prstGeom prst="rect">
              <a:avLst/>
            </a:prstGeom>
          </p:spPr>
        </p:pic>
      </p:grp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8C8A88E2-DBD1-D0C1-DF6D-ABF63E088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 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B28BEEFF-5F2E-5FF0-7C29-B20515F19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620812"/>
              </p:ext>
            </p:extLst>
          </p:nvPr>
        </p:nvGraphicFramePr>
        <p:xfrm>
          <a:off x="665214" y="1185935"/>
          <a:ext cx="7643338" cy="2276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4802">
                  <a:extLst>
                    <a:ext uri="{9D8B030D-6E8A-4147-A177-3AD203B41FA5}">
                      <a16:colId xmlns:a16="http://schemas.microsoft.com/office/drawing/2014/main" val="2267591294"/>
                    </a:ext>
                  </a:extLst>
                </a:gridCol>
                <a:gridCol w="862641">
                  <a:extLst>
                    <a:ext uri="{9D8B030D-6E8A-4147-A177-3AD203B41FA5}">
                      <a16:colId xmlns:a16="http://schemas.microsoft.com/office/drawing/2014/main" val="1093067854"/>
                    </a:ext>
                  </a:extLst>
                </a:gridCol>
                <a:gridCol w="3576382">
                  <a:extLst>
                    <a:ext uri="{9D8B030D-6E8A-4147-A177-3AD203B41FA5}">
                      <a16:colId xmlns:a16="http://schemas.microsoft.com/office/drawing/2014/main" val="2270065536"/>
                    </a:ext>
                  </a:extLst>
                </a:gridCol>
                <a:gridCol w="949945">
                  <a:extLst>
                    <a:ext uri="{9D8B030D-6E8A-4147-A177-3AD203B41FA5}">
                      <a16:colId xmlns:a16="http://schemas.microsoft.com/office/drawing/2014/main" val="828227193"/>
                    </a:ext>
                  </a:extLst>
                </a:gridCol>
                <a:gridCol w="634784">
                  <a:extLst>
                    <a:ext uri="{9D8B030D-6E8A-4147-A177-3AD203B41FA5}">
                      <a16:colId xmlns:a16="http://schemas.microsoft.com/office/drawing/2014/main" val="1480389699"/>
                    </a:ext>
                  </a:extLst>
                </a:gridCol>
                <a:gridCol w="634784">
                  <a:extLst>
                    <a:ext uri="{9D8B030D-6E8A-4147-A177-3AD203B41FA5}">
                      <a16:colId xmlns:a16="http://schemas.microsoft.com/office/drawing/2014/main" val="1836689786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44684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KODE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 err="1">
                          <a:effectLst/>
                        </a:rPr>
                        <a:t>Thn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MATA KULIAH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SKS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196365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VS231314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Rancangan Percobaan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29212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VS231315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Teknik Pengambilan Sampel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18120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VS231316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Manajemen Basis Data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75159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VS231317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Matematika Keuangan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81079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VS231318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Statistika Ofisial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85157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VS231319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Pengantar Teknik Sistem dan Industri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16424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UG234912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Bahasa Indonesia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523956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7D2762CA-7B1F-979C-69FE-87F705DB2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415793"/>
              </p:ext>
            </p:extLst>
          </p:nvPr>
        </p:nvGraphicFramePr>
        <p:xfrm>
          <a:off x="3585912" y="3900431"/>
          <a:ext cx="7251454" cy="2276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5943">
                  <a:extLst>
                    <a:ext uri="{9D8B030D-6E8A-4147-A177-3AD203B41FA5}">
                      <a16:colId xmlns:a16="http://schemas.microsoft.com/office/drawing/2014/main" val="4003928069"/>
                    </a:ext>
                  </a:extLst>
                </a:gridCol>
                <a:gridCol w="726841">
                  <a:extLst>
                    <a:ext uri="{9D8B030D-6E8A-4147-A177-3AD203B41FA5}">
                      <a16:colId xmlns:a16="http://schemas.microsoft.com/office/drawing/2014/main" val="1416936868"/>
                    </a:ext>
                  </a:extLst>
                </a:gridCol>
                <a:gridCol w="3359918">
                  <a:extLst>
                    <a:ext uri="{9D8B030D-6E8A-4147-A177-3AD203B41FA5}">
                      <a16:colId xmlns:a16="http://schemas.microsoft.com/office/drawing/2014/main" val="1315155242"/>
                    </a:ext>
                  </a:extLst>
                </a:gridCol>
                <a:gridCol w="912142">
                  <a:extLst>
                    <a:ext uri="{9D8B030D-6E8A-4147-A177-3AD203B41FA5}">
                      <a16:colId xmlns:a16="http://schemas.microsoft.com/office/drawing/2014/main" val="63681184"/>
                    </a:ext>
                  </a:extLst>
                </a:gridCol>
                <a:gridCol w="603305">
                  <a:extLst>
                    <a:ext uri="{9D8B030D-6E8A-4147-A177-3AD203B41FA5}">
                      <a16:colId xmlns:a16="http://schemas.microsoft.com/office/drawing/2014/main" val="3397663333"/>
                    </a:ext>
                  </a:extLst>
                </a:gridCol>
                <a:gridCol w="603305">
                  <a:extLst>
                    <a:ext uri="{9D8B030D-6E8A-4147-A177-3AD203B41FA5}">
                      <a16:colId xmlns:a16="http://schemas.microsoft.com/office/drawing/2014/main" val="3334082076"/>
                    </a:ext>
                  </a:extLst>
                </a:gridCol>
              </a:tblGrid>
              <a:tr h="1912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26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KODE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 err="1">
                          <a:effectLst/>
                        </a:rPr>
                        <a:t>Thn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MATA KULIAH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SKS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5378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VS231421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Metode Regresi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4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07842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VS231422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Statistika Non Parametrik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4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67345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VS231423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Komputasi Statistika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4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34000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VS231424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Manajemen Keuangan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4</a:t>
                      </a:r>
                      <a:endParaRPr lang="id-ID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216373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VS231425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Pengendalian Kualitas Statistik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4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4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995965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VS231426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</a:rPr>
                        <a:t>Teknik Pengukuran Produktivitas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W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</a:rPr>
                        <a:t>4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021080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UG234913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2023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</a:rPr>
                        <a:t>Kewarganegaraan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W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4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443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87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8">
            <a:extLst>
              <a:ext uri="{FF2B5EF4-FFF2-40B4-BE49-F238E27FC236}">
                <a16:creationId xmlns:a16="http://schemas.microsoft.com/office/drawing/2014/main" id="{02425D8F-67CD-48FF-A8E0-7B081C2E1479}"/>
              </a:ext>
            </a:extLst>
          </p:cNvPr>
          <p:cNvSpPr/>
          <p:nvPr/>
        </p:nvSpPr>
        <p:spPr>
          <a:xfrm>
            <a:off x="914400" y="2505287"/>
            <a:ext cx="3960000" cy="1874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BB837BBB-274D-4AD9-9A46-4E41952270B4}"/>
              </a:ext>
            </a:extLst>
          </p:cNvPr>
          <p:cNvSpPr/>
          <p:nvPr/>
        </p:nvSpPr>
        <p:spPr>
          <a:xfrm>
            <a:off x="7297823" y="2515209"/>
            <a:ext cx="3960000" cy="18722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41CB5-17AE-49E5-A431-80AF3EFA57AD}"/>
              </a:ext>
            </a:extLst>
          </p:cNvPr>
          <p:cNvSpPr txBox="1"/>
          <p:nvPr/>
        </p:nvSpPr>
        <p:spPr>
          <a:xfrm>
            <a:off x="914400" y="1816782"/>
            <a:ext cx="151216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d-ID" altLang="ko-KR" sz="5400" b="1" dirty="0">
                <a:solidFill>
                  <a:srgbClr val="001B50"/>
                </a:solidFill>
              </a:rPr>
              <a:t>1</a:t>
            </a:r>
            <a:endParaRPr lang="en-US" altLang="ko-KR" sz="5400" b="1" dirty="0">
              <a:solidFill>
                <a:srgbClr val="001B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AB458-7F75-4A66-94CF-F1132F873608}"/>
              </a:ext>
            </a:extLst>
          </p:cNvPr>
          <p:cNvSpPr txBox="1"/>
          <p:nvPr/>
        </p:nvSpPr>
        <p:spPr>
          <a:xfrm>
            <a:off x="8737543" y="4115538"/>
            <a:ext cx="252028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id-ID" altLang="ko-KR" sz="5400" b="1" dirty="0">
                <a:solidFill>
                  <a:srgbClr val="E6AF00"/>
                </a:solidFill>
              </a:rPr>
              <a:t>2</a:t>
            </a:r>
            <a:endParaRPr lang="en-US" altLang="ko-KR" sz="5400" b="1" dirty="0">
              <a:solidFill>
                <a:srgbClr val="E6AF00"/>
              </a:solidFill>
            </a:endParaRPr>
          </a:p>
        </p:txBody>
      </p:sp>
      <p:grpSp>
        <p:nvGrpSpPr>
          <p:cNvPr id="7" name="Group 60">
            <a:extLst>
              <a:ext uri="{FF2B5EF4-FFF2-40B4-BE49-F238E27FC236}">
                <a16:creationId xmlns:a16="http://schemas.microsoft.com/office/drawing/2014/main" id="{49793893-184A-4407-A844-385FBE4E8057}"/>
              </a:ext>
            </a:extLst>
          </p:cNvPr>
          <p:cNvGrpSpPr/>
          <p:nvPr/>
        </p:nvGrpSpPr>
        <p:grpSpPr>
          <a:xfrm>
            <a:off x="4476760" y="1791307"/>
            <a:ext cx="1447516" cy="3316190"/>
            <a:chOff x="2952760" y="2201042"/>
            <a:chExt cx="1447516" cy="3316190"/>
          </a:xfrm>
        </p:grpSpPr>
        <p:sp>
          <p:nvSpPr>
            <p:cNvPr id="8" name="Up-Down Arrow 47">
              <a:extLst>
                <a:ext uri="{FF2B5EF4-FFF2-40B4-BE49-F238E27FC236}">
                  <a16:creationId xmlns:a16="http://schemas.microsoft.com/office/drawing/2014/main" id="{62728FFF-7E48-4BBE-B97D-1F2706FEC1AB}"/>
                </a:ext>
              </a:extLst>
            </p:cNvPr>
            <p:cNvSpPr/>
            <p:nvPr/>
          </p:nvSpPr>
          <p:spPr>
            <a:xfrm>
              <a:off x="2960116" y="2204864"/>
              <a:ext cx="1440160" cy="3312368"/>
            </a:xfrm>
            <a:prstGeom prst="upDownArrow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Up-Down Arrow 45">
              <a:extLst>
                <a:ext uri="{FF2B5EF4-FFF2-40B4-BE49-F238E27FC236}">
                  <a16:creationId xmlns:a16="http://schemas.microsoft.com/office/drawing/2014/main" id="{4B94AA2B-E56C-4658-9889-C389AE4C5EE5}"/>
                </a:ext>
              </a:extLst>
            </p:cNvPr>
            <p:cNvSpPr/>
            <p:nvPr/>
          </p:nvSpPr>
          <p:spPr>
            <a:xfrm>
              <a:off x="2952760" y="2201042"/>
              <a:ext cx="720080" cy="2592288"/>
            </a:xfrm>
            <a:custGeom>
              <a:avLst/>
              <a:gdLst/>
              <a:ahLst/>
              <a:cxnLst/>
              <a:rect l="l" t="t" r="r" b="b"/>
              <a:pathLst>
                <a:path w="720080" h="2592288">
                  <a:moveTo>
                    <a:pt x="720080" y="0"/>
                  </a:moveTo>
                  <a:lnTo>
                    <a:pt x="720080" y="720080"/>
                  </a:lnTo>
                  <a:lnTo>
                    <a:pt x="720080" y="2592288"/>
                  </a:lnTo>
                  <a:lnTo>
                    <a:pt x="360040" y="2592288"/>
                  </a:lnTo>
                  <a:lnTo>
                    <a:pt x="360040" y="720080"/>
                  </a:lnTo>
                  <a:lnTo>
                    <a:pt x="0" y="720080"/>
                  </a:lnTo>
                  <a:close/>
                </a:path>
              </a:pathLst>
            </a:custGeom>
            <a:solidFill>
              <a:srgbClr val="001B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Up-Down Arrow 45">
              <a:extLst>
                <a:ext uri="{FF2B5EF4-FFF2-40B4-BE49-F238E27FC236}">
                  <a16:creationId xmlns:a16="http://schemas.microsoft.com/office/drawing/2014/main" id="{1EEE90A6-6C8F-4955-AB7C-0B4FADD85B32}"/>
                </a:ext>
              </a:extLst>
            </p:cNvPr>
            <p:cNvSpPr/>
            <p:nvPr/>
          </p:nvSpPr>
          <p:spPr>
            <a:xfrm>
              <a:off x="3672840" y="2213742"/>
              <a:ext cx="720080" cy="720080"/>
            </a:xfrm>
            <a:custGeom>
              <a:avLst/>
              <a:gdLst/>
              <a:ahLst/>
              <a:cxnLst/>
              <a:rect l="l" t="t" r="r" b="b"/>
              <a:pathLst>
                <a:path w="720080" h="720080">
                  <a:moveTo>
                    <a:pt x="0" y="0"/>
                  </a:moveTo>
                  <a:lnTo>
                    <a:pt x="720080" y="720080"/>
                  </a:lnTo>
                  <a:lnTo>
                    <a:pt x="360040" y="720080"/>
                  </a:lnTo>
                  <a:lnTo>
                    <a:pt x="0" y="720080"/>
                  </a:lnTo>
                  <a:close/>
                </a:path>
              </a:pathLst>
            </a:custGeom>
            <a:solidFill>
              <a:srgbClr val="00206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1" name="Group 66">
            <a:extLst>
              <a:ext uri="{FF2B5EF4-FFF2-40B4-BE49-F238E27FC236}">
                <a16:creationId xmlns:a16="http://schemas.microsoft.com/office/drawing/2014/main" id="{EFF7CD3D-AD5A-486D-88BB-5E2FCBA01730}"/>
              </a:ext>
            </a:extLst>
          </p:cNvPr>
          <p:cNvGrpSpPr/>
          <p:nvPr/>
        </p:nvGrpSpPr>
        <p:grpSpPr>
          <a:xfrm>
            <a:off x="6240016" y="1795129"/>
            <a:ext cx="1440160" cy="3312368"/>
            <a:chOff x="4716016" y="2204864"/>
            <a:chExt cx="1440160" cy="3312368"/>
          </a:xfrm>
        </p:grpSpPr>
        <p:sp>
          <p:nvSpPr>
            <p:cNvPr id="12" name="Up-Down Arrow 52">
              <a:extLst>
                <a:ext uri="{FF2B5EF4-FFF2-40B4-BE49-F238E27FC236}">
                  <a16:creationId xmlns:a16="http://schemas.microsoft.com/office/drawing/2014/main" id="{BDE1A697-7304-4E93-A579-7E274B41B0D2}"/>
                </a:ext>
              </a:extLst>
            </p:cNvPr>
            <p:cNvSpPr/>
            <p:nvPr/>
          </p:nvSpPr>
          <p:spPr>
            <a:xfrm>
              <a:off x="4716016" y="2204864"/>
              <a:ext cx="1440160" cy="3312368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Up-Down Arrow 46">
              <a:extLst>
                <a:ext uri="{FF2B5EF4-FFF2-40B4-BE49-F238E27FC236}">
                  <a16:creationId xmlns:a16="http://schemas.microsoft.com/office/drawing/2014/main" id="{C8E2F1F9-0A74-4E02-9BF2-510CFE6E6DBB}"/>
                </a:ext>
              </a:extLst>
            </p:cNvPr>
            <p:cNvSpPr/>
            <p:nvPr/>
          </p:nvSpPr>
          <p:spPr>
            <a:xfrm>
              <a:off x="4716016" y="2924944"/>
              <a:ext cx="728958" cy="2592288"/>
            </a:xfrm>
            <a:custGeom>
              <a:avLst/>
              <a:gdLst/>
              <a:ahLst/>
              <a:cxnLst/>
              <a:rect l="l" t="t" r="r" b="b"/>
              <a:pathLst>
                <a:path w="728958" h="2592288">
                  <a:moveTo>
                    <a:pt x="360040" y="0"/>
                  </a:moveTo>
                  <a:lnTo>
                    <a:pt x="720080" y="0"/>
                  </a:lnTo>
                  <a:lnTo>
                    <a:pt x="720080" y="1872208"/>
                  </a:lnTo>
                  <a:lnTo>
                    <a:pt x="728958" y="1872208"/>
                  </a:lnTo>
                  <a:lnTo>
                    <a:pt x="728958" y="2583410"/>
                  </a:lnTo>
                  <a:lnTo>
                    <a:pt x="720080" y="2592288"/>
                  </a:lnTo>
                  <a:lnTo>
                    <a:pt x="0" y="1872208"/>
                  </a:lnTo>
                  <a:lnTo>
                    <a:pt x="360040" y="1872208"/>
                  </a:lnTo>
                  <a:close/>
                </a:path>
              </a:pathLst>
            </a:custGeom>
            <a:solidFill>
              <a:srgbClr val="E6A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Up-Down Arrow 46">
              <a:extLst>
                <a:ext uri="{FF2B5EF4-FFF2-40B4-BE49-F238E27FC236}">
                  <a16:creationId xmlns:a16="http://schemas.microsoft.com/office/drawing/2014/main" id="{C569FBB4-E67B-4F61-AE5A-31546B1DDD78}"/>
                </a:ext>
              </a:extLst>
            </p:cNvPr>
            <p:cNvSpPr/>
            <p:nvPr/>
          </p:nvSpPr>
          <p:spPr>
            <a:xfrm>
              <a:off x="5427218" y="2916318"/>
              <a:ext cx="728958" cy="2592288"/>
            </a:xfrm>
            <a:custGeom>
              <a:avLst/>
              <a:gdLst/>
              <a:ahLst/>
              <a:cxnLst/>
              <a:rect l="l" t="t" r="r" b="b"/>
              <a:pathLst>
                <a:path w="728958" h="2592288">
                  <a:moveTo>
                    <a:pt x="0" y="0"/>
                  </a:moveTo>
                  <a:lnTo>
                    <a:pt x="8878" y="0"/>
                  </a:lnTo>
                  <a:lnTo>
                    <a:pt x="8878" y="1872208"/>
                  </a:lnTo>
                  <a:lnTo>
                    <a:pt x="368918" y="1872208"/>
                  </a:lnTo>
                  <a:lnTo>
                    <a:pt x="728958" y="1872208"/>
                  </a:lnTo>
                  <a:lnTo>
                    <a:pt x="8878" y="2592288"/>
                  </a:lnTo>
                  <a:lnTo>
                    <a:pt x="0" y="2583410"/>
                  </a:lnTo>
                  <a:close/>
                </a:path>
              </a:pathLst>
            </a:custGeom>
            <a:solidFill>
              <a:srgbClr val="E6AF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25103E-DA99-4957-82E8-922E66FA8B88}"/>
              </a:ext>
            </a:extLst>
          </p:cNvPr>
          <p:cNvSpPr txBox="1"/>
          <p:nvPr/>
        </p:nvSpPr>
        <p:spPr>
          <a:xfrm>
            <a:off x="1113402" y="2659540"/>
            <a:ext cx="3592264" cy="15696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</a:t>
            </a:r>
            <a:r>
              <a:rPr lang="id-ID" altLang="ko-KR" sz="3200" b="1" dirty="0">
                <a:solidFill>
                  <a:schemeClr val="bg1"/>
                </a:solidFill>
              </a:rPr>
              <a:t>ELAYANG PANDANG </a:t>
            </a:r>
            <a:r>
              <a:rPr lang="en-US" altLang="ko-KR" sz="3200" b="1" dirty="0">
                <a:solidFill>
                  <a:schemeClr val="bg1"/>
                </a:solidFill>
              </a:rPr>
              <a:t>DEPARTEMEN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FAB551-DC9D-4F50-9575-AC6D11AE811D}"/>
              </a:ext>
            </a:extLst>
          </p:cNvPr>
          <p:cNvSpPr txBox="1"/>
          <p:nvPr/>
        </p:nvSpPr>
        <p:spPr>
          <a:xfrm>
            <a:off x="7473200" y="2659540"/>
            <a:ext cx="3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KURIKULUM DAN </a:t>
            </a:r>
            <a:r>
              <a:rPr lang="id-ID" altLang="ko-KR" sz="3200" b="1" dirty="0">
                <a:solidFill>
                  <a:schemeClr val="bg1"/>
                </a:solidFill>
              </a:rPr>
              <a:t>AKADEMIK</a:t>
            </a:r>
            <a:endParaRPr lang="en-US" altLang="ko-KR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024EC8-FBC4-3FF1-E183-87F7D546A220}"/>
              </a:ext>
            </a:extLst>
          </p:cNvPr>
          <p:cNvSpPr txBox="1"/>
          <p:nvPr/>
        </p:nvSpPr>
        <p:spPr>
          <a:xfrm>
            <a:off x="2726508" y="142303"/>
            <a:ext cx="6738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rPr>
              <a:t>OUTLINE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1B0881-3122-73F3-EEC4-0F81E6263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5A60DFB-762F-D241-9A59-B04248C6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891083-F255-98CF-244F-6BFC6567533B}"/>
              </a:ext>
            </a:extLst>
          </p:cNvPr>
          <p:cNvSpPr txBox="1"/>
          <p:nvPr/>
        </p:nvSpPr>
        <p:spPr>
          <a:xfrm>
            <a:off x="3407559" y="-82952"/>
            <a:ext cx="527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sz="4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SEBARAN </a:t>
            </a:r>
            <a:r>
              <a:rPr lang="id-ID" altLang="ko-KR" sz="4000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 KULIAH</a:t>
            </a:r>
            <a:endParaRPr lang="ko-KR" altLang="en-US" sz="4000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F87B84-A764-1119-34BB-5DA10477BF10}"/>
              </a:ext>
            </a:extLst>
          </p:cNvPr>
          <p:cNvGrpSpPr/>
          <p:nvPr/>
        </p:nvGrpSpPr>
        <p:grpSpPr>
          <a:xfrm>
            <a:off x="11007524" y="83864"/>
            <a:ext cx="1026924" cy="538169"/>
            <a:chOff x="10479235" y="83864"/>
            <a:chExt cx="1555213" cy="815023"/>
          </a:xfrm>
        </p:grpSpPr>
        <p:pic>
          <p:nvPicPr>
            <p:cNvPr id="2" name="Picture 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5673777E-6478-3B06-0E71-2B49DF34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25" y="83864"/>
              <a:ext cx="815023" cy="815023"/>
            </a:xfrm>
            <a:prstGeom prst="rect">
              <a:avLst/>
            </a:prstGeom>
          </p:spPr>
        </p:pic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35524A19-0304-8890-72E9-E299B73E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9235" y="121281"/>
              <a:ext cx="740190" cy="740190"/>
            </a:xfrm>
            <a:prstGeom prst="rect">
              <a:avLst/>
            </a:prstGeom>
          </p:spPr>
        </p:pic>
      </p:grp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0F5728C9-7078-3C0A-6FFC-5D621ABB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 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7BE4EC0D-C660-A607-E67C-601A9F647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956883"/>
              </p:ext>
            </p:extLst>
          </p:nvPr>
        </p:nvGraphicFramePr>
        <p:xfrm>
          <a:off x="781880" y="1018175"/>
          <a:ext cx="7852936" cy="2279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1808">
                  <a:extLst>
                    <a:ext uri="{9D8B030D-6E8A-4147-A177-3AD203B41FA5}">
                      <a16:colId xmlns:a16="http://schemas.microsoft.com/office/drawing/2014/main" val="2267591294"/>
                    </a:ext>
                  </a:extLst>
                </a:gridCol>
                <a:gridCol w="886296">
                  <a:extLst>
                    <a:ext uri="{9D8B030D-6E8A-4147-A177-3AD203B41FA5}">
                      <a16:colId xmlns:a16="http://schemas.microsoft.com/office/drawing/2014/main" val="1093067854"/>
                    </a:ext>
                  </a:extLst>
                </a:gridCol>
                <a:gridCol w="3674456">
                  <a:extLst>
                    <a:ext uri="{9D8B030D-6E8A-4147-A177-3AD203B41FA5}">
                      <a16:colId xmlns:a16="http://schemas.microsoft.com/office/drawing/2014/main" val="2270065536"/>
                    </a:ext>
                  </a:extLst>
                </a:gridCol>
                <a:gridCol w="975994">
                  <a:extLst>
                    <a:ext uri="{9D8B030D-6E8A-4147-A177-3AD203B41FA5}">
                      <a16:colId xmlns:a16="http://schemas.microsoft.com/office/drawing/2014/main" val="828227193"/>
                    </a:ext>
                  </a:extLst>
                </a:gridCol>
                <a:gridCol w="652191">
                  <a:extLst>
                    <a:ext uri="{9D8B030D-6E8A-4147-A177-3AD203B41FA5}">
                      <a16:colId xmlns:a16="http://schemas.microsoft.com/office/drawing/2014/main" val="1480389699"/>
                    </a:ext>
                  </a:extLst>
                </a:gridCol>
                <a:gridCol w="652191">
                  <a:extLst>
                    <a:ext uri="{9D8B030D-6E8A-4147-A177-3AD203B41FA5}">
                      <a16:colId xmlns:a16="http://schemas.microsoft.com/office/drawing/2014/main" val="1836689786"/>
                    </a:ext>
                  </a:extLst>
                </a:gridCol>
              </a:tblGrid>
              <a:tr h="17325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44684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KODE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 err="1">
                          <a:effectLst/>
                        </a:rPr>
                        <a:t>Thn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MATA KULIAH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SKS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196365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VS231528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Metode Multivariat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29212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VS231529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Pemodelan Data Kategori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18120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VS231530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Eksplorasi dan Visualisasi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75159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VS231531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Metode Peramalan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81079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VS231532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Manajemen Investasi dan Portofolio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85157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VS231533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Manajemen Rantai Pasok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16424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UG234916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Aplikasi Teknologi dan Transformasi Digital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523956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A1E76870-B302-9AD5-7400-40B286BC7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38388"/>
              </p:ext>
            </p:extLst>
          </p:nvPr>
        </p:nvGraphicFramePr>
        <p:xfrm>
          <a:off x="3398964" y="3613378"/>
          <a:ext cx="7852937" cy="2279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2700">
                  <a:extLst>
                    <a:ext uri="{9D8B030D-6E8A-4147-A177-3AD203B41FA5}">
                      <a16:colId xmlns:a16="http://schemas.microsoft.com/office/drawing/2014/main" val="4003928069"/>
                    </a:ext>
                  </a:extLst>
                </a:gridCol>
                <a:gridCol w="787130">
                  <a:extLst>
                    <a:ext uri="{9D8B030D-6E8A-4147-A177-3AD203B41FA5}">
                      <a16:colId xmlns:a16="http://schemas.microsoft.com/office/drawing/2014/main" val="1416936868"/>
                    </a:ext>
                  </a:extLst>
                </a:gridCol>
                <a:gridCol w="3638610">
                  <a:extLst>
                    <a:ext uri="{9D8B030D-6E8A-4147-A177-3AD203B41FA5}">
                      <a16:colId xmlns:a16="http://schemas.microsoft.com/office/drawing/2014/main" val="1315155242"/>
                    </a:ext>
                  </a:extLst>
                </a:gridCol>
                <a:gridCol w="987801">
                  <a:extLst>
                    <a:ext uri="{9D8B030D-6E8A-4147-A177-3AD203B41FA5}">
                      <a16:colId xmlns:a16="http://schemas.microsoft.com/office/drawing/2014/main" val="63681184"/>
                    </a:ext>
                  </a:extLst>
                </a:gridCol>
                <a:gridCol w="653348">
                  <a:extLst>
                    <a:ext uri="{9D8B030D-6E8A-4147-A177-3AD203B41FA5}">
                      <a16:colId xmlns:a16="http://schemas.microsoft.com/office/drawing/2014/main" val="3397663333"/>
                    </a:ext>
                  </a:extLst>
                </a:gridCol>
                <a:gridCol w="653348">
                  <a:extLst>
                    <a:ext uri="{9D8B030D-6E8A-4147-A177-3AD203B41FA5}">
                      <a16:colId xmlns:a16="http://schemas.microsoft.com/office/drawing/2014/main" val="3334082076"/>
                    </a:ext>
                  </a:extLst>
                </a:gridCol>
              </a:tblGrid>
              <a:tr h="1912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2606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KODE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 err="1">
                          <a:effectLst/>
                        </a:rPr>
                        <a:t>Thn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MATA KULIAH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SKS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5378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VS231635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Metode Data Tidak Terstruktur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07842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VS231636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Proyek Analitik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67345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VS231637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Metode Data Waktu Hidup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34000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VS231638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Metode Riset Sosial dan Bisnis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216373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VS231639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Ekonometrika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995965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VS231640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Manajemen Risiko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021080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VW231904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Rekayasa Teknologi Cerdas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443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316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891083-F255-98CF-244F-6BFC6567533B}"/>
              </a:ext>
            </a:extLst>
          </p:cNvPr>
          <p:cNvSpPr txBox="1"/>
          <p:nvPr/>
        </p:nvSpPr>
        <p:spPr>
          <a:xfrm>
            <a:off x="3407559" y="-82952"/>
            <a:ext cx="527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sz="40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SEBARAN </a:t>
            </a:r>
            <a:r>
              <a:rPr lang="id-ID" altLang="ko-KR" sz="4000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 KULIAH</a:t>
            </a:r>
            <a:endParaRPr lang="ko-KR" altLang="en-US" sz="4000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F87B84-A764-1119-34BB-5DA10477BF10}"/>
              </a:ext>
            </a:extLst>
          </p:cNvPr>
          <p:cNvGrpSpPr/>
          <p:nvPr/>
        </p:nvGrpSpPr>
        <p:grpSpPr>
          <a:xfrm>
            <a:off x="11007524" y="83864"/>
            <a:ext cx="1026924" cy="538169"/>
            <a:chOff x="10479235" y="83864"/>
            <a:chExt cx="1555213" cy="815023"/>
          </a:xfrm>
        </p:grpSpPr>
        <p:pic>
          <p:nvPicPr>
            <p:cNvPr id="2" name="Picture 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5673777E-6478-3B06-0E71-2B49DF34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25" y="83864"/>
              <a:ext cx="815023" cy="815023"/>
            </a:xfrm>
            <a:prstGeom prst="rect">
              <a:avLst/>
            </a:prstGeom>
          </p:spPr>
        </p:pic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35524A19-0304-8890-72E9-E299B73E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9235" y="121281"/>
              <a:ext cx="740190" cy="740190"/>
            </a:xfrm>
            <a:prstGeom prst="rect">
              <a:avLst/>
            </a:prstGeom>
          </p:spPr>
        </p:pic>
      </p:grp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0F5728C9-7078-3C0A-6FFC-5D621ABB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pPr rtl="0"/>
            <a:r>
              <a:rPr lang="id-ID" sz="2800" dirty="0"/>
              <a:t>Persiapan   	: 17 + 19 =36</a:t>
            </a:r>
          </a:p>
          <a:p>
            <a:pPr rtl="0"/>
            <a:r>
              <a:rPr lang="id-ID" sz="2800" dirty="0"/>
              <a:t>Sarjana </a:t>
            </a:r>
            <a:r>
              <a:rPr lang="id-ID" sz="2800" dirty="0" err="1"/>
              <a:t>Tr</a:t>
            </a:r>
            <a:r>
              <a:rPr lang="id-ID" sz="2800" dirty="0"/>
              <a:t>	: 19 + 19 + 19 + 18 + 17 + 16= 109 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DAF7864-911A-BC94-82C1-1A99A8BE5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527238"/>
              </p:ext>
            </p:extLst>
          </p:nvPr>
        </p:nvGraphicFramePr>
        <p:xfrm>
          <a:off x="1014423" y="1108111"/>
          <a:ext cx="8059239" cy="2279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388">
                  <a:extLst>
                    <a:ext uri="{9D8B030D-6E8A-4147-A177-3AD203B41FA5}">
                      <a16:colId xmlns:a16="http://schemas.microsoft.com/office/drawing/2014/main" val="2267591294"/>
                    </a:ext>
                  </a:extLst>
                </a:gridCol>
                <a:gridCol w="909580">
                  <a:extLst>
                    <a:ext uri="{9D8B030D-6E8A-4147-A177-3AD203B41FA5}">
                      <a16:colId xmlns:a16="http://schemas.microsoft.com/office/drawing/2014/main" val="1093067854"/>
                    </a:ext>
                  </a:extLst>
                </a:gridCol>
                <a:gridCol w="3770986">
                  <a:extLst>
                    <a:ext uri="{9D8B030D-6E8A-4147-A177-3AD203B41FA5}">
                      <a16:colId xmlns:a16="http://schemas.microsoft.com/office/drawing/2014/main" val="2270065536"/>
                    </a:ext>
                  </a:extLst>
                </a:gridCol>
                <a:gridCol w="1001635">
                  <a:extLst>
                    <a:ext uri="{9D8B030D-6E8A-4147-A177-3AD203B41FA5}">
                      <a16:colId xmlns:a16="http://schemas.microsoft.com/office/drawing/2014/main" val="828227193"/>
                    </a:ext>
                  </a:extLst>
                </a:gridCol>
                <a:gridCol w="669325">
                  <a:extLst>
                    <a:ext uri="{9D8B030D-6E8A-4147-A177-3AD203B41FA5}">
                      <a16:colId xmlns:a16="http://schemas.microsoft.com/office/drawing/2014/main" val="1480389699"/>
                    </a:ext>
                  </a:extLst>
                </a:gridCol>
                <a:gridCol w="669325">
                  <a:extLst>
                    <a:ext uri="{9D8B030D-6E8A-4147-A177-3AD203B41FA5}">
                      <a16:colId xmlns:a16="http://schemas.microsoft.com/office/drawing/2014/main" val="1836689786"/>
                    </a:ext>
                  </a:extLst>
                </a:gridCol>
              </a:tblGrid>
              <a:tr h="1912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44684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KODE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 err="1">
                          <a:effectLst/>
                        </a:rPr>
                        <a:t>Thn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MATA KULIAH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SKS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196365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VS231742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Pembelajaran Mesin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29212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VS231743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Proyek Akhir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18120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VS231744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Dasar-dasar Appraisal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75159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VS231745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Manajemen Mutu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81079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UG234915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Kewirausahaan Berbasis Teknologi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85157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UG234914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Bahasa Inggris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16424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</a:rPr>
                        <a:t>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523956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8414AD5-6643-1B52-54B0-63777327E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5977"/>
              </p:ext>
            </p:extLst>
          </p:nvPr>
        </p:nvGraphicFramePr>
        <p:xfrm>
          <a:off x="4353262" y="3516480"/>
          <a:ext cx="7412101" cy="1265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9114">
                  <a:extLst>
                    <a:ext uri="{9D8B030D-6E8A-4147-A177-3AD203B41FA5}">
                      <a16:colId xmlns:a16="http://schemas.microsoft.com/office/drawing/2014/main" val="4003928069"/>
                    </a:ext>
                  </a:extLst>
                </a:gridCol>
                <a:gridCol w="742943">
                  <a:extLst>
                    <a:ext uri="{9D8B030D-6E8A-4147-A177-3AD203B41FA5}">
                      <a16:colId xmlns:a16="http://schemas.microsoft.com/office/drawing/2014/main" val="1416936868"/>
                    </a:ext>
                  </a:extLst>
                </a:gridCol>
                <a:gridCol w="3434352">
                  <a:extLst>
                    <a:ext uri="{9D8B030D-6E8A-4147-A177-3AD203B41FA5}">
                      <a16:colId xmlns:a16="http://schemas.microsoft.com/office/drawing/2014/main" val="1315155242"/>
                    </a:ext>
                  </a:extLst>
                </a:gridCol>
                <a:gridCol w="932350">
                  <a:extLst>
                    <a:ext uri="{9D8B030D-6E8A-4147-A177-3AD203B41FA5}">
                      <a16:colId xmlns:a16="http://schemas.microsoft.com/office/drawing/2014/main" val="63681184"/>
                    </a:ext>
                  </a:extLst>
                </a:gridCol>
                <a:gridCol w="616671">
                  <a:extLst>
                    <a:ext uri="{9D8B030D-6E8A-4147-A177-3AD203B41FA5}">
                      <a16:colId xmlns:a16="http://schemas.microsoft.com/office/drawing/2014/main" val="3397663333"/>
                    </a:ext>
                  </a:extLst>
                </a:gridCol>
                <a:gridCol w="616671">
                  <a:extLst>
                    <a:ext uri="{9D8B030D-6E8A-4147-A177-3AD203B41FA5}">
                      <a16:colId xmlns:a16="http://schemas.microsoft.com/office/drawing/2014/main" val="3334082076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KURIKULUM 2023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2606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KODE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 err="1">
                          <a:effectLst/>
                        </a:rPr>
                        <a:t>Thn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</a:rPr>
                        <a:t>MATA KULIAH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WAJIB/PIL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SKS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</a:rPr>
                        <a:t>SMT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53789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VW231905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Magang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078424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VS231849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Manajemen K3 dan Lingkungan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673452"/>
                  </a:ext>
                </a:extLst>
              </a:tr>
              <a:tr h="182157">
                <a:tc>
                  <a:txBody>
                    <a:bodyPr/>
                    <a:lstStyle/>
                    <a:p>
                      <a:pPr algn="l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8" marR="9108" marT="91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443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95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0767" y="1632619"/>
            <a:ext cx="44490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Kepegawaian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Daerah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Provinsi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Jatim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Perencanaan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Pembangunan Kota Surabaya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BNI Kantor Cabang Kota Kediri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Dinas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Kebudayaan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Pariwisata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Provinsi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Jawa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timur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Dinas Kesehatan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Provinsi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Jawa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Timur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Dinas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Komunikasi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Informatika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Kota Surabaya,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Dinas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Koperasi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UKM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Provinsi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Jawa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Timur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Dinas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Penanaman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Modal &amp; PTSP Surabaya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Dinas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Perhubungan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Provinsi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Jawa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Timur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DISPENDUKCAPIL PEMKOT Surabaya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KJPP Abdullah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Fitriantoro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Rekan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KJPP Guntur,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Eki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Andri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Rekan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KJPP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Mushofah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Mono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Igfrly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rekan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KJPP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Rengganis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Hamid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Rekan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KJPP Satria Iskandar Setiawan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Rekan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KJPP Wahyu, Yasir,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Purnamasari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Rekan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KJPP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Wawat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Jatmika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Rekan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AdAsia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Technology Indonesia, 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Angkasa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Pura I (Persero)</a:t>
            </a:r>
          </a:p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Behaestex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3B58B-6F9C-721E-C940-A870BC57AC83}"/>
              </a:ext>
            </a:extLst>
          </p:cNvPr>
          <p:cNvSpPr txBox="1"/>
          <p:nvPr/>
        </p:nvSpPr>
        <p:spPr>
          <a:xfrm>
            <a:off x="285462" y="1201733"/>
            <a:ext cx="34928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pPr algn="l"/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MITRA MAGANG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C67135C-4B3E-ABCE-A0CB-897C6FDCCE29}"/>
              </a:ext>
            </a:extLst>
          </p:cNvPr>
          <p:cNvSpPr txBox="1">
            <a:spLocks/>
          </p:cNvSpPr>
          <p:nvPr/>
        </p:nvSpPr>
        <p:spPr>
          <a:xfrm>
            <a:off x="285462" y="2063507"/>
            <a:ext cx="3003321" cy="639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id-ID" altLang="ko-KR" sz="2400" b="1" dirty="0"/>
              <a:t>DEPARTEMEN STATISTIKA BISNIS</a:t>
            </a:r>
            <a:endParaRPr lang="en-US" altLang="ko-KR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6EF443-ACDA-35A5-DC4D-F37C2F3F7828}"/>
              </a:ext>
            </a:extLst>
          </p:cNvPr>
          <p:cNvSpPr txBox="1"/>
          <p:nvPr/>
        </p:nvSpPr>
        <p:spPr>
          <a:xfrm>
            <a:off x="8565289" y="1632619"/>
            <a:ext cx="44490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BPRS Amanah Sejahtera Gresik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BPRS Bakti Artha Sejahtera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BPRS Lantabur Tebuireng Cabang Surabaya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BPRS Mandiri Mitra Sukses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BPRS TANMIYA ARTHA Kediri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Kompindo Wiratama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Lamong Energi Indonesia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fi-FI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Mitra Pinasthika Mulia Surabaya </a:t>
            </a:r>
            <a:endParaRPr lang="id-ID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Petrokimia Gresik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PJB Services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POMI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Rifan Financindo Berjangka Surabaya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Samudera Indonesia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Semen Indonesia (Persero) Tbk </a:t>
            </a:r>
            <a:endParaRPr lang="id-ID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Synergy Cipta Solusi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Teluk Lamong 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Terminal Petikemas Surabaya (PT TPS)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PT Tiga Menara Jaya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Varia Usaha Beton</a:t>
            </a:r>
          </a:p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Wilmar Nabati Indonesia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0AECE5-7B25-B1A2-5278-3A33EF15A090}"/>
              </a:ext>
            </a:extLst>
          </p:cNvPr>
          <p:cNvCxnSpPr/>
          <p:nvPr/>
        </p:nvCxnSpPr>
        <p:spPr>
          <a:xfrm>
            <a:off x="8269357" y="1632619"/>
            <a:ext cx="0" cy="4401205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D6537EF-45B3-D98D-9CE6-3DA41EE2E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CDF9FC0-A528-0B9E-FC96-ADE890D0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08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graduation gowns and caps holding flags&#10;&#10;Description automatically generated with low confidence">
            <a:extLst>
              <a:ext uri="{FF2B5EF4-FFF2-40B4-BE49-F238E27FC236}">
                <a16:creationId xmlns:a16="http://schemas.microsoft.com/office/drawing/2014/main" id="{17B993BD-3A44-2C8C-24E3-52BCAC4C1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3" r="13068"/>
          <a:stretch/>
        </p:blipFill>
        <p:spPr>
          <a:xfrm>
            <a:off x="-768" y="0"/>
            <a:ext cx="28028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38CA9F-F6CF-2CEA-D7E6-9ABFA0474F14}"/>
              </a:ext>
            </a:extLst>
          </p:cNvPr>
          <p:cNvSpPr/>
          <p:nvPr/>
        </p:nvSpPr>
        <p:spPr>
          <a:xfrm>
            <a:off x="3192750" y="2746212"/>
            <a:ext cx="7944445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BEEB0-B9A1-3D9F-6969-794B46F25EEF}"/>
              </a:ext>
            </a:extLst>
          </p:cNvPr>
          <p:cNvSpPr/>
          <p:nvPr/>
        </p:nvSpPr>
        <p:spPr>
          <a:xfrm>
            <a:off x="3192750" y="6154134"/>
            <a:ext cx="7944445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BAC32B3-CDE8-EC6E-6648-42ADA08D7957}"/>
              </a:ext>
            </a:extLst>
          </p:cNvPr>
          <p:cNvSpPr txBox="1"/>
          <p:nvPr/>
        </p:nvSpPr>
        <p:spPr>
          <a:xfrm>
            <a:off x="3200184" y="2401680"/>
            <a:ext cx="305337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SISTEM PAKET 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C03EB63-0FB1-B9B4-1C5D-29B8D5F4CE0A}"/>
              </a:ext>
            </a:extLst>
          </p:cNvPr>
          <p:cNvSpPr txBox="1"/>
          <p:nvPr/>
        </p:nvSpPr>
        <p:spPr>
          <a:xfrm>
            <a:off x="3264759" y="2823575"/>
            <a:ext cx="784871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Sistem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PAKET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system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pembelajaran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Pendidikan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vokasi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dirancang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semester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awal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hingga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akhir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berurutan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sehingga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mahasiswa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perlu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mata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kuliah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bebas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9CF06-32BC-8F1A-BDD6-3EF6393369C2}"/>
              </a:ext>
            </a:extLst>
          </p:cNvPr>
          <p:cNvSpPr/>
          <p:nvPr/>
        </p:nvSpPr>
        <p:spPr>
          <a:xfrm>
            <a:off x="0" y="0"/>
            <a:ext cx="2802048" cy="6858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FA5EA-57C6-A91A-D861-E16DA240FFE2}"/>
              </a:ext>
            </a:extLst>
          </p:cNvPr>
          <p:cNvSpPr txBox="1"/>
          <p:nvPr/>
        </p:nvSpPr>
        <p:spPr>
          <a:xfrm>
            <a:off x="3093360" y="1200246"/>
            <a:ext cx="79444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pPr algn="l"/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BEBAN STUDI DALAM 1 SEMESTER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FB3EDEA-34AD-F1A7-6A28-53B4DDE88367}"/>
              </a:ext>
            </a:extLst>
          </p:cNvPr>
          <p:cNvSpPr txBox="1">
            <a:spLocks/>
          </p:cNvSpPr>
          <p:nvPr/>
        </p:nvSpPr>
        <p:spPr>
          <a:xfrm>
            <a:off x="3093360" y="1835648"/>
            <a:ext cx="6652051" cy="639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id-ID" altLang="ko-KR" sz="2400" b="1" dirty="0"/>
              <a:t>DEPARTEMEN STATISTIKA BISNIS</a:t>
            </a:r>
            <a:endParaRPr lang="en-US" altLang="ko-KR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20D9F6-8327-FA04-179B-05BCF667B0A9}"/>
              </a:ext>
            </a:extLst>
          </p:cNvPr>
          <p:cNvSpPr/>
          <p:nvPr/>
        </p:nvSpPr>
        <p:spPr>
          <a:xfrm>
            <a:off x="3206003" y="4021860"/>
            <a:ext cx="7944445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7F3AC293-513D-B25E-BCA3-A7B175DD098D}"/>
              </a:ext>
            </a:extLst>
          </p:cNvPr>
          <p:cNvSpPr txBox="1"/>
          <p:nvPr/>
        </p:nvSpPr>
        <p:spPr>
          <a:xfrm>
            <a:off x="3213437" y="3677328"/>
            <a:ext cx="305337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1400" b="1" dirty="0">
                <a:solidFill>
                  <a:schemeClr val="bg1"/>
                </a:solidFill>
                <a:cs typeface="Arial" pitchFamily="34" charset="0"/>
              </a:rPr>
              <a:t>BEBAN STUDI DALAM SATU SEMESTER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8602D3C-FFBF-E272-3B44-267726F77128}"/>
              </a:ext>
            </a:extLst>
          </p:cNvPr>
          <p:cNvSpPr txBox="1"/>
          <p:nvPr/>
        </p:nvSpPr>
        <p:spPr>
          <a:xfrm>
            <a:off x="3278012" y="4149070"/>
            <a:ext cx="784871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Beban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studi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1 (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semester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tertentu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jenis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mata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kuliah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maupun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jumlah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SKS,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sudah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ditetapkan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berdasarkan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kurikulum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7CA77D-5755-9548-CD2B-D336FFAFD9E4}"/>
              </a:ext>
            </a:extLst>
          </p:cNvPr>
          <p:cNvSpPr/>
          <p:nvPr/>
        </p:nvSpPr>
        <p:spPr>
          <a:xfrm>
            <a:off x="3206004" y="5179832"/>
            <a:ext cx="7944445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1E7C0284-8B06-3D4C-0B15-8C7D2C35C0A5}"/>
              </a:ext>
            </a:extLst>
          </p:cNvPr>
          <p:cNvSpPr txBox="1"/>
          <p:nvPr/>
        </p:nvSpPr>
        <p:spPr>
          <a:xfrm>
            <a:off x="3213438" y="4823724"/>
            <a:ext cx="305337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1400" b="1" dirty="0">
                <a:solidFill>
                  <a:schemeClr val="bg1"/>
                </a:solidFill>
                <a:cs typeface="Arial" pitchFamily="34" charset="0"/>
              </a:rPr>
              <a:t>SISTEM BLOK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40B5325-B00A-47C2-4B5D-D8018708DB30}"/>
              </a:ext>
            </a:extLst>
          </p:cNvPr>
          <p:cNvSpPr txBox="1"/>
          <p:nvPr/>
        </p:nvSpPr>
        <p:spPr>
          <a:xfrm>
            <a:off x="3278012" y="5254716"/>
            <a:ext cx="784871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tem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BLOK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sebuah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restrukturisasi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jadwal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harian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membuat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unit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waktu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masing-masing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kelas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hingga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menghasilkan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bobot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jumlah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pertemuan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maupun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capaian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pembelajaran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sama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setara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kurikulum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dirancang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6569519-E014-EA45-62F9-C1DE9BFE2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135550B-D7A2-90A5-5707-BD7EFE20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04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9914" y="3219493"/>
            <a:ext cx="4198801" cy="3058625"/>
            <a:chOff x="247435" y="2414619"/>
            <a:chExt cx="3149101" cy="2293969"/>
          </a:xfrm>
          <a:solidFill>
            <a:srgbClr val="14326C"/>
          </a:solidFill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3393608" y="4163635"/>
            <a:ext cx="875597" cy="875597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9" name="Oval 18"/>
          <p:cNvSpPr/>
          <p:nvPr/>
        </p:nvSpPr>
        <p:spPr>
          <a:xfrm>
            <a:off x="2975654" y="1758870"/>
            <a:ext cx="875597" cy="87559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1" name="Oval 20"/>
          <p:cNvSpPr/>
          <p:nvPr/>
        </p:nvSpPr>
        <p:spPr>
          <a:xfrm>
            <a:off x="4006637" y="2797121"/>
            <a:ext cx="875597" cy="875597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269205" y="1754591"/>
            <a:ext cx="6528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menjamin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bahwa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keahlian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terapan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dikembangkan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telah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sesuai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standard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kompetensi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profesi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maka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diperlukan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Sertifikasi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Kompetensi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7618" y="4221874"/>
            <a:ext cx="652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Sertifikasi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dilakukan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Badan Nasional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Sertifikasi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Profesi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(BNSP)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Lembaga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Sertifikasi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Profesi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(LSP) yang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telah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diberi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lisensi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87519" y="2849751"/>
            <a:ext cx="652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Sertifikasi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kompetensi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merupakan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pemberian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sertifikat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kompetensi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sistematis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obyektif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uji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kompetensi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sesuai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Standar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Kompetensi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Kerja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Nasional Indonesia (SKKNI),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Standar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Internasional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dan/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Standar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Khusus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193436" y="1991451"/>
            <a:ext cx="627464" cy="41043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49485" y="3029702"/>
            <a:ext cx="627464" cy="41043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22021" y="4396216"/>
            <a:ext cx="627464" cy="41043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03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CC49B46-F786-771B-D010-A690B5D85424}"/>
              </a:ext>
            </a:extLst>
          </p:cNvPr>
          <p:cNvSpPr/>
          <p:nvPr/>
        </p:nvSpPr>
        <p:spPr>
          <a:xfrm>
            <a:off x="2604472" y="2791695"/>
            <a:ext cx="1296880" cy="129688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A741F-E926-5C3E-C7AD-959B45721539}"/>
              </a:ext>
            </a:extLst>
          </p:cNvPr>
          <p:cNvSpPr txBox="1"/>
          <p:nvPr/>
        </p:nvSpPr>
        <p:spPr>
          <a:xfrm>
            <a:off x="3393608" y="381406"/>
            <a:ext cx="53935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</a:t>
            </a:r>
            <a:r>
              <a:rPr lang="en-US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TIFIKASI </a:t>
            </a:r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KOMPETENSI</a:t>
            </a:r>
            <a:endParaRPr lang="ko-KR" altLang="en-U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5E8773-F256-0F7F-C2B8-259D34F20F61}"/>
              </a:ext>
            </a:extLst>
          </p:cNvPr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12" name="그룹 5">
            <a:extLst>
              <a:ext uri="{FF2B5EF4-FFF2-40B4-BE49-F238E27FC236}">
                <a16:creationId xmlns:a16="http://schemas.microsoft.com/office/drawing/2014/main" id="{565790AA-B21E-DE60-285B-2DADFFC84637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15" name="자유형: 도형 6">
              <a:extLst>
                <a:ext uri="{FF2B5EF4-FFF2-40B4-BE49-F238E27FC236}">
                  <a16:creationId xmlns:a16="http://schemas.microsoft.com/office/drawing/2014/main" id="{40A37D78-2EF6-A7C4-527F-BE170A06FA90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 dirty="0"/>
            </a:p>
          </p:txBody>
        </p:sp>
        <p:grpSp>
          <p:nvGrpSpPr>
            <p:cNvPr id="16" name="그룹 7">
              <a:extLst>
                <a:ext uri="{FF2B5EF4-FFF2-40B4-BE49-F238E27FC236}">
                  <a16:creationId xmlns:a16="http://schemas.microsoft.com/office/drawing/2014/main" id="{36A0CE96-542A-6E76-9D1A-BF75ECACD14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17" name="그룹 8">
                <a:extLst>
                  <a:ext uri="{FF2B5EF4-FFF2-40B4-BE49-F238E27FC236}">
                    <a16:creationId xmlns:a16="http://schemas.microsoft.com/office/drawing/2014/main" id="{C1E5E0F3-2587-1002-92EC-31211851A55F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6" name="이등변 삼각형 49">
                  <a:extLst>
                    <a:ext uri="{FF2B5EF4-FFF2-40B4-BE49-F238E27FC236}">
                      <a16:creationId xmlns:a16="http://schemas.microsoft.com/office/drawing/2014/main" id="{83BEF692-9637-D1A1-E7AF-29F918DDC52A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27" name="자유형: 도형 16">
                  <a:extLst>
                    <a:ext uri="{FF2B5EF4-FFF2-40B4-BE49-F238E27FC236}">
                      <a16:creationId xmlns:a16="http://schemas.microsoft.com/office/drawing/2014/main" id="{0E089637-F386-B70F-D1BB-91DA696B97C9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8" name="자유형: 도형 17">
                  <a:extLst>
                    <a:ext uri="{FF2B5EF4-FFF2-40B4-BE49-F238E27FC236}">
                      <a16:creationId xmlns:a16="http://schemas.microsoft.com/office/drawing/2014/main" id="{0693F831-AADE-9C4C-9F2F-A211FBBB922D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22" name="타원 11">
                <a:extLst>
                  <a:ext uri="{FF2B5EF4-FFF2-40B4-BE49-F238E27FC236}">
                    <a16:creationId xmlns:a16="http://schemas.microsoft.com/office/drawing/2014/main" id="{885547E0-35E5-7119-BFB5-8566002B8957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3" name="직사각형 12">
                <a:extLst>
                  <a:ext uri="{FF2B5EF4-FFF2-40B4-BE49-F238E27FC236}">
                    <a16:creationId xmlns:a16="http://schemas.microsoft.com/office/drawing/2014/main" id="{1121477E-525F-AC16-3117-93B82D4121C5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4" name="자유형: 도형 13">
                <a:extLst>
                  <a:ext uri="{FF2B5EF4-FFF2-40B4-BE49-F238E27FC236}">
                    <a16:creationId xmlns:a16="http://schemas.microsoft.com/office/drawing/2014/main" id="{7BFBBF2C-E992-AAD3-5483-F458D0FB5CA2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5" name="자유형: 도형 14">
                <a:extLst>
                  <a:ext uri="{FF2B5EF4-FFF2-40B4-BE49-F238E27FC236}">
                    <a16:creationId xmlns:a16="http://schemas.microsoft.com/office/drawing/2014/main" id="{9D40766B-06E4-67B4-07BA-46305F0D6A99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27274B-7908-17EB-811A-8799A6388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7107A85-F980-5B5A-9EDE-8FC7B3EBE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1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A773F60-8950-E931-A5F1-EC2F76DF0BA6}"/>
              </a:ext>
            </a:extLst>
          </p:cNvPr>
          <p:cNvGrpSpPr/>
          <p:nvPr/>
        </p:nvGrpSpPr>
        <p:grpSpPr>
          <a:xfrm>
            <a:off x="8540070" y="0"/>
            <a:ext cx="3409101" cy="6686913"/>
            <a:chOff x="7210436" y="-2702388"/>
            <a:chExt cx="4655079" cy="91308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6D692-FAD2-DDAE-16B5-23E113892C98}"/>
                </a:ext>
              </a:extLst>
            </p:cNvPr>
            <p:cNvGrpSpPr/>
            <p:nvPr/>
          </p:nvGrpSpPr>
          <p:grpSpPr>
            <a:xfrm>
              <a:off x="7210436" y="-2702388"/>
              <a:ext cx="3315952" cy="9130883"/>
              <a:chOff x="3220478" y="-4351726"/>
              <a:chExt cx="3315952" cy="913088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1FED6B-372E-9E7F-2598-D0A27A3BDC20}"/>
                  </a:ext>
                </a:extLst>
              </p:cNvPr>
              <p:cNvSpPr/>
              <p:nvPr/>
            </p:nvSpPr>
            <p:spPr>
              <a:xfrm>
                <a:off x="3220478" y="-4351726"/>
                <a:ext cx="122311" cy="89363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" name="Block Arc 5">
                <a:extLst>
                  <a:ext uri="{FF2B5EF4-FFF2-40B4-BE49-F238E27FC236}">
                    <a16:creationId xmlns:a16="http://schemas.microsoft.com/office/drawing/2014/main" id="{5C2FB91F-1D1F-0D80-899E-9A820B1595A9}"/>
                  </a:ext>
                </a:extLst>
              </p:cNvPr>
              <p:cNvSpPr/>
              <p:nvPr/>
            </p:nvSpPr>
            <p:spPr>
              <a:xfrm>
                <a:off x="3220478" y="4326895"/>
                <a:ext cx="452262" cy="452262"/>
              </a:xfrm>
              <a:prstGeom prst="blockArc">
                <a:avLst>
                  <a:gd name="adj1" fmla="val 5431834"/>
                  <a:gd name="adj2" fmla="val 10542064"/>
                  <a:gd name="adj3" fmla="val 2613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75EDFA3-F0AE-61DD-273F-4383F536F087}"/>
                  </a:ext>
                </a:extLst>
              </p:cNvPr>
              <p:cNvSpPr/>
              <p:nvPr/>
            </p:nvSpPr>
            <p:spPr>
              <a:xfrm>
                <a:off x="3433842" y="4656939"/>
                <a:ext cx="2907374" cy="1222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F3DA9857-7567-37B4-BCD6-6F372603B6FE}"/>
                  </a:ext>
                </a:extLst>
              </p:cNvPr>
              <p:cNvSpPr/>
              <p:nvPr/>
            </p:nvSpPr>
            <p:spPr>
              <a:xfrm rot="16200000">
                <a:off x="6084168" y="4326895"/>
                <a:ext cx="452262" cy="452262"/>
              </a:xfrm>
              <a:prstGeom prst="blockArc">
                <a:avLst>
                  <a:gd name="adj1" fmla="val 5431834"/>
                  <a:gd name="adj2" fmla="val 10817112"/>
                  <a:gd name="adj3" fmla="val 2428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382639-18F8-FCB4-E4AF-87E2E0774705}"/>
                  </a:ext>
                </a:extLst>
              </p:cNvPr>
              <p:cNvSpPr/>
              <p:nvPr/>
            </p:nvSpPr>
            <p:spPr>
              <a:xfrm>
                <a:off x="6428430" y="3989950"/>
                <a:ext cx="108000" cy="57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8861AD-300A-50B0-D80A-D2238B03F47B}"/>
                </a:ext>
              </a:extLst>
            </p:cNvPr>
            <p:cNvGrpSpPr/>
            <p:nvPr/>
          </p:nvGrpSpPr>
          <p:grpSpPr>
            <a:xfrm>
              <a:off x="9107466" y="2715341"/>
              <a:ext cx="2758049" cy="2928608"/>
              <a:chOff x="4848046" y="3681671"/>
              <a:chExt cx="2758049" cy="2928608"/>
            </a:xfrm>
          </p:grpSpPr>
          <p:sp>
            <p:nvSpPr>
              <p:cNvPr id="11" name="Teardrop 30">
                <a:extLst>
                  <a:ext uri="{FF2B5EF4-FFF2-40B4-BE49-F238E27FC236}">
                    <a16:creationId xmlns:a16="http://schemas.microsoft.com/office/drawing/2014/main" id="{6C968A52-94D7-BDE7-241B-0052D827AB5A}"/>
                  </a:ext>
                </a:extLst>
              </p:cNvPr>
              <p:cNvSpPr/>
              <p:nvPr/>
            </p:nvSpPr>
            <p:spPr>
              <a:xfrm rot="8100000">
                <a:off x="5417737" y="4225696"/>
                <a:ext cx="1602534" cy="1602536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698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" name="Rounded Rectangle 110">
                <a:extLst>
                  <a:ext uri="{FF2B5EF4-FFF2-40B4-BE49-F238E27FC236}">
                    <a16:creationId xmlns:a16="http://schemas.microsoft.com/office/drawing/2014/main" id="{4B60F514-3A08-3C92-B702-08302416066B}"/>
                  </a:ext>
                </a:extLst>
              </p:cNvPr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Rounded Rectangle 111">
                <a:extLst>
                  <a:ext uri="{FF2B5EF4-FFF2-40B4-BE49-F238E27FC236}">
                    <a16:creationId xmlns:a16="http://schemas.microsoft.com/office/drawing/2014/main" id="{DDC40161-FF25-220C-CDAF-DFE71BF39999}"/>
                  </a:ext>
                </a:extLst>
              </p:cNvPr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Rounded Rectangle 112">
                <a:extLst>
                  <a:ext uri="{FF2B5EF4-FFF2-40B4-BE49-F238E27FC236}">
                    <a16:creationId xmlns:a16="http://schemas.microsoft.com/office/drawing/2014/main" id="{2ABE1071-D17B-3928-D857-F9E55C7FB7CA}"/>
                  </a:ext>
                </a:extLst>
              </p:cNvPr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Rounded Rectangle 113">
                <a:extLst>
                  <a:ext uri="{FF2B5EF4-FFF2-40B4-BE49-F238E27FC236}">
                    <a16:creationId xmlns:a16="http://schemas.microsoft.com/office/drawing/2014/main" id="{BB0A77B2-92B7-6545-BFE3-38515DF37863}"/>
                  </a:ext>
                </a:extLst>
              </p:cNvPr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114">
                <a:extLst>
                  <a:ext uri="{FF2B5EF4-FFF2-40B4-BE49-F238E27FC236}">
                    <a16:creationId xmlns:a16="http://schemas.microsoft.com/office/drawing/2014/main" id="{985621BC-F9AF-3F0B-EDEF-75D85BE9EB7D}"/>
                  </a:ext>
                </a:extLst>
              </p:cNvPr>
              <p:cNvSpPr/>
              <p:nvPr/>
            </p:nvSpPr>
            <p:spPr>
              <a:xfrm rot="189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ounded Rectangle 115">
                <a:extLst>
                  <a:ext uri="{FF2B5EF4-FFF2-40B4-BE49-F238E27FC236}">
                    <a16:creationId xmlns:a16="http://schemas.microsoft.com/office/drawing/2014/main" id="{236D27C6-BB09-3C47-78F1-820254AC0953}"/>
                  </a:ext>
                </a:extLst>
              </p:cNvPr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116">
                <a:extLst>
                  <a:ext uri="{FF2B5EF4-FFF2-40B4-BE49-F238E27FC236}">
                    <a16:creationId xmlns:a16="http://schemas.microsoft.com/office/drawing/2014/main" id="{BE68FA84-C6CD-5080-3725-A3ECAB2DAC6F}"/>
                  </a:ext>
                </a:extLst>
              </p:cNvPr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117">
                <a:extLst>
                  <a:ext uri="{FF2B5EF4-FFF2-40B4-BE49-F238E27FC236}">
                    <a16:creationId xmlns:a16="http://schemas.microsoft.com/office/drawing/2014/main" id="{FEDE9557-C61C-A1EE-AEA4-7E1AE5CCA4A7}"/>
                  </a:ext>
                </a:extLst>
              </p:cNvPr>
              <p:cNvSpPr/>
              <p:nvPr/>
            </p:nvSpPr>
            <p:spPr>
              <a:xfrm rot="162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753FF61-E196-A769-9DC5-429401039E24}"/>
                </a:ext>
              </a:extLst>
            </p:cNvPr>
            <p:cNvGrpSpPr/>
            <p:nvPr/>
          </p:nvGrpSpPr>
          <p:grpSpPr>
            <a:xfrm>
              <a:off x="10037888" y="3399970"/>
              <a:ext cx="677334" cy="1442553"/>
              <a:chOff x="6777274" y="1831284"/>
              <a:chExt cx="552841" cy="117741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3CBA319-8A18-31BF-07DD-AAF08AB27517}"/>
                  </a:ext>
                </a:extLst>
              </p:cNvPr>
              <p:cNvGrpSpPr/>
              <p:nvPr/>
            </p:nvGrpSpPr>
            <p:grpSpPr>
              <a:xfrm>
                <a:off x="6939980" y="1831284"/>
                <a:ext cx="385719" cy="718117"/>
                <a:chOff x="6783521" y="1654812"/>
                <a:chExt cx="726841" cy="1353205"/>
              </a:xfrm>
            </p:grpSpPr>
            <p:sp>
              <p:nvSpPr>
                <p:cNvPr id="23" name="Freeform 121">
                  <a:extLst>
                    <a:ext uri="{FF2B5EF4-FFF2-40B4-BE49-F238E27FC236}">
                      <a16:creationId xmlns:a16="http://schemas.microsoft.com/office/drawing/2014/main" id="{DEC77EC3-5EFF-22B6-A750-17ED3CD7CFCA}"/>
                    </a:ext>
                  </a:extLst>
                </p:cNvPr>
                <p:cNvSpPr/>
                <p:nvPr/>
              </p:nvSpPr>
              <p:spPr>
                <a:xfrm>
                  <a:off x="6783521" y="1886618"/>
                  <a:ext cx="726841" cy="1121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841" h="1121399">
                      <a:moveTo>
                        <a:pt x="236325" y="1049494"/>
                      </a:moveTo>
                      <a:lnTo>
                        <a:pt x="495287" y="1049494"/>
                      </a:lnTo>
                      <a:cubicBezTo>
                        <a:pt x="491080" y="1064561"/>
                        <a:pt x="487966" y="1079199"/>
                        <a:pt x="485273" y="1093187"/>
                      </a:cubicBezTo>
                      <a:lnTo>
                        <a:pt x="245258" y="1092728"/>
                      </a:lnTo>
                      <a:close/>
                      <a:moveTo>
                        <a:pt x="363421" y="203844"/>
                      </a:moveTo>
                      <a:cubicBezTo>
                        <a:pt x="401307" y="203844"/>
                        <a:pt x="432020" y="234557"/>
                        <a:pt x="432020" y="272443"/>
                      </a:cubicBezTo>
                      <a:cubicBezTo>
                        <a:pt x="432020" y="310329"/>
                        <a:pt x="401307" y="341042"/>
                        <a:pt x="363421" y="341042"/>
                      </a:cubicBezTo>
                      <a:cubicBezTo>
                        <a:pt x="325534" y="341042"/>
                        <a:pt x="294821" y="310329"/>
                        <a:pt x="294821" y="272443"/>
                      </a:cubicBezTo>
                      <a:cubicBezTo>
                        <a:pt x="294821" y="234557"/>
                        <a:pt x="325534" y="203844"/>
                        <a:pt x="363421" y="203844"/>
                      </a:cubicBezTo>
                      <a:close/>
                      <a:moveTo>
                        <a:pt x="363421" y="135244"/>
                      </a:moveTo>
                      <a:cubicBezTo>
                        <a:pt x="287648" y="135244"/>
                        <a:pt x="226222" y="196671"/>
                        <a:pt x="226222" y="272443"/>
                      </a:cubicBezTo>
                      <a:cubicBezTo>
                        <a:pt x="226222" y="348216"/>
                        <a:pt x="287648" y="409642"/>
                        <a:pt x="363421" y="409642"/>
                      </a:cubicBezTo>
                      <a:cubicBezTo>
                        <a:pt x="439193" y="409642"/>
                        <a:pt x="500619" y="348216"/>
                        <a:pt x="500619" y="272443"/>
                      </a:cubicBezTo>
                      <a:cubicBezTo>
                        <a:pt x="500619" y="196671"/>
                        <a:pt x="439193" y="135244"/>
                        <a:pt x="363421" y="135244"/>
                      </a:cubicBezTo>
                      <a:close/>
                      <a:moveTo>
                        <a:pt x="196200" y="0"/>
                      </a:moveTo>
                      <a:cubicBezTo>
                        <a:pt x="300307" y="58658"/>
                        <a:pt x="427219" y="59450"/>
                        <a:pt x="531959" y="2129"/>
                      </a:cubicBezTo>
                      <a:cubicBezTo>
                        <a:pt x="645195" y="251105"/>
                        <a:pt x="615578" y="521951"/>
                        <a:pt x="565642" y="749813"/>
                      </a:cubicBezTo>
                      <a:lnTo>
                        <a:pt x="726841" y="904479"/>
                      </a:lnTo>
                      <a:lnTo>
                        <a:pt x="700460" y="1113326"/>
                      </a:lnTo>
                      <a:lnTo>
                        <a:pt x="510728" y="982128"/>
                      </a:lnTo>
                      <a:lnTo>
                        <a:pt x="503274" y="1014651"/>
                      </a:lnTo>
                      <a:lnTo>
                        <a:pt x="228241" y="1014651"/>
                      </a:lnTo>
                      <a:cubicBezTo>
                        <a:pt x="226194" y="1005458"/>
                        <a:pt x="223902" y="996068"/>
                        <a:pt x="221524" y="986461"/>
                      </a:cubicBezTo>
                      <a:lnTo>
                        <a:pt x="26381" y="1121399"/>
                      </a:lnTo>
                      <a:lnTo>
                        <a:pt x="0" y="912552"/>
                      </a:lnTo>
                      <a:lnTo>
                        <a:pt x="162681" y="756465"/>
                      </a:lnTo>
                      <a:lnTo>
                        <a:pt x="163137" y="757906"/>
                      </a:lnTo>
                      <a:lnTo>
                        <a:pt x="165881" y="748957"/>
                      </a:lnTo>
                      <a:cubicBezTo>
                        <a:pt x="117348" y="521774"/>
                        <a:pt x="87568" y="246912"/>
                        <a:pt x="19620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" name="Freeform 122">
                  <a:extLst>
                    <a:ext uri="{FF2B5EF4-FFF2-40B4-BE49-F238E27FC236}">
                      <a16:creationId xmlns:a16="http://schemas.microsoft.com/office/drawing/2014/main" id="{57C4BBBC-E379-AA96-56D8-7967615C8645}"/>
                    </a:ext>
                  </a:extLst>
                </p:cNvPr>
                <p:cNvSpPr/>
                <p:nvPr/>
              </p:nvSpPr>
              <p:spPr>
                <a:xfrm>
                  <a:off x="6997804" y="1654812"/>
                  <a:ext cx="298274" cy="244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74" h="244742">
                      <a:moveTo>
                        <a:pt x="147328" y="0"/>
                      </a:moveTo>
                      <a:cubicBezTo>
                        <a:pt x="212319" y="65590"/>
                        <a:pt x="261867" y="134854"/>
                        <a:pt x="298274" y="206570"/>
                      </a:cubicBezTo>
                      <a:cubicBezTo>
                        <a:pt x="205418" y="258299"/>
                        <a:pt x="92251" y="257374"/>
                        <a:pt x="0" y="204273"/>
                      </a:cubicBezTo>
                      <a:cubicBezTo>
                        <a:pt x="35363" y="132633"/>
                        <a:pt x="83678" y="64016"/>
                        <a:pt x="147328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2" name="Freeform 124">
                <a:extLst>
                  <a:ext uri="{FF2B5EF4-FFF2-40B4-BE49-F238E27FC236}">
                    <a16:creationId xmlns:a16="http://schemas.microsoft.com/office/drawing/2014/main" id="{3D21E439-AA16-2B94-3E8A-30173B37D8E7}"/>
                  </a:ext>
                </a:extLst>
              </p:cNvPr>
              <p:cNvSpPr/>
              <p:nvPr/>
            </p:nvSpPr>
            <p:spPr>
              <a:xfrm>
                <a:off x="6777274" y="2572267"/>
                <a:ext cx="552841" cy="436431"/>
              </a:xfrm>
              <a:custGeom>
                <a:avLst/>
                <a:gdLst/>
                <a:ahLst/>
                <a:cxnLst/>
                <a:rect l="l" t="t" r="r" b="b"/>
                <a:pathLst>
                  <a:path w="935319" h="738371">
                    <a:moveTo>
                      <a:pt x="570246" y="5904"/>
                    </a:moveTo>
                    <a:cubicBezTo>
                      <a:pt x="462283" y="64891"/>
                      <a:pt x="426421" y="317189"/>
                      <a:pt x="649701" y="474399"/>
                    </a:cubicBezTo>
                    <a:cubicBezTo>
                      <a:pt x="593836" y="327977"/>
                      <a:pt x="630970" y="255746"/>
                      <a:pt x="667057" y="182470"/>
                    </a:cubicBezTo>
                    <a:cubicBezTo>
                      <a:pt x="667659" y="219721"/>
                      <a:pt x="629598" y="299814"/>
                      <a:pt x="723199" y="346469"/>
                    </a:cubicBezTo>
                    <a:cubicBezTo>
                      <a:pt x="679394" y="206128"/>
                      <a:pt x="864427" y="161920"/>
                      <a:pt x="670152" y="6949"/>
                    </a:cubicBezTo>
                    <a:cubicBezTo>
                      <a:pt x="951156" y="47548"/>
                      <a:pt x="868526" y="190548"/>
                      <a:pt x="935319" y="334595"/>
                    </a:cubicBezTo>
                    <a:cubicBezTo>
                      <a:pt x="886447" y="343095"/>
                      <a:pt x="815632" y="212619"/>
                      <a:pt x="831546" y="274410"/>
                    </a:cubicBezTo>
                    <a:cubicBezTo>
                      <a:pt x="915063" y="518579"/>
                      <a:pt x="665249" y="525551"/>
                      <a:pt x="744586" y="738371"/>
                    </a:cubicBezTo>
                    <a:cubicBezTo>
                      <a:pt x="498005" y="724435"/>
                      <a:pt x="570128" y="495242"/>
                      <a:pt x="454164" y="439509"/>
                    </a:cubicBezTo>
                    <a:cubicBezTo>
                      <a:pt x="422689" y="433882"/>
                      <a:pt x="384944" y="459601"/>
                      <a:pt x="454829" y="574141"/>
                    </a:cubicBezTo>
                    <a:cubicBezTo>
                      <a:pt x="47812" y="270832"/>
                      <a:pt x="333584" y="22904"/>
                      <a:pt x="570246" y="5904"/>
                    </a:cubicBezTo>
                    <a:close/>
                    <a:moveTo>
                      <a:pt x="0" y="0"/>
                    </a:moveTo>
                    <a:lnTo>
                      <a:pt x="9284" y="0"/>
                    </a:lnTo>
                    <a:lnTo>
                      <a:pt x="746" y="590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360C0B3-1051-E38C-E737-3861D3B2F599}"/>
              </a:ext>
            </a:extLst>
          </p:cNvPr>
          <p:cNvSpPr/>
          <p:nvPr/>
        </p:nvSpPr>
        <p:spPr>
          <a:xfrm>
            <a:off x="0" y="0"/>
            <a:ext cx="153947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8E5E6D2-0F88-EF32-19D8-56D86932A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743021"/>
              </p:ext>
            </p:extLst>
          </p:nvPr>
        </p:nvGraphicFramePr>
        <p:xfrm>
          <a:off x="1017675" y="2405045"/>
          <a:ext cx="9261185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9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1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INSTITUSI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JENIS</a:t>
                      </a:r>
                      <a:r>
                        <a:rPr lang="en-US" sz="2400" baseline="0" dirty="0"/>
                        <a:t> SERTIFIKASI</a:t>
                      </a:r>
                      <a:endParaRPr lang="en-US" sz="24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Pusat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Pengembangan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Profesi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Statistisi</a:t>
                      </a:r>
                      <a:r>
                        <a:rPr lang="en-US" sz="2400" dirty="0"/>
                        <a:t>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Analisis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Pengukuran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Produktivitas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Pusat</a:t>
                      </a:r>
                      <a:r>
                        <a:rPr lang="en-US" sz="2400" dirty="0"/>
                        <a:t> Training ITS -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Microsoft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Microsoft Excel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MDP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Consulting</a:t>
                      </a:r>
                      <a:r>
                        <a:rPr lang="en-US" sz="2400" baseline="0" dirty="0"/>
                        <a:t> Indonesia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Sistem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Manajemen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Kualitas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Lembaga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Sertifikasi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Profesi</a:t>
                      </a:r>
                      <a:r>
                        <a:rPr lang="en-US" sz="2400" baseline="0" dirty="0"/>
                        <a:t> ITS</a:t>
                      </a:r>
                      <a:endParaRPr lang="en-US" sz="2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2400" dirty="0"/>
                        <a:t>Manajemen</a:t>
                      </a:r>
                      <a:r>
                        <a:rPr lang="id-ID" sz="2400" baseline="0" dirty="0"/>
                        <a:t> K3L</a:t>
                      </a:r>
                      <a:endParaRPr lang="en-US" sz="2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A2F7588-8592-5611-8141-8FB3806A14F9}"/>
              </a:ext>
            </a:extLst>
          </p:cNvPr>
          <p:cNvSpPr txBox="1"/>
          <p:nvPr/>
        </p:nvSpPr>
        <p:spPr>
          <a:xfrm>
            <a:off x="921930" y="1221079"/>
            <a:ext cx="75881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pPr algn="l"/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JENIS SERTIFIKASI </a:t>
            </a:r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KOMPETENSI</a:t>
            </a:r>
            <a:endParaRPr lang="ko-KR" altLang="en-U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CA2B398-98A1-B650-A31C-7FB1DA97D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152C177-9AFC-54DF-94BE-ED9647F7D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1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9433" y="2173107"/>
            <a:ext cx="1360928" cy="1360928"/>
            <a:chOff x="3623312" y="1131590"/>
            <a:chExt cx="1020696" cy="102069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" name="Teardrop 4"/>
            <p:cNvSpPr/>
            <p:nvPr/>
          </p:nvSpPr>
          <p:spPr>
            <a:xfrm rot="5400000">
              <a:off x="3623312" y="1131590"/>
              <a:ext cx="1020696" cy="1020696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699550" y="1207828"/>
              <a:ext cx="868221" cy="868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47809" y="3564530"/>
            <a:ext cx="1360928" cy="1360928"/>
            <a:chOff x="3623312" y="1131590"/>
            <a:chExt cx="1020696" cy="102069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Teardrop 7"/>
            <p:cNvSpPr/>
            <p:nvPr/>
          </p:nvSpPr>
          <p:spPr>
            <a:xfrm rot="5400000">
              <a:off x="3623312" y="1131590"/>
              <a:ext cx="1020696" cy="1020696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3699550" y="1207828"/>
              <a:ext cx="868221" cy="868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6175685" y="3090118"/>
            <a:ext cx="1360928" cy="1360928"/>
            <a:chOff x="3623312" y="1131590"/>
            <a:chExt cx="1020696" cy="102069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Teardrop 13"/>
            <p:cNvSpPr/>
            <p:nvPr/>
          </p:nvSpPr>
          <p:spPr>
            <a:xfrm rot="5400000">
              <a:off x="3623312" y="1131590"/>
              <a:ext cx="1020696" cy="1020696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3699550" y="1207828"/>
              <a:ext cx="868221" cy="868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992823" y="3394342"/>
            <a:ext cx="96000" cy="432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0" name="Rectangle 19"/>
          <p:cNvSpPr/>
          <p:nvPr/>
        </p:nvSpPr>
        <p:spPr>
          <a:xfrm>
            <a:off x="6175685" y="4402342"/>
            <a:ext cx="96000" cy="33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1" name="Rectangle 20"/>
          <p:cNvSpPr/>
          <p:nvPr/>
        </p:nvSpPr>
        <p:spPr>
          <a:xfrm>
            <a:off x="5809960" y="4402342"/>
            <a:ext cx="96000" cy="33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4" name="Block Arc 14"/>
          <p:cNvSpPr/>
          <p:nvPr/>
        </p:nvSpPr>
        <p:spPr>
          <a:xfrm rot="16200000">
            <a:off x="5166395" y="2609908"/>
            <a:ext cx="487007" cy="487325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25" name="Rectangle 36"/>
          <p:cNvSpPr/>
          <p:nvPr/>
        </p:nvSpPr>
        <p:spPr>
          <a:xfrm>
            <a:off x="5025763" y="4058865"/>
            <a:ext cx="405020" cy="33856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6" name="Teardrop 6"/>
          <p:cNvSpPr/>
          <p:nvPr/>
        </p:nvSpPr>
        <p:spPr>
          <a:xfrm rot="8100000">
            <a:off x="6660629" y="3575063"/>
            <a:ext cx="391039" cy="391040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29" name="Group 28"/>
          <p:cNvGrpSpPr/>
          <p:nvPr/>
        </p:nvGrpSpPr>
        <p:grpSpPr>
          <a:xfrm>
            <a:off x="0" y="2344521"/>
            <a:ext cx="4642571" cy="830996"/>
            <a:chOff x="803640" y="3362835"/>
            <a:chExt cx="2059657" cy="623247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(Tidak Ada E dan E)</a:t>
              </a:r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Lulus Mata Kuliah 144 SKS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826384D-5341-693A-F336-84356A131E4E}"/>
              </a:ext>
            </a:extLst>
          </p:cNvPr>
          <p:cNvSpPr txBox="1"/>
          <p:nvPr/>
        </p:nvSpPr>
        <p:spPr>
          <a:xfrm>
            <a:off x="3002225" y="551795"/>
            <a:ext cx="634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sz="7200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SYARAT KELULUSAN</a:t>
            </a:r>
            <a:endParaRPr lang="ko-KR" altLang="en-US" sz="7200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DC16264-7B3D-14A2-2316-4240CEC67C9E}"/>
              </a:ext>
            </a:extLst>
          </p:cNvPr>
          <p:cNvGrpSpPr/>
          <p:nvPr/>
        </p:nvGrpSpPr>
        <p:grpSpPr>
          <a:xfrm>
            <a:off x="-171158" y="3829498"/>
            <a:ext cx="4642571" cy="751035"/>
            <a:chOff x="803640" y="3362835"/>
            <a:chExt cx="2059657" cy="56327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9F4BAC1-F2E6-9041-8154-17D54EFA9B18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(Skor Minimal 477)</a:t>
              </a:r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208004D-2DCC-87DA-6AA5-7BD8F361A1A4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Lulus TOEFL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81EFDB-6C5F-363C-5723-A6273C733B30}"/>
              </a:ext>
            </a:extLst>
          </p:cNvPr>
          <p:cNvGrpSpPr/>
          <p:nvPr/>
        </p:nvGrpSpPr>
        <p:grpSpPr>
          <a:xfrm>
            <a:off x="7638262" y="3376673"/>
            <a:ext cx="4642571" cy="751035"/>
            <a:chOff x="803640" y="3362835"/>
            <a:chExt cx="2059657" cy="56327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39B698-0BAE-E4ED-950A-999A34EC4C8E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(Skor Minimal 2.1)</a:t>
              </a:r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E27E922-426C-F8B5-97BE-F53041DEDC23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Lulus SKEM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FB1B3F5C-E9B1-D7A7-33CF-586D1620397E}"/>
              </a:ext>
            </a:extLst>
          </p:cNvPr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59" name="그룹 5">
            <a:extLst>
              <a:ext uri="{FF2B5EF4-FFF2-40B4-BE49-F238E27FC236}">
                <a16:creationId xmlns:a16="http://schemas.microsoft.com/office/drawing/2014/main" id="{65EE3F58-B5C4-F413-A7E6-C7E1F3A29F17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60" name="자유형: 도형 6">
              <a:extLst>
                <a:ext uri="{FF2B5EF4-FFF2-40B4-BE49-F238E27FC236}">
                  <a16:creationId xmlns:a16="http://schemas.microsoft.com/office/drawing/2014/main" id="{70D22391-C3EF-90BA-47F5-3C9AF9F760F6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61" name="그룹 7">
              <a:extLst>
                <a:ext uri="{FF2B5EF4-FFF2-40B4-BE49-F238E27FC236}">
                  <a16:creationId xmlns:a16="http://schemas.microsoft.com/office/drawing/2014/main" id="{9C3582EB-04F6-48ED-58D0-23A8BE734DBC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62" name="그룹 8">
                <a:extLst>
                  <a:ext uri="{FF2B5EF4-FFF2-40B4-BE49-F238E27FC236}">
                    <a16:creationId xmlns:a16="http://schemas.microsoft.com/office/drawing/2014/main" id="{C2CAA434-93B2-779C-80C5-4DDFA6C4705A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67" name="이등변 삼각형 49">
                  <a:extLst>
                    <a:ext uri="{FF2B5EF4-FFF2-40B4-BE49-F238E27FC236}">
                      <a16:creationId xmlns:a16="http://schemas.microsoft.com/office/drawing/2014/main" id="{0D7ABB3F-4143-9DA0-2F82-B8A5A53269E4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68" name="자유형: 도형 16">
                  <a:extLst>
                    <a:ext uri="{FF2B5EF4-FFF2-40B4-BE49-F238E27FC236}">
                      <a16:creationId xmlns:a16="http://schemas.microsoft.com/office/drawing/2014/main" id="{898C4798-7471-D3E3-91AB-C142A8D63ECC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69" name="자유형: 도형 17">
                  <a:extLst>
                    <a:ext uri="{FF2B5EF4-FFF2-40B4-BE49-F238E27FC236}">
                      <a16:creationId xmlns:a16="http://schemas.microsoft.com/office/drawing/2014/main" id="{6091FCC5-DD7D-90F6-EA65-E8DACABA9210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</p:grpSp>
          <p:sp>
            <p:nvSpPr>
              <p:cNvPr id="63" name="타원 11">
                <a:extLst>
                  <a:ext uri="{FF2B5EF4-FFF2-40B4-BE49-F238E27FC236}">
                    <a16:creationId xmlns:a16="http://schemas.microsoft.com/office/drawing/2014/main" id="{55382E92-923C-B3EE-9746-816D81AA3011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4" name="직사각형 12">
                <a:extLst>
                  <a:ext uri="{FF2B5EF4-FFF2-40B4-BE49-F238E27FC236}">
                    <a16:creationId xmlns:a16="http://schemas.microsoft.com/office/drawing/2014/main" id="{AAC28C37-FCFF-648B-32C0-5840EBC1F28A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5" name="자유형: 도형 13">
                <a:extLst>
                  <a:ext uri="{FF2B5EF4-FFF2-40B4-BE49-F238E27FC236}">
                    <a16:creationId xmlns:a16="http://schemas.microsoft.com/office/drawing/2014/main" id="{FAC29E10-5BD2-509D-E950-E1DA40902C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6" name="자유형: 도형 14">
                <a:extLst>
                  <a:ext uri="{FF2B5EF4-FFF2-40B4-BE49-F238E27FC236}">
                    <a16:creationId xmlns:a16="http://schemas.microsoft.com/office/drawing/2014/main" id="{CA83F91A-E101-F513-5733-5138FC062E96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25BC16-35F4-DA0F-CC0B-061095AF9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2DF5EE6-D922-9657-D916-1279E461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10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C592996-FF23-4106-22B2-ABFD48290B21}"/>
              </a:ext>
            </a:extLst>
          </p:cNvPr>
          <p:cNvSpPr/>
          <p:nvPr/>
        </p:nvSpPr>
        <p:spPr>
          <a:xfrm rot="19975099">
            <a:off x="-803301" y="-1371107"/>
            <a:ext cx="8013122" cy="111649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561C9-4AC8-4C5F-9E6F-E5FF46551151}"/>
              </a:ext>
            </a:extLst>
          </p:cNvPr>
          <p:cNvSpPr txBox="1"/>
          <p:nvPr/>
        </p:nvSpPr>
        <p:spPr>
          <a:xfrm>
            <a:off x="596086" y="2401353"/>
            <a:ext cx="5398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2800" dirty="0">
                <a:cs typeface="Arial" pitchFamily="34" charset="0"/>
              </a:rPr>
              <a:t>Permasalahan Umum Kegagalan Studi pada Mahasiswa</a:t>
            </a:r>
            <a:endParaRPr lang="en-US" altLang="ko-KR" sz="2800" dirty="0"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D5361-6919-405A-9E8D-A8E06D465F0F}"/>
              </a:ext>
            </a:extLst>
          </p:cNvPr>
          <p:cNvSpPr txBox="1"/>
          <p:nvPr/>
        </p:nvSpPr>
        <p:spPr>
          <a:xfrm>
            <a:off x="596087" y="3433106"/>
            <a:ext cx="5607551" cy="2097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ko-KR" sz="2000" dirty="0" err="1">
                <a:cs typeface="Arial" pitchFamily="34" charset="0"/>
              </a:rPr>
              <a:t>Mahasiswa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mengundurkan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diri</a:t>
            </a:r>
            <a:endParaRPr lang="en-US" altLang="ko-KR" sz="2000" dirty="0">
              <a:cs typeface="Arial" pitchFamily="34" charset="0"/>
            </a:endParaRPr>
          </a:p>
          <a:p>
            <a:pPr marL="449263" indent="-44926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ko-KR" sz="2000" dirty="0" err="1">
                <a:cs typeface="Arial" pitchFamily="34" charset="0"/>
              </a:rPr>
              <a:t>Kegagalan</a:t>
            </a:r>
            <a:r>
              <a:rPr lang="en-US" altLang="ko-KR" sz="2000" dirty="0">
                <a:cs typeface="Arial" pitchFamily="34" charset="0"/>
              </a:rPr>
              <a:t> pada </a:t>
            </a:r>
            <a:r>
              <a:rPr lang="en-US" altLang="ko-KR" sz="2000" dirty="0" err="1">
                <a:cs typeface="Arial" pitchFamily="34" charset="0"/>
              </a:rPr>
              <a:t>beberapa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mata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kuliah</a:t>
            </a:r>
            <a:r>
              <a:rPr lang="en-US" altLang="ko-KR" sz="2000" dirty="0">
                <a:cs typeface="Arial" pitchFamily="34" charset="0"/>
              </a:rPr>
              <a:t> </a:t>
            </a:r>
          </a:p>
          <a:p>
            <a:pPr marL="449263" indent="-44926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ko-KR" sz="2000" dirty="0" err="1">
                <a:cs typeface="Arial" pitchFamily="34" charset="0"/>
              </a:rPr>
              <a:t>Sakit</a:t>
            </a:r>
            <a:r>
              <a:rPr lang="en-US" altLang="ko-KR" sz="2000" dirty="0">
                <a:cs typeface="Arial" pitchFamily="34" charset="0"/>
              </a:rPr>
              <a:t>/</a:t>
            </a:r>
            <a:r>
              <a:rPr lang="en-US" altLang="ko-KR" sz="2000" dirty="0" err="1">
                <a:cs typeface="Arial" pitchFamily="34" charset="0"/>
              </a:rPr>
              <a:t>masalah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kepribadian</a:t>
            </a:r>
            <a:r>
              <a:rPr lang="en-US" altLang="ko-KR" sz="2000" dirty="0">
                <a:cs typeface="Arial" pitchFamily="34" charset="0"/>
              </a:rPr>
              <a:t>/</a:t>
            </a:r>
            <a:r>
              <a:rPr lang="en-US" altLang="ko-KR" sz="2000" dirty="0" err="1">
                <a:cs typeface="Arial" pitchFamily="34" charset="0"/>
              </a:rPr>
              <a:t>depresi</a:t>
            </a:r>
            <a:endParaRPr lang="en-US" altLang="ko-KR" sz="2000" dirty="0">
              <a:cs typeface="Arial" pitchFamily="34" charset="0"/>
            </a:endParaRPr>
          </a:p>
          <a:p>
            <a:pPr marL="449263" indent="-44926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ko-KR" sz="2000" dirty="0" err="1">
                <a:cs typeface="Arial" pitchFamily="34" charset="0"/>
              </a:rPr>
              <a:t>Menghilang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tidak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bisa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dihubungi</a:t>
            </a:r>
            <a:endParaRPr lang="en-US" altLang="ko-KR" sz="2000" dirty="0">
              <a:cs typeface="Arial" pitchFamily="34" charset="0"/>
            </a:endParaRPr>
          </a:p>
          <a:p>
            <a:pPr marL="449263" indent="-44926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ko-KR" sz="2000" dirty="0" err="1">
                <a:cs typeface="Arial" pitchFamily="34" charset="0"/>
              </a:rPr>
              <a:t>Keterlambatan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laporan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Magang</a:t>
            </a:r>
            <a:r>
              <a:rPr lang="en-US" altLang="ko-KR" sz="2000" dirty="0">
                <a:cs typeface="Arial" pitchFamily="34" charset="0"/>
              </a:rPr>
              <a:t>/</a:t>
            </a:r>
            <a:r>
              <a:rPr lang="en-US" altLang="ko-KR" sz="2000" dirty="0" err="1">
                <a:cs typeface="Arial" pitchFamily="34" charset="0"/>
              </a:rPr>
              <a:t>Tugas</a:t>
            </a:r>
            <a:r>
              <a:rPr lang="en-US" altLang="ko-KR" sz="2000" dirty="0">
                <a:cs typeface="Arial" pitchFamily="34" charset="0"/>
              </a:rPr>
              <a:t> Akhir</a:t>
            </a:r>
          </a:p>
          <a:p>
            <a:pPr marL="449263" indent="-44926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ko-KR" sz="2000" dirty="0">
                <a:cs typeface="Arial" pitchFamily="34" charset="0"/>
              </a:rPr>
              <a:t>Nilai SKEM/TOEFL yang </a:t>
            </a:r>
            <a:r>
              <a:rPr lang="en-US" altLang="ko-KR" sz="2000" dirty="0" err="1">
                <a:cs typeface="Arial" pitchFamily="34" charset="0"/>
              </a:rPr>
              <a:t>kurang</a:t>
            </a:r>
            <a:endParaRPr lang="en-US" altLang="ko-KR" sz="2000" dirty="0">
              <a:cs typeface="Arial" pitchFamily="34" charset="0"/>
            </a:endParaRPr>
          </a:p>
        </p:txBody>
      </p:sp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497EC004-EAF4-0A8C-9212-598051AF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r="5930"/>
          <a:stretch/>
        </p:blipFill>
        <p:spPr>
          <a:xfrm>
            <a:off x="7698435" y="2012571"/>
            <a:ext cx="4394175" cy="4244358"/>
          </a:xfrm>
          <a:custGeom>
            <a:avLst/>
            <a:gdLst>
              <a:gd name="connsiteX0" fmla="*/ 3768999 w 5305968"/>
              <a:gd name="connsiteY0" fmla="*/ 464 h 5125064"/>
              <a:gd name="connsiteX1" fmla="*/ 4411163 w 5305968"/>
              <a:gd name="connsiteY1" fmla="*/ 99662 h 5125064"/>
              <a:gd name="connsiteX2" fmla="*/ 5145453 w 5305968"/>
              <a:gd name="connsiteY2" fmla="*/ 3063046 h 5125064"/>
              <a:gd name="connsiteX3" fmla="*/ 5145453 w 5305968"/>
              <a:gd name="connsiteY3" fmla="*/ 4610298 h 5125064"/>
              <a:gd name="connsiteX4" fmla="*/ 3388403 w 5305968"/>
              <a:gd name="connsiteY4" fmla="*/ 5108567 h 5125064"/>
              <a:gd name="connsiteX5" fmla="*/ 897060 w 5305968"/>
              <a:gd name="connsiteY5" fmla="*/ 4112030 h 5125064"/>
              <a:gd name="connsiteX6" fmla="*/ 215221 w 5305968"/>
              <a:gd name="connsiteY6" fmla="*/ 1017522 h 5125064"/>
              <a:gd name="connsiteX7" fmla="*/ 3768999 w 5305968"/>
              <a:gd name="connsiteY7" fmla="*/ 464 h 51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968" h="5125064">
                <a:moveTo>
                  <a:pt x="3768999" y="464"/>
                </a:moveTo>
                <a:cubicBezTo>
                  <a:pt x="4033876" y="4546"/>
                  <a:pt x="4257093" y="35739"/>
                  <a:pt x="4411163" y="99662"/>
                </a:cubicBezTo>
                <a:cubicBezTo>
                  <a:pt x="5232868" y="440582"/>
                  <a:pt x="5027441" y="2315644"/>
                  <a:pt x="5145453" y="3063046"/>
                </a:cubicBezTo>
                <a:cubicBezTo>
                  <a:pt x="5263466" y="3810447"/>
                  <a:pt x="5438295" y="4269378"/>
                  <a:pt x="5145453" y="4610298"/>
                </a:cubicBezTo>
                <a:cubicBezTo>
                  <a:pt x="4852612" y="4951219"/>
                  <a:pt x="4096470" y="5191611"/>
                  <a:pt x="3388403" y="5108567"/>
                </a:cubicBezTo>
                <a:cubicBezTo>
                  <a:pt x="2680337" y="5025523"/>
                  <a:pt x="1425923" y="4793871"/>
                  <a:pt x="897060" y="4112030"/>
                </a:cubicBezTo>
                <a:cubicBezTo>
                  <a:pt x="368196" y="3430188"/>
                  <a:pt x="-370462" y="1686249"/>
                  <a:pt x="215221" y="1017522"/>
                </a:cubicBezTo>
                <a:cubicBezTo>
                  <a:pt x="691089" y="474181"/>
                  <a:pt x="2621195" y="-17223"/>
                  <a:pt x="3768999" y="464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716A26-E3FA-1392-841A-155AA7F7C14D}"/>
              </a:ext>
            </a:extLst>
          </p:cNvPr>
          <p:cNvSpPr txBox="1"/>
          <p:nvPr/>
        </p:nvSpPr>
        <p:spPr>
          <a:xfrm>
            <a:off x="596087" y="65575"/>
            <a:ext cx="6346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pPr algn="l"/>
            <a:r>
              <a:rPr lang="id-ID" altLang="ko-KR" sz="7200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KEGAGALAN</a:t>
            </a:r>
          </a:p>
          <a:p>
            <a:pPr algn="l"/>
            <a:r>
              <a:rPr lang="id-ID" altLang="ko-KR" sz="7200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</a:t>
            </a:r>
            <a:endParaRPr lang="ko-KR" altLang="en-US" sz="7200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89E6CF4-778A-FDF9-3E8B-7780C4815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6C20B7F-2E38-B170-4D60-C03B83495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20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BD4D-56A3-40A2-888F-51AB21529A86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587552A7-425B-4772-98A7-7F208B985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584183"/>
              </p:ext>
            </p:extLst>
          </p:nvPr>
        </p:nvGraphicFramePr>
        <p:xfrm>
          <a:off x="1573046" y="1843894"/>
          <a:ext cx="8838163" cy="394882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49471">
                  <a:extLst>
                    <a:ext uri="{9D8B030D-6E8A-4147-A177-3AD203B41FA5}">
                      <a16:colId xmlns:a16="http://schemas.microsoft.com/office/drawing/2014/main" val="2441747157"/>
                    </a:ext>
                  </a:extLst>
                </a:gridCol>
                <a:gridCol w="2024295">
                  <a:extLst>
                    <a:ext uri="{9D8B030D-6E8A-4147-A177-3AD203B41FA5}">
                      <a16:colId xmlns:a16="http://schemas.microsoft.com/office/drawing/2014/main" val="739015292"/>
                    </a:ext>
                  </a:extLst>
                </a:gridCol>
                <a:gridCol w="1891961">
                  <a:extLst>
                    <a:ext uri="{9D8B030D-6E8A-4147-A177-3AD203B41FA5}">
                      <a16:colId xmlns:a16="http://schemas.microsoft.com/office/drawing/2014/main" val="1657475234"/>
                    </a:ext>
                  </a:extLst>
                </a:gridCol>
                <a:gridCol w="2572436">
                  <a:extLst>
                    <a:ext uri="{9D8B030D-6E8A-4147-A177-3AD203B41FA5}">
                      <a16:colId xmlns:a16="http://schemas.microsoft.com/office/drawing/2014/main" val="130245172"/>
                    </a:ext>
                  </a:extLst>
                </a:gridCol>
              </a:tblGrid>
              <a:tr h="9409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Predikat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IPK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Masa </a:t>
                      </a:r>
                      <a:r>
                        <a:rPr lang="en-SG" sz="2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Studi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Keterangan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58408"/>
                  </a:ext>
                </a:extLst>
              </a:tr>
              <a:tr h="751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Cum laude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 3,50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≤ 4 </a:t>
                      </a:r>
                      <a:r>
                        <a:rPr lang="en-SG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tahun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Nilai</a:t>
                      </a: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minimal BC.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extLst>
                  <a:ext uri="{0D108BD9-81ED-4DB2-BD59-A6C34878D82A}">
                    <a16:rowId xmlns:a16="http://schemas.microsoft.com/office/drawing/2014/main" val="43839466"/>
                  </a:ext>
                </a:extLst>
              </a:tr>
              <a:tr h="75197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Sangat</a:t>
                      </a:r>
                      <a:r>
                        <a:rPr lang="en-SG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SG" sz="2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Memuaskan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 3,50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 4 </a:t>
                      </a:r>
                      <a:r>
                        <a:rPr lang="en-SG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tahun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extLst>
                  <a:ext uri="{0D108BD9-81ED-4DB2-BD59-A6C34878D82A}">
                    <a16:rowId xmlns:a16="http://schemas.microsoft.com/office/drawing/2014/main" val="1118944596"/>
                  </a:ext>
                </a:extLst>
              </a:tr>
              <a:tr h="7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3,01 ≤ </a:t>
                      </a:r>
                      <a:r>
                        <a:rPr lang="en-SG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IPK</a:t>
                      </a: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≤ 3,5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extLst>
                  <a:ext uri="{0D108BD9-81ED-4DB2-BD59-A6C34878D82A}">
                    <a16:rowId xmlns:a16="http://schemas.microsoft.com/office/drawing/2014/main" val="2952780158"/>
                  </a:ext>
                </a:extLst>
              </a:tr>
              <a:tr h="751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Memuaskan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2,76 ≤ </a:t>
                      </a:r>
                      <a:r>
                        <a:rPr lang="en-SG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IPK</a:t>
                      </a: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≤ 3,00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SG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637" marR="100637" marT="0" marB="0" anchor="ctr"/>
                </a:tc>
                <a:extLst>
                  <a:ext uri="{0D108BD9-81ED-4DB2-BD59-A6C34878D82A}">
                    <a16:rowId xmlns:a16="http://schemas.microsoft.com/office/drawing/2014/main" val="36809547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9BFF2CC-96C6-3F62-442D-783F39026FFB}"/>
              </a:ext>
            </a:extLst>
          </p:cNvPr>
          <p:cNvSpPr txBox="1"/>
          <p:nvPr/>
        </p:nvSpPr>
        <p:spPr>
          <a:xfrm>
            <a:off x="3147761" y="561259"/>
            <a:ext cx="58964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PREDIKAT </a:t>
            </a:r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LULUSAN</a:t>
            </a:r>
            <a:endParaRPr lang="ko-KR" altLang="en-U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146DD4C-B384-2C12-E885-10BB47B91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DE7ADE-62DB-2F82-CE45-8611AE14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67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BD4D-56A3-40A2-888F-51AB21529A86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301" y="3192704"/>
            <a:ext cx="5890318" cy="329577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C3EE098-7634-5965-5F4B-29C2CB82F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310" y="116533"/>
            <a:ext cx="1189280" cy="745759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9981135-7FC4-477A-7A55-EC5203476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25" y="83864"/>
            <a:ext cx="815023" cy="81502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1612101-C080-F459-E1D7-6B3004EC6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35" y="121281"/>
            <a:ext cx="740190" cy="740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A3EF10-6BA3-967C-2D7F-DCBD65A1F7F9}"/>
              </a:ext>
            </a:extLst>
          </p:cNvPr>
          <p:cNvSpPr txBox="1"/>
          <p:nvPr/>
        </p:nvSpPr>
        <p:spPr>
          <a:xfrm>
            <a:off x="3147761" y="561259"/>
            <a:ext cx="58964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GELAR </a:t>
            </a:r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AKADEMIK</a:t>
            </a:r>
            <a:endParaRPr lang="ko-KR" altLang="en-U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A8555-122B-652F-CC6A-08ED46A32F04}"/>
              </a:ext>
            </a:extLst>
          </p:cNvPr>
          <p:cNvSpPr txBox="1"/>
          <p:nvPr/>
        </p:nvSpPr>
        <p:spPr>
          <a:xfrm>
            <a:off x="819891" y="2128709"/>
            <a:ext cx="779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Gelar akademik lulusan Program Studi Sarjana Terapan Statistika Bisnis adalah Sarjana Terapan Statistik (S.Tr.Stat)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B08955-BC9C-DD50-CB51-65B556E3BF2D}"/>
              </a:ext>
            </a:extLst>
          </p:cNvPr>
          <p:cNvSpPr/>
          <p:nvPr/>
        </p:nvSpPr>
        <p:spPr>
          <a:xfrm flipH="1">
            <a:off x="0" y="6597352"/>
            <a:ext cx="12192000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16" name="그룹 5">
            <a:extLst>
              <a:ext uri="{FF2B5EF4-FFF2-40B4-BE49-F238E27FC236}">
                <a16:creationId xmlns:a16="http://schemas.microsoft.com/office/drawing/2014/main" id="{DA0FD83A-9C46-7600-92DF-95CB79A70573}"/>
              </a:ext>
            </a:extLst>
          </p:cNvPr>
          <p:cNvGrpSpPr/>
          <p:nvPr/>
        </p:nvGrpSpPr>
        <p:grpSpPr>
          <a:xfrm flipH="1">
            <a:off x="-54144" y="5272579"/>
            <a:ext cx="1523145" cy="1585421"/>
            <a:chOff x="4572000" y="387072"/>
            <a:chExt cx="4569687" cy="4756528"/>
          </a:xfrm>
        </p:grpSpPr>
        <p:sp>
          <p:nvSpPr>
            <p:cNvPr id="17" name="자유형: 도형 6">
              <a:extLst>
                <a:ext uri="{FF2B5EF4-FFF2-40B4-BE49-F238E27FC236}">
                  <a16:creationId xmlns:a16="http://schemas.microsoft.com/office/drawing/2014/main" id="{E5EF3133-DDC6-A317-6264-34F2DA099EE0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18" name="그룹 7">
              <a:extLst>
                <a:ext uri="{FF2B5EF4-FFF2-40B4-BE49-F238E27FC236}">
                  <a16:creationId xmlns:a16="http://schemas.microsoft.com/office/drawing/2014/main" id="{6B33C6F2-FF3F-AB23-7379-92A465466657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19" name="그룹 8">
                <a:extLst>
                  <a:ext uri="{FF2B5EF4-FFF2-40B4-BE49-F238E27FC236}">
                    <a16:creationId xmlns:a16="http://schemas.microsoft.com/office/drawing/2014/main" id="{0A1732B7-DE9F-A19D-BB6E-AE14FBB8EE15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4" name="이등변 삼각형 49">
                  <a:extLst>
                    <a:ext uri="{FF2B5EF4-FFF2-40B4-BE49-F238E27FC236}">
                      <a16:creationId xmlns:a16="http://schemas.microsoft.com/office/drawing/2014/main" id="{FD96FBD2-6E10-42E7-8892-122E9D354D47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25" name="자유형: 도형 16">
                  <a:extLst>
                    <a:ext uri="{FF2B5EF4-FFF2-40B4-BE49-F238E27FC236}">
                      <a16:creationId xmlns:a16="http://schemas.microsoft.com/office/drawing/2014/main" id="{BA6E2444-890D-857B-3BB9-B93271BD9922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6" name="자유형: 도형 17">
                  <a:extLst>
                    <a:ext uri="{FF2B5EF4-FFF2-40B4-BE49-F238E27FC236}">
                      <a16:creationId xmlns:a16="http://schemas.microsoft.com/office/drawing/2014/main" id="{13AD117C-2F36-05EC-3635-8312C2910351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20" name="타원 11">
                <a:extLst>
                  <a:ext uri="{FF2B5EF4-FFF2-40B4-BE49-F238E27FC236}">
                    <a16:creationId xmlns:a16="http://schemas.microsoft.com/office/drawing/2014/main" id="{2C2EA8DC-F248-DC32-7796-9F2107908203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1" name="직사각형 12">
                <a:extLst>
                  <a:ext uri="{FF2B5EF4-FFF2-40B4-BE49-F238E27FC236}">
                    <a16:creationId xmlns:a16="http://schemas.microsoft.com/office/drawing/2014/main" id="{D2B57F64-5B31-C427-7D13-F9C4674C6DE5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2" name="자유형: 도형 13">
                <a:extLst>
                  <a:ext uri="{FF2B5EF4-FFF2-40B4-BE49-F238E27FC236}">
                    <a16:creationId xmlns:a16="http://schemas.microsoft.com/office/drawing/2014/main" id="{6C0B5102-B9B2-21A0-7C18-DDB92F928A1A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3" name="자유형: 도형 14">
                <a:extLst>
                  <a:ext uri="{FF2B5EF4-FFF2-40B4-BE49-F238E27FC236}">
                    <a16:creationId xmlns:a16="http://schemas.microsoft.com/office/drawing/2014/main" id="{F688E9F7-8DB5-281C-22BD-30672A958722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422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02A93EB-58AF-4ABB-851C-237EDCA746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5" b="9265"/>
          <a:stretch/>
        </p:blipFill>
        <p:spPr>
          <a:xfrm>
            <a:off x="286499" y="1471276"/>
            <a:ext cx="3578445" cy="2366203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ED530A-0713-4581-8893-A9F85EACFE43}"/>
              </a:ext>
            </a:extLst>
          </p:cNvPr>
          <p:cNvSpPr/>
          <p:nvPr/>
        </p:nvSpPr>
        <p:spPr>
          <a:xfrm>
            <a:off x="279954" y="1480160"/>
            <a:ext cx="3610653" cy="2357319"/>
          </a:xfrm>
          <a:prstGeom prst="rect">
            <a:avLst/>
          </a:prstGeom>
          <a:solidFill>
            <a:srgbClr val="001B5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A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050BB-1A95-4108-A514-ED66EDC18D24}"/>
              </a:ext>
            </a:extLst>
          </p:cNvPr>
          <p:cNvSpPr txBox="1"/>
          <p:nvPr/>
        </p:nvSpPr>
        <p:spPr>
          <a:xfrm>
            <a:off x="468093" y="1924598"/>
            <a:ext cx="3249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dirty="0">
                <a:solidFill>
                  <a:schemeClr val="bg1"/>
                </a:solidFill>
                <a:cs typeface="Arial" pitchFamily="34" charset="0"/>
              </a:rPr>
              <a:t>Departemen Statistika Bisnis berada di bawah naungan Fakultas Vokasi Institut Teknologi Sepuluh Nopember dan berlokasi di Gedung TC</a:t>
            </a:r>
            <a:endParaRPr lang="en-US" altLang="ko-KR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44DCE0-49D1-4605-8AFA-17044FC95398}"/>
              </a:ext>
            </a:extLst>
          </p:cNvPr>
          <p:cNvSpPr txBox="1"/>
          <p:nvPr/>
        </p:nvSpPr>
        <p:spPr>
          <a:xfrm>
            <a:off x="0" y="356516"/>
            <a:ext cx="4911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/>
              <a:t>LINGKUNGAN KAMPUS</a:t>
            </a:r>
            <a:endParaRPr lang="ko-KR" altLang="en-US" dirty="0"/>
          </a:p>
        </p:txBody>
      </p:sp>
      <p:pic>
        <p:nvPicPr>
          <p:cNvPr id="7" name="Picture Placeholder 6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862EC558-679B-6DFE-4024-655A842820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>
            <a:fillRect/>
          </a:stretch>
        </p:blipFill>
        <p:spPr>
          <a:xfrm>
            <a:off x="294704" y="3997119"/>
            <a:ext cx="3595903" cy="2394438"/>
          </a:xfrm>
        </p:spPr>
      </p:pic>
      <p:pic>
        <p:nvPicPr>
          <p:cNvPr id="9" name="Picture Placeholder 8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30D7C713-DEF9-7F20-D6B7-F33C30540F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7025"/>
          <a:stretch/>
        </p:blipFill>
        <p:spPr>
          <a:xfrm>
            <a:off x="7868905" y="1093311"/>
            <a:ext cx="4019663" cy="5680825"/>
          </a:xfrm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48580EC-09F0-A9AA-DA1A-B9C95AAA4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87" y="3997118"/>
            <a:ext cx="3595904" cy="2394439"/>
          </a:xfrm>
          <a:prstGeom prst="rect">
            <a:avLst/>
          </a:prstGeom>
        </p:spPr>
      </p:pic>
      <p:pic>
        <p:nvPicPr>
          <p:cNvPr id="15" name="Picture 14" descr="A picture containing indoor, wall, ceiling, room&#10;&#10;Description automatically generated">
            <a:extLst>
              <a:ext uri="{FF2B5EF4-FFF2-40B4-BE49-F238E27FC236}">
                <a16:creationId xmlns:a16="http://schemas.microsoft.com/office/drawing/2014/main" id="{EA240607-275D-0ECF-5F1E-A182C7B94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87" y="1476280"/>
            <a:ext cx="3595903" cy="2394438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3437BDA-275E-5031-7EF3-B1A45160A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DA710BF-8C08-9E39-BDB8-B857648EE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73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d-ID" dirty="0"/>
              <a:t>A</a:t>
            </a:r>
            <a:r>
              <a:rPr lang="en-US" dirty="0"/>
              <a:t>da </a:t>
            </a:r>
            <a:r>
              <a:rPr lang="en-US" sz="3900" b="1" dirty="0"/>
              <a:t>1800</a:t>
            </a:r>
            <a:r>
              <a:rPr lang="en-US" sz="3900" dirty="0"/>
              <a:t> </a:t>
            </a:r>
            <a:r>
              <a:rPr lang="en-US" dirty="0"/>
              <a:t>a</a:t>
            </a:r>
            <a:r>
              <a:rPr lang="id-ID" dirty="0"/>
              <a:t>lumni telah tersebar di berbagai jenis sektor industri dan bisnis baik instansi pemerintah maupun swasta, seperti, </a:t>
            </a:r>
            <a:endParaRPr lang="en-US" dirty="0"/>
          </a:p>
          <a:p>
            <a:pPr lvl="0"/>
            <a:r>
              <a:rPr lang="id-ID" dirty="0"/>
              <a:t>BUMN ( Semen Indonesia, Telkom,  Jasa Marga, PAL, Dirgantara Indonesia, Surveyor Indonesia, dll)</a:t>
            </a:r>
            <a:endParaRPr lang="en-US" dirty="0"/>
          </a:p>
          <a:p>
            <a:pPr lvl="0"/>
            <a:r>
              <a:rPr lang="id-ID" dirty="0"/>
              <a:t>Pemerintah (Pemerintah Kab/Kota, BPS, Kementerian ESDM, Pendidikan dan Kebudayaan, Kelautan dan Perikanan, Pekerjaan Umum, dll)</a:t>
            </a:r>
            <a:endParaRPr lang="en-US" dirty="0"/>
          </a:p>
          <a:p>
            <a:pPr lvl="0"/>
            <a:r>
              <a:rPr lang="id-ID" dirty="0"/>
              <a:t>Perbankan dan asuransi (Bank Indonesia, BNI, BRI, Mandiri, BCA, Bumi Putera, Takaful, dll)</a:t>
            </a:r>
            <a:endParaRPr lang="en-US" dirty="0"/>
          </a:p>
          <a:p>
            <a:pPr lvl="0"/>
            <a:r>
              <a:rPr lang="id-ID" dirty="0"/>
              <a:t>Perusahaan swasta nasional dan multinasional (Sampoerna, Tjiwi Kimia, Astra, dll)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BD4D-56A3-40A2-888F-51AB21529A86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23B9E-8CBF-9A13-A507-FB1F5B4F165C}"/>
              </a:ext>
            </a:extLst>
          </p:cNvPr>
          <p:cNvSpPr txBox="1"/>
          <p:nvPr/>
        </p:nvSpPr>
        <p:spPr>
          <a:xfrm>
            <a:off x="3147761" y="561259"/>
            <a:ext cx="58964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PROFIL </a:t>
            </a:r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LULUSAN</a:t>
            </a:r>
            <a:endParaRPr lang="ko-KR" altLang="en-U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D3193C7-ACA6-7DEE-F511-5DBA226B6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D3606C8-8C46-EBE1-FA95-BCDDE3F7F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43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52826481"/>
              </p:ext>
            </p:extLst>
          </p:nvPr>
        </p:nvGraphicFramePr>
        <p:xfrm>
          <a:off x="1170112" y="1334039"/>
          <a:ext cx="10183688" cy="5204873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389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0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5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9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NAMA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TEMPAT BEKERJA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POSISI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Nadadana Firdaus Saputri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Sinergy</a:t>
                      </a:r>
                      <a:r>
                        <a:rPr lang="en-US" sz="1500" u="none" strike="noStrike" dirty="0">
                          <a:effectLst/>
                        </a:rPr>
                        <a:t> Power Source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HRD Staff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Wulan Rahayu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Universal Trading Indonesia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Bussiness Development Staff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Nur Anisa 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PT Siantar Top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Marketing Support Officer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Joshua Junianto Ericson Gultom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PT. KAI Indonesia Persero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Pramugara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Faizah Nur Fatimah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Arga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Bangun</a:t>
                      </a:r>
                      <a:r>
                        <a:rPr lang="en-US" sz="1500" u="none" strike="noStrike" dirty="0">
                          <a:effectLst/>
                        </a:rPr>
                        <a:t> Ideal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Admin Project B2B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Alya Zukhruvina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Sumber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Makmur</a:t>
                      </a:r>
                      <a:r>
                        <a:rPr lang="en-US" sz="1500" u="none" strike="noStrike" dirty="0">
                          <a:effectLst/>
                        </a:rPr>
                        <a:t> Surya Perkasa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Sales Executive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Nabilah Balquis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Indowire</a:t>
                      </a:r>
                      <a:r>
                        <a:rPr lang="en-US" sz="1500" u="none" strike="noStrike" dirty="0">
                          <a:effectLst/>
                        </a:rPr>
                        <a:t>  Prima </a:t>
                      </a:r>
                      <a:r>
                        <a:rPr lang="en-US" sz="1500" u="none" strike="noStrike" dirty="0" err="1">
                          <a:effectLst/>
                        </a:rPr>
                        <a:t>Industrindo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Staff Keuangan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Dian </a:t>
                      </a:r>
                      <a:r>
                        <a:rPr lang="en-US" sz="1500" u="none" strike="noStrike" dirty="0" err="1">
                          <a:effectLst/>
                        </a:rPr>
                        <a:t>Shafirra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Esandar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Arthamas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Marketing </a:t>
                      </a:r>
                      <a:r>
                        <a:rPr lang="en-US" sz="1500" u="none" strike="noStrike" dirty="0" err="1">
                          <a:effectLst/>
                        </a:rPr>
                        <a:t>Excutive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Dessyana Ratna Widyasari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Wuling</a:t>
                      </a:r>
                      <a:r>
                        <a:rPr lang="en-US" sz="1500" u="none" strike="noStrike" dirty="0">
                          <a:effectLst/>
                        </a:rPr>
                        <a:t> Motor Indonesia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Brand Activation Specialist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Agnes Hidayati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Panca</a:t>
                      </a:r>
                      <a:r>
                        <a:rPr lang="en-US" sz="1500" u="none" strike="noStrike" dirty="0">
                          <a:effectLst/>
                        </a:rPr>
                        <a:t> Aditya Sejahtera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Staf Marketing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Afidah Hikmatun Nisa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Astra Honda Motor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Part Logistics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Nadia Savitri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500" u="none" strike="noStrike" dirty="0">
                          <a:effectLst/>
                        </a:rPr>
                        <a:t>PT. Pelindo III Regional Jawa Timur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Quality &amp; Risk Management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Era </a:t>
                      </a:r>
                      <a:r>
                        <a:rPr lang="en-US" sz="1500" u="none" strike="noStrike" dirty="0" err="1">
                          <a:effectLst/>
                        </a:rPr>
                        <a:t>ardhya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 </a:t>
                      </a:r>
                      <a:r>
                        <a:rPr lang="en-US" sz="1500" u="none" strike="noStrike" dirty="0" err="1">
                          <a:effectLst/>
                        </a:rPr>
                        <a:t>Siantar</a:t>
                      </a:r>
                      <a:r>
                        <a:rPr lang="en-US" sz="1500" u="none" strike="noStrike" dirty="0">
                          <a:effectLst/>
                        </a:rPr>
                        <a:t> Top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Audit market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Frizka Sonia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 </a:t>
                      </a:r>
                      <a:r>
                        <a:rPr lang="en-US" sz="1500" u="none" strike="noStrike" dirty="0" err="1">
                          <a:effectLst/>
                        </a:rPr>
                        <a:t>Tirtamas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Megah</a:t>
                      </a:r>
                      <a:r>
                        <a:rPr lang="en-US" sz="1500" u="none" strike="noStrike" dirty="0">
                          <a:effectLst/>
                        </a:rPr>
                        <a:t> Kediri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Staff </a:t>
                      </a:r>
                      <a:r>
                        <a:rPr lang="en-US" sz="1500" u="none" strike="noStrike" dirty="0" err="1">
                          <a:effectLst/>
                        </a:rPr>
                        <a:t>Kesekretariatan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Utami Cahyaning Putri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CV </a:t>
                      </a:r>
                      <a:r>
                        <a:rPr lang="en-US" sz="1500" u="none" strike="noStrike" dirty="0" err="1">
                          <a:effectLst/>
                        </a:rPr>
                        <a:t>Raki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Permata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Madiun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Auditor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Hikmatul Islamiyah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Vascomm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Solusi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Teknologi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Reconciliation Staff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Dina Alif Vatul Putri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Pusdatin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Kemenristekdikti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Staff </a:t>
                      </a:r>
                      <a:r>
                        <a:rPr lang="en-US" sz="1500" u="none" strike="noStrike" dirty="0" err="1">
                          <a:effectLst/>
                        </a:rPr>
                        <a:t>Kesekretariatan</a:t>
                      </a:r>
                      <a:endParaRPr lang="en-US" sz="1500" u="none" strike="noStrike" dirty="0">
                        <a:effectLst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Astry Asih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Pelindo</a:t>
                      </a:r>
                      <a:r>
                        <a:rPr lang="en-US" sz="1500" u="none" strike="noStrike" dirty="0">
                          <a:effectLst/>
                        </a:rPr>
                        <a:t> III </a:t>
                      </a:r>
                      <a:r>
                        <a:rPr lang="en-US" sz="1500" u="none" strike="noStrike" dirty="0" err="1">
                          <a:effectLst/>
                        </a:rPr>
                        <a:t>Pusat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System &amp; Risk Management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Yasser MIM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PT. Nusantara Sakti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500" u="none" strike="noStrike" dirty="0">
                          <a:effectLst/>
                        </a:rPr>
                        <a:t>SPV - PIC A/R Cab. Sukoharjo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11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Yosi Wadityowati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Pelindo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Daya</a:t>
                      </a:r>
                      <a:r>
                        <a:rPr lang="en-US" sz="1500" u="none" strike="noStrike" dirty="0">
                          <a:effectLst/>
                        </a:rPr>
                        <a:t> Sejahtera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Quality &amp; Management System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9" marR="4909" marT="5005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BD4D-56A3-40A2-888F-51AB21529A86}" type="slidenum">
              <a:rPr lang="en-US" smtClean="0"/>
              <a:t>41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B7EDD-E2E1-F5E4-D187-184C7674E744}"/>
              </a:ext>
            </a:extLst>
          </p:cNvPr>
          <p:cNvSpPr txBox="1"/>
          <p:nvPr/>
        </p:nvSpPr>
        <p:spPr>
          <a:xfrm>
            <a:off x="3147761" y="430584"/>
            <a:ext cx="58964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WISUDA 118 - </a:t>
            </a:r>
            <a:r>
              <a:rPr lang="id-ID" altLang="ko-KR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2018</a:t>
            </a:r>
            <a:endParaRPr lang="ko-KR" altLang="en-U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9CA114F-76CB-9E01-1265-171F046B2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AB4AA31-F662-139C-E4E8-1AD541CAC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4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6321515"/>
              </p:ext>
            </p:extLst>
          </p:nvPr>
        </p:nvGraphicFramePr>
        <p:xfrm>
          <a:off x="1028700" y="985523"/>
          <a:ext cx="10134600" cy="5733345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325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8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2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NAMA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TEMPAT BEKERJA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POSISI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 dirty="0">
                          <a:effectLst/>
                        </a:rPr>
                        <a:t>23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Putri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Ayu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Utari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Kasih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Karunia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Sejati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Staff PPC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Sonia </a:t>
                      </a:r>
                      <a:r>
                        <a:rPr lang="en-US" sz="1500" u="none" strike="noStrike" dirty="0" err="1">
                          <a:effectLst/>
                        </a:rPr>
                        <a:t>faradilla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kantor pelayanan perbendaharaan negara pamekasan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bagian umum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Cladea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Giska</a:t>
                      </a:r>
                      <a:r>
                        <a:rPr lang="en-US" sz="1500" u="none" strike="noStrike" dirty="0">
                          <a:effectLst/>
                        </a:rPr>
                        <a:t> Vanessa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PT Siantar Top Tbk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Personalia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Erla Ratih Yuliajanah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PT World Innovative Telecommunication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Admin Sales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Tara </a:t>
                      </a:r>
                      <a:r>
                        <a:rPr lang="en-US" sz="1500" u="none" strike="noStrike" dirty="0" err="1">
                          <a:effectLst/>
                        </a:rPr>
                        <a:t>Erlinda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Widiyani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Pemkab Banyuwangi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Diskominfosandi Banyuwangi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Zhafirah</a:t>
                      </a:r>
                      <a:r>
                        <a:rPr lang="en-US" sz="1500" u="none" strike="noStrike" dirty="0">
                          <a:effectLst/>
                        </a:rPr>
                        <a:t> Wahyu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Pemkab Banyuwangi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Bappeda Banyuwangi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29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Kariyani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PT. Forisa Nusapersada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Admin Warehouse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9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Michael </a:t>
                      </a:r>
                      <a:r>
                        <a:rPr lang="en-US" sz="1500" u="none" strike="noStrike" dirty="0" err="1">
                          <a:effectLst/>
                        </a:rPr>
                        <a:t>Dwi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Kurnia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Prihantono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 PLN (</a:t>
                      </a:r>
                      <a:r>
                        <a:rPr lang="en-US" sz="1500" u="none" strike="noStrike" dirty="0" err="1">
                          <a:effectLst/>
                        </a:rPr>
                        <a:t>Persero</a:t>
                      </a:r>
                      <a:r>
                        <a:rPr lang="en-US" sz="1500" u="none" strike="noStrike" dirty="0">
                          <a:effectLst/>
                        </a:rPr>
                        <a:t>) Unit </a:t>
                      </a:r>
                      <a:r>
                        <a:rPr lang="en-US" sz="1500" u="none" strike="noStrike" dirty="0" err="1">
                          <a:effectLst/>
                        </a:rPr>
                        <a:t>Induk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Penyaluran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dan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Pusat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Pengatur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Beban</a:t>
                      </a:r>
                      <a:r>
                        <a:rPr lang="en-US" sz="1500" u="none" strike="noStrike" dirty="0">
                          <a:effectLst/>
                        </a:rPr>
                        <a:t> Sumatera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Statistik dan Publikasi Operasi Sistem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9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Alifa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Khairani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PLN (</a:t>
                      </a:r>
                      <a:r>
                        <a:rPr lang="en-US" sz="1500" u="none" strike="noStrike" dirty="0" err="1">
                          <a:effectLst/>
                        </a:rPr>
                        <a:t>Persero</a:t>
                      </a:r>
                      <a:r>
                        <a:rPr lang="en-US" sz="1500" u="none" strike="noStrike" dirty="0">
                          <a:effectLst/>
                        </a:rPr>
                        <a:t>) Unit </a:t>
                      </a:r>
                      <a:r>
                        <a:rPr lang="en-US" sz="1500" u="none" strike="noStrike" dirty="0" err="1">
                          <a:effectLst/>
                        </a:rPr>
                        <a:t>Induk</a:t>
                      </a:r>
                      <a:r>
                        <a:rPr lang="en-US" sz="1500" u="none" strike="noStrike" dirty="0">
                          <a:effectLst/>
                        </a:rPr>
                        <a:t> Wilayah Sumatra Selatan, Jambi, </a:t>
                      </a:r>
                      <a:r>
                        <a:rPr lang="en-US" sz="1500" u="none" strike="noStrike" dirty="0" err="1">
                          <a:effectLst/>
                        </a:rPr>
                        <a:t>dan</a:t>
                      </a:r>
                      <a:r>
                        <a:rPr lang="en-US" sz="1500" u="none" strike="noStrike" dirty="0">
                          <a:effectLst/>
                        </a:rPr>
                        <a:t> Bengkulu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Transaksi Energi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Rizki rianis putri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 PLN (</a:t>
                      </a:r>
                      <a:r>
                        <a:rPr lang="en-US" sz="1500" u="none" strike="noStrike" dirty="0" err="1">
                          <a:effectLst/>
                        </a:rPr>
                        <a:t>Persero</a:t>
                      </a:r>
                      <a:r>
                        <a:rPr lang="en-US" sz="1500" u="none" strike="noStrike" dirty="0">
                          <a:effectLst/>
                        </a:rPr>
                        <a:t>) Unit </a:t>
                      </a:r>
                      <a:r>
                        <a:rPr lang="en-US" sz="1500" u="none" strike="noStrike" dirty="0" err="1">
                          <a:effectLst/>
                        </a:rPr>
                        <a:t>Layanan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Pelanggan</a:t>
                      </a:r>
                      <a:r>
                        <a:rPr lang="en-US" sz="1500" u="none" strike="noStrike" dirty="0">
                          <a:effectLst/>
                        </a:rPr>
                        <a:t> ULP Pare Kediri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Transaksi energi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Ryan Nurrahman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 Indonesia Power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Manajemen Kinerja Korporat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Mauludia Annas Nanda 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Bumi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Menara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Internusa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Admin HRD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500" u="none" strike="noStrike">
                          <a:effectLst/>
                        </a:rPr>
                        <a:t>Stephanie Ayu Puspita D. G.</a:t>
                      </a:r>
                      <a:endParaRPr lang="pl-PL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Untung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Bersama</a:t>
                      </a:r>
                      <a:r>
                        <a:rPr lang="en-US" sz="1500" u="none" strike="noStrike" dirty="0">
                          <a:effectLst/>
                        </a:rPr>
                        <a:t> Sejahtera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Staff Quality Management System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Kurrotul Aini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500" u="none" strike="noStrike" dirty="0">
                          <a:effectLst/>
                        </a:rPr>
                        <a:t>BPJS Kesehatan Kantor Cabang Batam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Frontliner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Evi Trias Nurhidayah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 Classic Prima Industries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Staff Data Analyst Printing </a:t>
                      </a:r>
                      <a:r>
                        <a:rPr lang="en-US" sz="1500" u="none" strike="noStrike" dirty="0" err="1">
                          <a:effectLst/>
                        </a:rPr>
                        <a:t>Dept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Amylia Puspitawati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</a:t>
                      </a:r>
                      <a:r>
                        <a:rPr lang="en-US" sz="1500" u="none" strike="noStrike" dirty="0" err="1">
                          <a:effectLst/>
                        </a:rPr>
                        <a:t>Eltra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Wiratama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Konsultan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Survei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Pemetaan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39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Wijaya Putra Jatmika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PT. Royal </a:t>
                      </a:r>
                      <a:r>
                        <a:rPr lang="en-US" sz="1500" u="none" strike="noStrike" dirty="0" err="1">
                          <a:effectLst/>
                        </a:rPr>
                        <a:t>Pasifik</a:t>
                      </a:r>
                      <a:r>
                        <a:rPr lang="en-US" sz="1500" u="none" strike="noStrike" dirty="0">
                          <a:effectLst/>
                        </a:rPr>
                        <a:t> Mandala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Marketing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749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40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Ahmad </a:t>
                      </a:r>
                      <a:r>
                        <a:rPr lang="en-US" sz="1500" u="none" strike="noStrike" dirty="0" err="1">
                          <a:effectLst/>
                        </a:rPr>
                        <a:t>Nawir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Fikri</a:t>
                      </a:r>
                      <a:r>
                        <a:rPr lang="en-US" sz="1500" u="none" strike="noStrike" dirty="0">
                          <a:effectLst/>
                        </a:rPr>
                        <a:t> Abu </a:t>
                      </a:r>
                      <a:r>
                        <a:rPr lang="en-US" sz="1500" u="none" strike="noStrike" dirty="0" err="1">
                          <a:effectLst/>
                        </a:rPr>
                        <a:t>Hizam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CASN Sekretariat Jenderal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 err="1">
                          <a:effectLst/>
                        </a:rPr>
                        <a:t>Kementerian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Keuangan</a:t>
                      </a:r>
                      <a:r>
                        <a:rPr lang="en-US" sz="1500" u="none" strike="noStrike" dirty="0">
                          <a:effectLst/>
                        </a:rPr>
                        <a:t> RI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9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>
                          <a:effectLst/>
                        </a:rPr>
                        <a:t>41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Dika Mhardika Sari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effectLst/>
                        </a:rPr>
                        <a:t>PT. Pharos Indonesia Bali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effectLst/>
                        </a:rPr>
                        <a:t>HRD Staff </a:t>
                      </a:r>
                      <a:r>
                        <a:rPr lang="en-US" sz="1500" u="none" strike="noStrike" dirty="0" err="1">
                          <a:effectLst/>
                        </a:rPr>
                        <a:t>Bagian</a:t>
                      </a:r>
                      <a:r>
                        <a:rPr lang="en-US" sz="1500" u="none" strike="noStrike" dirty="0">
                          <a:effectLst/>
                        </a:rPr>
                        <a:t> Recruitment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1" marR="4981" marT="4981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BD4D-56A3-40A2-888F-51AB21529A86}" type="slidenum">
              <a:rPr lang="en-US" smtClean="0"/>
              <a:t>42</a:t>
            </a:fld>
            <a:endParaRPr lang="en-US"/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58DEB6-9843-9BA5-ABD7-8565852F1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030D838-366F-99B1-016D-E963FF84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8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076">
            <a:extLst>
              <a:ext uri="{FF2B5EF4-FFF2-40B4-BE49-F238E27FC236}">
                <a16:creationId xmlns:a16="http://schemas.microsoft.com/office/drawing/2014/main" id="{53339AEC-82CF-E108-D9EE-7A985177BB17}"/>
              </a:ext>
            </a:extLst>
          </p:cNvPr>
          <p:cNvGrpSpPr/>
          <p:nvPr/>
        </p:nvGrpSpPr>
        <p:grpSpPr>
          <a:xfrm>
            <a:off x="2536949" y="2050023"/>
            <a:ext cx="7493412" cy="4798013"/>
            <a:chOff x="2401342" y="248706"/>
            <a:chExt cx="5620059" cy="3598510"/>
          </a:xfrm>
          <a:solidFill>
            <a:schemeClr val="bg1"/>
          </a:solidFill>
        </p:grpSpPr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4385433A-9250-E8BA-03BB-3F6F37403D84}"/>
                </a:ext>
              </a:extLst>
            </p:cNvPr>
            <p:cNvSpPr/>
            <p:nvPr userDrawn="1"/>
          </p:nvSpPr>
          <p:spPr>
            <a:xfrm>
              <a:off x="4283968" y="941198"/>
              <a:ext cx="956850" cy="956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332E3E82-C63F-58E1-B928-679D0F1BB4AB}"/>
                </a:ext>
              </a:extLst>
            </p:cNvPr>
            <p:cNvSpPr/>
            <p:nvPr userDrawn="1"/>
          </p:nvSpPr>
          <p:spPr>
            <a:xfrm>
              <a:off x="4080672" y="1386488"/>
              <a:ext cx="491180" cy="4911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689900D7-691D-F4B5-C1F5-B66F93311054}"/>
                </a:ext>
              </a:extLst>
            </p:cNvPr>
            <p:cNvSpPr/>
            <p:nvPr userDrawn="1"/>
          </p:nvSpPr>
          <p:spPr>
            <a:xfrm>
              <a:off x="3485352" y="1717923"/>
              <a:ext cx="1190640" cy="11906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C3C9AF6C-3267-7E99-A666-50610435E559}"/>
                </a:ext>
              </a:extLst>
            </p:cNvPr>
            <p:cNvSpPr/>
            <p:nvPr userDrawn="1"/>
          </p:nvSpPr>
          <p:spPr>
            <a:xfrm>
              <a:off x="2886827" y="1894030"/>
              <a:ext cx="1190640" cy="11906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33875793-973F-E382-93CF-7555F147111D}"/>
                </a:ext>
              </a:extLst>
            </p:cNvPr>
            <p:cNvSpPr/>
            <p:nvPr userDrawn="1"/>
          </p:nvSpPr>
          <p:spPr>
            <a:xfrm>
              <a:off x="2401342" y="2516235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5D42602B-F31E-23A5-EF48-46C7C95D90C3}"/>
                </a:ext>
              </a:extLst>
            </p:cNvPr>
            <p:cNvSpPr/>
            <p:nvPr userDrawn="1"/>
          </p:nvSpPr>
          <p:spPr>
            <a:xfrm>
              <a:off x="3017096" y="2797485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D90ECCC1-B36E-A2CD-A8AF-802DCBD1785E}"/>
                </a:ext>
              </a:extLst>
            </p:cNvPr>
            <p:cNvSpPr/>
            <p:nvPr userDrawn="1"/>
          </p:nvSpPr>
          <p:spPr>
            <a:xfrm>
              <a:off x="3562974" y="2003019"/>
              <a:ext cx="1844197" cy="18441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BF6355-B457-9BE5-4AF1-84AB9E1E6B12}"/>
                </a:ext>
              </a:extLst>
            </p:cNvPr>
            <p:cNvSpPr/>
            <p:nvPr userDrawn="1"/>
          </p:nvSpPr>
          <p:spPr>
            <a:xfrm>
              <a:off x="4999309" y="3011131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3E988A28-21BA-8AC4-9E2B-84C0DF0A9D35}"/>
                </a:ext>
              </a:extLst>
            </p:cNvPr>
            <p:cNvSpPr/>
            <p:nvPr userDrawn="1"/>
          </p:nvSpPr>
          <p:spPr>
            <a:xfrm>
              <a:off x="5653222" y="2981733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96D916E2-A4CD-94BB-A7BD-E8347EC4F87E}"/>
                </a:ext>
              </a:extLst>
            </p:cNvPr>
            <p:cNvSpPr/>
            <p:nvPr userDrawn="1"/>
          </p:nvSpPr>
          <p:spPr>
            <a:xfrm>
              <a:off x="6035666" y="2445747"/>
              <a:ext cx="1363186" cy="13631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5" name="Oval 11">
              <a:extLst>
                <a:ext uri="{FF2B5EF4-FFF2-40B4-BE49-F238E27FC236}">
                  <a16:creationId xmlns:a16="http://schemas.microsoft.com/office/drawing/2014/main" id="{775B3DF5-9206-0A7A-EA9B-479DDDEE508B}"/>
                </a:ext>
              </a:extLst>
            </p:cNvPr>
            <p:cNvSpPr/>
            <p:nvPr userDrawn="1"/>
          </p:nvSpPr>
          <p:spPr>
            <a:xfrm>
              <a:off x="7037784" y="2729409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B38A2789-611D-320E-1A75-31ECB52C09F2}"/>
                </a:ext>
              </a:extLst>
            </p:cNvPr>
            <p:cNvSpPr/>
            <p:nvPr userDrawn="1"/>
          </p:nvSpPr>
          <p:spPr>
            <a:xfrm>
              <a:off x="6658215" y="1725625"/>
              <a:ext cx="1363186" cy="13631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A27E5534-B80B-E2E1-8F39-2C08D4CCFA55}"/>
                </a:ext>
              </a:extLst>
            </p:cNvPr>
            <p:cNvSpPr/>
            <p:nvPr userDrawn="1"/>
          </p:nvSpPr>
          <p:spPr>
            <a:xfrm>
              <a:off x="4702059" y="880592"/>
              <a:ext cx="1040194" cy="10401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8" name="Oval 11">
              <a:extLst>
                <a:ext uri="{FF2B5EF4-FFF2-40B4-BE49-F238E27FC236}">
                  <a16:creationId xmlns:a16="http://schemas.microsoft.com/office/drawing/2014/main" id="{AB9BEC81-9051-F8AC-419F-E1A95DEA9AF1}"/>
                </a:ext>
              </a:extLst>
            </p:cNvPr>
            <p:cNvSpPr/>
            <p:nvPr userDrawn="1"/>
          </p:nvSpPr>
          <p:spPr>
            <a:xfrm>
              <a:off x="5200227" y="1153449"/>
              <a:ext cx="1040194" cy="10401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879D9202-ABC7-6C3B-DE60-9A482DDEC720}"/>
                </a:ext>
              </a:extLst>
            </p:cNvPr>
            <p:cNvSpPr/>
            <p:nvPr userDrawn="1"/>
          </p:nvSpPr>
          <p:spPr>
            <a:xfrm>
              <a:off x="5945245" y="1484448"/>
              <a:ext cx="701108" cy="7011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2986DB90-5172-36E4-6A59-CC9BF072DECF}"/>
                </a:ext>
              </a:extLst>
            </p:cNvPr>
            <p:cNvSpPr/>
            <p:nvPr userDrawn="1"/>
          </p:nvSpPr>
          <p:spPr>
            <a:xfrm>
              <a:off x="6121822" y="1792219"/>
              <a:ext cx="1040194" cy="10401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1" name="Oval 11">
              <a:extLst>
                <a:ext uri="{FF2B5EF4-FFF2-40B4-BE49-F238E27FC236}">
                  <a16:creationId xmlns:a16="http://schemas.microsoft.com/office/drawing/2014/main" id="{14EE6764-1F9B-694B-CC54-F73D3F00C546}"/>
                </a:ext>
              </a:extLst>
            </p:cNvPr>
            <p:cNvSpPr/>
            <p:nvPr userDrawn="1"/>
          </p:nvSpPr>
          <p:spPr>
            <a:xfrm>
              <a:off x="4251327" y="1369850"/>
              <a:ext cx="2136016" cy="2136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2" name="사다리꼴 6">
              <a:extLst>
                <a:ext uri="{FF2B5EF4-FFF2-40B4-BE49-F238E27FC236}">
                  <a16:creationId xmlns:a16="http://schemas.microsoft.com/office/drawing/2014/main" id="{7A180348-ED51-A6AE-2620-DDD256D05B2E}"/>
                </a:ext>
              </a:extLst>
            </p:cNvPr>
            <p:cNvSpPr/>
            <p:nvPr userDrawn="1"/>
          </p:nvSpPr>
          <p:spPr>
            <a:xfrm>
              <a:off x="4765704" y="248706"/>
              <a:ext cx="608632" cy="1216152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98DB1D-6D9B-B747-40FA-19E194C857E2}"/>
              </a:ext>
            </a:extLst>
          </p:cNvPr>
          <p:cNvGrpSpPr/>
          <p:nvPr/>
        </p:nvGrpSpPr>
        <p:grpSpPr>
          <a:xfrm>
            <a:off x="0" y="5064987"/>
            <a:ext cx="12192000" cy="1793013"/>
            <a:chOff x="0" y="3798740"/>
            <a:chExt cx="9144000" cy="13447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E79F9B-5877-398C-80F5-BC012E0E8DD0}"/>
                </a:ext>
              </a:extLst>
            </p:cNvPr>
            <p:cNvSpPr/>
            <p:nvPr userDrawn="1"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2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7E91A1-8B65-5FC6-A481-A59C699F6D57}"/>
                </a:ext>
              </a:extLst>
            </p:cNvPr>
            <p:cNvSpPr/>
            <p:nvPr userDrawn="1"/>
          </p:nvSpPr>
          <p:spPr>
            <a:xfrm>
              <a:off x="2195736" y="4299942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A4D627-90A0-7535-392C-1CE1974AE5BE}"/>
                </a:ext>
              </a:extLst>
            </p:cNvPr>
            <p:cNvSpPr/>
            <p:nvPr userDrawn="1"/>
          </p:nvSpPr>
          <p:spPr>
            <a:xfrm>
              <a:off x="1772072" y="4361681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8A7404-9D4B-0758-45D4-2CCE529E12DE}"/>
                </a:ext>
              </a:extLst>
            </p:cNvPr>
            <p:cNvSpPr/>
            <p:nvPr userDrawn="1"/>
          </p:nvSpPr>
          <p:spPr>
            <a:xfrm>
              <a:off x="1330152" y="4539308"/>
              <a:ext cx="596602" cy="5966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E1A8037-AC15-F097-DC88-D8E3E1F91713}"/>
                </a:ext>
              </a:extLst>
            </p:cNvPr>
            <p:cNvSpPr/>
            <p:nvPr userDrawn="1"/>
          </p:nvSpPr>
          <p:spPr>
            <a:xfrm>
              <a:off x="7092280" y="3798740"/>
              <a:ext cx="596602" cy="5966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229344-95F8-3B26-6A3B-FEBC61BF13FA}"/>
                </a:ext>
              </a:extLst>
            </p:cNvPr>
            <p:cNvSpPr/>
            <p:nvPr userDrawn="1"/>
          </p:nvSpPr>
          <p:spPr>
            <a:xfrm>
              <a:off x="6495678" y="4341143"/>
              <a:ext cx="596602" cy="5966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0C5752A-894F-A620-D9E3-4884040B2533}"/>
                </a:ext>
              </a:extLst>
            </p:cNvPr>
            <p:cNvSpPr/>
            <p:nvPr userDrawn="1"/>
          </p:nvSpPr>
          <p:spPr>
            <a:xfrm>
              <a:off x="6991200" y="4240063"/>
              <a:ext cx="697682" cy="6976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E5AF63-DA31-87FD-8E00-79ADF30EF443}"/>
                </a:ext>
              </a:extLst>
            </p:cNvPr>
            <p:cNvSpPr/>
            <p:nvPr userDrawn="1"/>
          </p:nvSpPr>
          <p:spPr>
            <a:xfrm>
              <a:off x="7392378" y="4244602"/>
              <a:ext cx="593007" cy="593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53F983B-E92A-1810-487F-6B003AB80D5D}"/>
                </a:ext>
              </a:extLst>
            </p:cNvPr>
            <p:cNvSpPr/>
            <p:nvPr userDrawn="1"/>
          </p:nvSpPr>
          <p:spPr>
            <a:xfrm>
              <a:off x="7812360" y="4435486"/>
              <a:ext cx="593007" cy="593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684F49-C7EF-3601-3BE5-3F99933C8FC8}"/>
              </a:ext>
            </a:extLst>
          </p:cNvPr>
          <p:cNvGrpSpPr/>
          <p:nvPr/>
        </p:nvGrpSpPr>
        <p:grpSpPr>
          <a:xfrm>
            <a:off x="8714128" y="1472678"/>
            <a:ext cx="897131" cy="648281"/>
            <a:chOff x="6495678" y="1779663"/>
            <a:chExt cx="672848" cy="48621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DAD8DAF-A62B-BBC6-C821-B8D601C73308}"/>
                </a:ext>
              </a:extLst>
            </p:cNvPr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949412-63FD-0B02-25AA-19F49BE7F8F5}"/>
                </a:ext>
              </a:extLst>
            </p:cNvPr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1BFAA77-141B-F9A1-B510-FB3068EBEC61}"/>
                </a:ext>
              </a:extLst>
            </p:cNvPr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5F4B89D-89DC-BEBC-34D6-2C0EE5B44FAE}"/>
                </a:ext>
              </a:extLst>
            </p:cNvPr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F6B1FA-A2B7-3BDE-155B-1539D98D3AE1}"/>
              </a:ext>
            </a:extLst>
          </p:cNvPr>
          <p:cNvGrpSpPr/>
          <p:nvPr/>
        </p:nvGrpSpPr>
        <p:grpSpPr>
          <a:xfrm>
            <a:off x="2798603" y="2910860"/>
            <a:ext cx="699460" cy="505441"/>
            <a:chOff x="6495678" y="1779663"/>
            <a:chExt cx="672848" cy="48621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452E7CE-D4C7-00D1-9874-5E019ED4427D}"/>
                </a:ext>
              </a:extLst>
            </p:cNvPr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342B4C-F228-FD79-C095-144A9794D205}"/>
                </a:ext>
              </a:extLst>
            </p:cNvPr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FCA73-F8F9-E433-AA47-2BD65B28975E}"/>
                </a:ext>
              </a:extLst>
            </p:cNvPr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ADEC2B-41F9-E991-3BAD-3489233F6E14}"/>
                </a:ext>
              </a:extLst>
            </p:cNvPr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43" name="그룹 3075">
            <a:extLst>
              <a:ext uri="{FF2B5EF4-FFF2-40B4-BE49-F238E27FC236}">
                <a16:creationId xmlns:a16="http://schemas.microsoft.com/office/drawing/2014/main" id="{4D350720-6CDA-D5B6-2F98-815C4ED2D242}"/>
              </a:ext>
            </a:extLst>
          </p:cNvPr>
          <p:cNvGrpSpPr/>
          <p:nvPr/>
        </p:nvGrpSpPr>
        <p:grpSpPr>
          <a:xfrm>
            <a:off x="5665407" y="663449"/>
            <a:ext cx="861187" cy="1655455"/>
            <a:chOff x="5304862" y="-789923"/>
            <a:chExt cx="645890" cy="1241591"/>
          </a:xfrm>
        </p:grpSpPr>
        <p:grpSp>
          <p:nvGrpSpPr>
            <p:cNvPr id="44" name="그룹 3071">
              <a:extLst>
                <a:ext uri="{FF2B5EF4-FFF2-40B4-BE49-F238E27FC236}">
                  <a16:creationId xmlns:a16="http://schemas.microsoft.com/office/drawing/2014/main" id="{4AE72430-CB34-200C-67EF-9BF22ABC0DE3}"/>
                </a:ext>
              </a:extLst>
            </p:cNvPr>
            <p:cNvGrpSpPr/>
            <p:nvPr userDrawn="1"/>
          </p:nvGrpSpPr>
          <p:grpSpPr>
            <a:xfrm>
              <a:off x="5377232" y="-789923"/>
              <a:ext cx="495969" cy="1052585"/>
              <a:chOff x="5868144" y="-857099"/>
              <a:chExt cx="495969" cy="1052585"/>
            </a:xfrm>
          </p:grpSpPr>
          <p:sp>
            <p:nvSpPr>
              <p:cNvPr id="49" name="이등변 삼각형 49">
                <a:extLst>
                  <a:ext uri="{FF2B5EF4-FFF2-40B4-BE49-F238E27FC236}">
                    <a16:creationId xmlns:a16="http://schemas.microsoft.com/office/drawing/2014/main" id="{232349DB-6225-5A32-4CA5-91B81CBD8C8A}"/>
                  </a:ext>
                </a:extLst>
              </p:cNvPr>
              <p:cNvSpPr/>
              <p:nvPr userDrawn="1"/>
            </p:nvSpPr>
            <p:spPr>
              <a:xfrm>
                <a:off x="5868144" y="-853769"/>
                <a:ext cx="495969" cy="1049255"/>
              </a:xfrm>
              <a:custGeom>
                <a:avLst/>
                <a:gdLst>
                  <a:gd name="connsiteX0" fmla="*/ 0 w 311344"/>
                  <a:gd name="connsiteY0" fmla="*/ 1049255 h 1049255"/>
                  <a:gd name="connsiteX1" fmla="*/ 155672 w 311344"/>
                  <a:gd name="connsiteY1" fmla="*/ 0 h 1049255"/>
                  <a:gd name="connsiteX2" fmla="*/ 311344 w 311344"/>
                  <a:gd name="connsiteY2" fmla="*/ 1049255 h 1049255"/>
                  <a:gd name="connsiteX3" fmla="*/ 0 w 311344"/>
                  <a:gd name="connsiteY3" fmla="*/ 1049255 h 1049255"/>
                  <a:gd name="connsiteX0" fmla="*/ 45684 w 357028"/>
                  <a:gd name="connsiteY0" fmla="*/ 1049255 h 1049255"/>
                  <a:gd name="connsiteX1" fmla="*/ 201356 w 357028"/>
                  <a:gd name="connsiteY1" fmla="*/ 0 h 1049255"/>
                  <a:gd name="connsiteX2" fmla="*/ 357028 w 357028"/>
                  <a:gd name="connsiteY2" fmla="*/ 1049255 h 1049255"/>
                  <a:gd name="connsiteX3" fmla="*/ 45684 w 357028"/>
                  <a:gd name="connsiteY3" fmla="*/ 1049255 h 1049255"/>
                  <a:gd name="connsiteX0" fmla="*/ 45684 w 416158"/>
                  <a:gd name="connsiteY0" fmla="*/ 1049255 h 1049255"/>
                  <a:gd name="connsiteX1" fmla="*/ 201356 w 416158"/>
                  <a:gd name="connsiteY1" fmla="*/ 0 h 1049255"/>
                  <a:gd name="connsiteX2" fmla="*/ 357028 w 416158"/>
                  <a:gd name="connsiteY2" fmla="*/ 1049255 h 1049255"/>
                  <a:gd name="connsiteX3" fmla="*/ 45684 w 416158"/>
                  <a:gd name="connsiteY3" fmla="*/ 1049255 h 1049255"/>
                  <a:gd name="connsiteX0" fmla="*/ 87161 w 457635"/>
                  <a:gd name="connsiteY0" fmla="*/ 1049255 h 1049255"/>
                  <a:gd name="connsiteX1" fmla="*/ 242833 w 457635"/>
                  <a:gd name="connsiteY1" fmla="*/ 0 h 1049255"/>
                  <a:gd name="connsiteX2" fmla="*/ 398505 w 457635"/>
                  <a:gd name="connsiteY2" fmla="*/ 1049255 h 1049255"/>
                  <a:gd name="connsiteX3" fmla="*/ 87161 w 457635"/>
                  <a:gd name="connsiteY3" fmla="*/ 1049255 h 1049255"/>
                  <a:gd name="connsiteX0" fmla="*/ 87161 w 500627"/>
                  <a:gd name="connsiteY0" fmla="*/ 1049255 h 1049255"/>
                  <a:gd name="connsiteX1" fmla="*/ 242833 w 500627"/>
                  <a:gd name="connsiteY1" fmla="*/ 0 h 1049255"/>
                  <a:gd name="connsiteX2" fmla="*/ 398505 w 500627"/>
                  <a:gd name="connsiteY2" fmla="*/ 1049255 h 1049255"/>
                  <a:gd name="connsiteX3" fmla="*/ 87161 w 500627"/>
                  <a:gd name="connsiteY3" fmla="*/ 1049255 h 1049255"/>
                  <a:gd name="connsiteX0" fmla="*/ 91187 w 504653"/>
                  <a:gd name="connsiteY0" fmla="*/ 1049255 h 1049255"/>
                  <a:gd name="connsiteX1" fmla="*/ 246859 w 504653"/>
                  <a:gd name="connsiteY1" fmla="*/ 0 h 1049255"/>
                  <a:gd name="connsiteX2" fmla="*/ 402531 w 504653"/>
                  <a:gd name="connsiteY2" fmla="*/ 1049255 h 1049255"/>
                  <a:gd name="connsiteX3" fmla="*/ 91187 w 504653"/>
                  <a:gd name="connsiteY3" fmla="*/ 1049255 h 1049255"/>
                  <a:gd name="connsiteX0" fmla="*/ 91187 w 500775"/>
                  <a:gd name="connsiteY0" fmla="*/ 1049255 h 1049255"/>
                  <a:gd name="connsiteX1" fmla="*/ 246859 w 500775"/>
                  <a:gd name="connsiteY1" fmla="*/ 0 h 1049255"/>
                  <a:gd name="connsiteX2" fmla="*/ 402531 w 500775"/>
                  <a:gd name="connsiteY2" fmla="*/ 1049255 h 1049255"/>
                  <a:gd name="connsiteX3" fmla="*/ 91187 w 500775"/>
                  <a:gd name="connsiteY3" fmla="*/ 1049255 h 1049255"/>
                  <a:gd name="connsiteX0" fmla="*/ 91187 w 484758"/>
                  <a:gd name="connsiteY0" fmla="*/ 1049255 h 1049255"/>
                  <a:gd name="connsiteX1" fmla="*/ 246859 w 484758"/>
                  <a:gd name="connsiteY1" fmla="*/ 0 h 1049255"/>
                  <a:gd name="connsiteX2" fmla="*/ 402531 w 484758"/>
                  <a:gd name="connsiteY2" fmla="*/ 1049255 h 1049255"/>
                  <a:gd name="connsiteX3" fmla="*/ 91187 w 484758"/>
                  <a:gd name="connsiteY3" fmla="*/ 1049255 h 1049255"/>
                  <a:gd name="connsiteX0" fmla="*/ 91187 w 488692"/>
                  <a:gd name="connsiteY0" fmla="*/ 1049255 h 1049255"/>
                  <a:gd name="connsiteX1" fmla="*/ 246859 w 488692"/>
                  <a:gd name="connsiteY1" fmla="*/ 0 h 1049255"/>
                  <a:gd name="connsiteX2" fmla="*/ 402531 w 488692"/>
                  <a:gd name="connsiteY2" fmla="*/ 1049255 h 1049255"/>
                  <a:gd name="connsiteX3" fmla="*/ 91187 w 488692"/>
                  <a:gd name="connsiteY3" fmla="*/ 1049255 h 1049255"/>
                  <a:gd name="connsiteX0" fmla="*/ 91187 w 492707"/>
                  <a:gd name="connsiteY0" fmla="*/ 1049255 h 1049255"/>
                  <a:gd name="connsiteX1" fmla="*/ 246859 w 492707"/>
                  <a:gd name="connsiteY1" fmla="*/ 0 h 1049255"/>
                  <a:gd name="connsiteX2" fmla="*/ 402531 w 492707"/>
                  <a:gd name="connsiteY2" fmla="*/ 1049255 h 1049255"/>
                  <a:gd name="connsiteX3" fmla="*/ 91187 w 492707"/>
                  <a:gd name="connsiteY3" fmla="*/ 1049255 h 1049255"/>
                  <a:gd name="connsiteX0" fmla="*/ 95257 w 496777"/>
                  <a:gd name="connsiteY0" fmla="*/ 1049255 h 1049255"/>
                  <a:gd name="connsiteX1" fmla="*/ 250929 w 496777"/>
                  <a:gd name="connsiteY1" fmla="*/ 0 h 1049255"/>
                  <a:gd name="connsiteX2" fmla="*/ 406601 w 496777"/>
                  <a:gd name="connsiteY2" fmla="*/ 1049255 h 1049255"/>
                  <a:gd name="connsiteX3" fmla="*/ 95257 w 496777"/>
                  <a:gd name="connsiteY3" fmla="*/ 1049255 h 1049255"/>
                  <a:gd name="connsiteX0" fmla="*/ 95257 w 485293"/>
                  <a:gd name="connsiteY0" fmla="*/ 1049255 h 1049255"/>
                  <a:gd name="connsiteX1" fmla="*/ 250929 w 485293"/>
                  <a:gd name="connsiteY1" fmla="*/ 0 h 1049255"/>
                  <a:gd name="connsiteX2" fmla="*/ 406601 w 485293"/>
                  <a:gd name="connsiteY2" fmla="*/ 1049255 h 1049255"/>
                  <a:gd name="connsiteX3" fmla="*/ 95257 w 485293"/>
                  <a:gd name="connsiteY3" fmla="*/ 1049255 h 1049255"/>
                  <a:gd name="connsiteX0" fmla="*/ 95257 w 494828"/>
                  <a:gd name="connsiteY0" fmla="*/ 1049255 h 1049255"/>
                  <a:gd name="connsiteX1" fmla="*/ 250929 w 494828"/>
                  <a:gd name="connsiteY1" fmla="*/ 0 h 1049255"/>
                  <a:gd name="connsiteX2" fmla="*/ 406601 w 494828"/>
                  <a:gd name="connsiteY2" fmla="*/ 1049255 h 1049255"/>
                  <a:gd name="connsiteX3" fmla="*/ 95257 w 494828"/>
                  <a:gd name="connsiteY3" fmla="*/ 1049255 h 1049255"/>
                  <a:gd name="connsiteX0" fmla="*/ 95257 w 493814"/>
                  <a:gd name="connsiteY0" fmla="*/ 1049255 h 1049255"/>
                  <a:gd name="connsiteX1" fmla="*/ 250929 w 493814"/>
                  <a:gd name="connsiteY1" fmla="*/ 0 h 1049255"/>
                  <a:gd name="connsiteX2" fmla="*/ 406601 w 493814"/>
                  <a:gd name="connsiteY2" fmla="*/ 1049255 h 1049255"/>
                  <a:gd name="connsiteX3" fmla="*/ 95257 w 493814"/>
                  <a:gd name="connsiteY3" fmla="*/ 1049255 h 1049255"/>
                  <a:gd name="connsiteX0" fmla="*/ 95257 w 496864"/>
                  <a:gd name="connsiteY0" fmla="*/ 1049255 h 1049255"/>
                  <a:gd name="connsiteX1" fmla="*/ 250929 w 496864"/>
                  <a:gd name="connsiteY1" fmla="*/ 0 h 1049255"/>
                  <a:gd name="connsiteX2" fmla="*/ 406601 w 496864"/>
                  <a:gd name="connsiteY2" fmla="*/ 1049255 h 1049255"/>
                  <a:gd name="connsiteX3" fmla="*/ 95257 w 496864"/>
                  <a:gd name="connsiteY3" fmla="*/ 1049255 h 1049255"/>
                  <a:gd name="connsiteX0" fmla="*/ 95257 w 497887"/>
                  <a:gd name="connsiteY0" fmla="*/ 1049255 h 1049255"/>
                  <a:gd name="connsiteX1" fmla="*/ 250929 w 497887"/>
                  <a:gd name="connsiteY1" fmla="*/ 0 h 1049255"/>
                  <a:gd name="connsiteX2" fmla="*/ 406601 w 497887"/>
                  <a:gd name="connsiteY2" fmla="*/ 1049255 h 1049255"/>
                  <a:gd name="connsiteX3" fmla="*/ 95257 w 497887"/>
                  <a:gd name="connsiteY3" fmla="*/ 1049255 h 1049255"/>
                  <a:gd name="connsiteX0" fmla="*/ 95257 w 495969"/>
                  <a:gd name="connsiteY0" fmla="*/ 1049255 h 1049255"/>
                  <a:gd name="connsiteX1" fmla="*/ 250929 w 495969"/>
                  <a:gd name="connsiteY1" fmla="*/ 0 h 1049255"/>
                  <a:gd name="connsiteX2" fmla="*/ 406601 w 495969"/>
                  <a:gd name="connsiteY2" fmla="*/ 1049255 h 1049255"/>
                  <a:gd name="connsiteX3" fmla="*/ 95257 w 495969"/>
                  <a:gd name="connsiteY3" fmla="*/ 1049255 h 10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969" h="1049255">
                    <a:moveTo>
                      <a:pt x="95257" y="1049255"/>
                    </a:moveTo>
                    <a:cubicBezTo>
                      <a:pt x="6676" y="723357"/>
                      <a:pt x="-121664" y="317947"/>
                      <a:pt x="250929" y="0"/>
                    </a:cubicBezTo>
                    <a:cubicBezTo>
                      <a:pt x="612920" y="328549"/>
                      <a:pt x="489882" y="781667"/>
                      <a:pt x="406601" y="1049255"/>
                    </a:cubicBezTo>
                    <a:lnTo>
                      <a:pt x="95257" y="104925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0" name="자유형: 도형 62">
                <a:extLst>
                  <a:ext uri="{FF2B5EF4-FFF2-40B4-BE49-F238E27FC236}">
                    <a16:creationId xmlns:a16="http://schemas.microsoft.com/office/drawing/2014/main" id="{71BB466B-C96B-F2E9-5ED0-0EC74B9FD706}"/>
                  </a:ext>
                </a:extLst>
              </p:cNvPr>
              <p:cNvSpPr/>
              <p:nvPr userDrawn="1"/>
            </p:nvSpPr>
            <p:spPr>
              <a:xfrm>
                <a:off x="5939427" y="102551"/>
                <a:ext cx="364003" cy="92935"/>
              </a:xfrm>
              <a:custGeom>
                <a:avLst/>
                <a:gdLst>
                  <a:gd name="connsiteX0" fmla="*/ 0 w 364003"/>
                  <a:gd name="connsiteY0" fmla="*/ 0 h 92935"/>
                  <a:gd name="connsiteX1" fmla="*/ 364003 w 364003"/>
                  <a:gd name="connsiteY1" fmla="*/ 0 h 92935"/>
                  <a:gd name="connsiteX2" fmla="*/ 336518 w 364003"/>
                  <a:gd name="connsiteY2" fmla="*/ 92935 h 92935"/>
                  <a:gd name="connsiteX3" fmla="*/ 25174 w 364003"/>
                  <a:gd name="connsiteY3" fmla="*/ 92935 h 9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003" h="92935">
                    <a:moveTo>
                      <a:pt x="0" y="0"/>
                    </a:moveTo>
                    <a:lnTo>
                      <a:pt x="364003" y="0"/>
                    </a:lnTo>
                    <a:lnTo>
                      <a:pt x="336518" y="92935"/>
                    </a:lnTo>
                    <a:lnTo>
                      <a:pt x="25174" y="929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1" name="자유형: 도형 61">
                <a:extLst>
                  <a:ext uri="{FF2B5EF4-FFF2-40B4-BE49-F238E27FC236}">
                    <a16:creationId xmlns:a16="http://schemas.microsoft.com/office/drawing/2014/main" id="{8CF46A46-C28F-C5B0-B465-6EBC9C04306E}"/>
                  </a:ext>
                </a:extLst>
              </p:cNvPr>
              <p:cNvSpPr/>
              <p:nvPr userDrawn="1"/>
            </p:nvSpPr>
            <p:spPr>
              <a:xfrm>
                <a:off x="5893989" y="-857099"/>
                <a:ext cx="444279" cy="350537"/>
              </a:xfrm>
              <a:custGeom>
                <a:avLst/>
                <a:gdLst>
                  <a:gd name="connsiteX0" fmla="*/ 227272 w 444279"/>
                  <a:gd name="connsiteY0" fmla="*/ 0 h 350537"/>
                  <a:gd name="connsiteX1" fmla="*/ 440556 w 444279"/>
                  <a:gd name="connsiteY1" fmla="*/ 335046 h 350537"/>
                  <a:gd name="connsiteX2" fmla="*/ 444279 w 444279"/>
                  <a:gd name="connsiteY2" fmla="*/ 350537 h 350537"/>
                  <a:gd name="connsiteX3" fmla="*/ 0 w 444279"/>
                  <a:gd name="connsiteY3" fmla="*/ 350537 h 350537"/>
                  <a:gd name="connsiteX4" fmla="*/ 8223 w 444279"/>
                  <a:gd name="connsiteY4" fmla="*/ 318604 h 350537"/>
                  <a:gd name="connsiteX5" fmla="*/ 227272 w 444279"/>
                  <a:gd name="connsiteY5" fmla="*/ 0 h 35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4279" h="350537">
                    <a:moveTo>
                      <a:pt x="227272" y="0"/>
                    </a:moveTo>
                    <a:cubicBezTo>
                      <a:pt x="340394" y="102672"/>
                      <a:pt x="406151" y="217508"/>
                      <a:pt x="440556" y="335046"/>
                    </a:cubicBezTo>
                    <a:lnTo>
                      <a:pt x="444279" y="350537"/>
                    </a:lnTo>
                    <a:lnTo>
                      <a:pt x="0" y="350537"/>
                    </a:lnTo>
                    <a:lnTo>
                      <a:pt x="8223" y="318604"/>
                    </a:lnTo>
                    <a:cubicBezTo>
                      <a:pt x="43321" y="207258"/>
                      <a:pt x="110837" y="99358"/>
                      <a:pt x="22727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/>
              </a:p>
            </p:txBody>
          </p:sp>
        </p:grpSp>
        <p:sp>
          <p:nvSpPr>
            <p:cNvPr id="45" name="타원 59">
              <a:extLst>
                <a:ext uri="{FF2B5EF4-FFF2-40B4-BE49-F238E27FC236}">
                  <a16:creationId xmlns:a16="http://schemas.microsoft.com/office/drawing/2014/main" id="{C8BF70AA-0ED0-4618-A31D-B596795FA126}"/>
                </a:ext>
              </a:extLst>
            </p:cNvPr>
            <p:cNvSpPr/>
            <p:nvPr userDrawn="1"/>
          </p:nvSpPr>
          <p:spPr>
            <a:xfrm>
              <a:off x="5535216" y="-351600"/>
              <a:ext cx="180000" cy="18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6" name="직사각형 3072">
              <a:extLst>
                <a:ext uri="{FF2B5EF4-FFF2-40B4-BE49-F238E27FC236}">
                  <a16:creationId xmlns:a16="http://schemas.microsoft.com/office/drawing/2014/main" id="{145ED478-0210-732D-6A61-3602420ABFBC}"/>
                </a:ext>
              </a:extLst>
            </p:cNvPr>
            <p:cNvSpPr/>
            <p:nvPr userDrawn="1"/>
          </p:nvSpPr>
          <p:spPr>
            <a:xfrm flipH="1">
              <a:off x="5614416" y="6445"/>
              <a:ext cx="21600" cy="43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7" name="자유형: 도형 3074">
              <a:extLst>
                <a:ext uri="{FF2B5EF4-FFF2-40B4-BE49-F238E27FC236}">
                  <a16:creationId xmlns:a16="http://schemas.microsoft.com/office/drawing/2014/main" id="{C3A52D63-142B-8267-8922-CEC64520DE6B}"/>
                </a:ext>
              </a:extLst>
            </p:cNvPr>
            <p:cNvSpPr/>
            <p:nvPr userDrawn="1"/>
          </p:nvSpPr>
          <p:spPr>
            <a:xfrm>
              <a:off x="5304862" y="-1556"/>
              <a:ext cx="143653" cy="453224"/>
            </a:xfrm>
            <a:custGeom>
              <a:avLst/>
              <a:gdLst>
                <a:gd name="connsiteX0" fmla="*/ 71561 w 116619"/>
                <a:gd name="connsiteY0" fmla="*/ 0 h 453224"/>
                <a:gd name="connsiteX1" fmla="*/ 116619 w 116619"/>
                <a:gd name="connsiteY1" fmla="*/ 145774 h 453224"/>
                <a:gd name="connsiteX2" fmla="*/ 0 w 116619"/>
                <a:gd name="connsiteY2" fmla="*/ 453224 h 453224"/>
                <a:gd name="connsiteX3" fmla="*/ 71561 w 116619"/>
                <a:gd name="connsiteY3" fmla="*/ 0 h 453224"/>
                <a:gd name="connsiteX0" fmla="*/ 78782 w 123840"/>
                <a:gd name="connsiteY0" fmla="*/ 0 h 453224"/>
                <a:gd name="connsiteX1" fmla="*/ 123840 w 123840"/>
                <a:gd name="connsiteY1" fmla="*/ 145774 h 453224"/>
                <a:gd name="connsiteX2" fmla="*/ 7221 w 123840"/>
                <a:gd name="connsiteY2" fmla="*/ 453224 h 453224"/>
                <a:gd name="connsiteX3" fmla="*/ 78782 w 123840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5845 w 140903"/>
                <a:gd name="connsiteY0" fmla="*/ 0 h 453224"/>
                <a:gd name="connsiteX1" fmla="*/ 140903 w 140903"/>
                <a:gd name="connsiteY1" fmla="*/ 145774 h 453224"/>
                <a:gd name="connsiteX2" fmla="*/ 24284 w 140903"/>
                <a:gd name="connsiteY2" fmla="*/ 453224 h 453224"/>
                <a:gd name="connsiteX3" fmla="*/ 95845 w 140903"/>
                <a:gd name="connsiteY3" fmla="*/ 0 h 453224"/>
                <a:gd name="connsiteX0" fmla="*/ 98595 w 143653"/>
                <a:gd name="connsiteY0" fmla="*/ 0 h 453224"/>
                <a:gd name="connsiteX1" fmla="*/ 143653 w 143653"/>
                <a:gd name="connsiteY1" fmla="*/ 145774 h 453224"/>
                <a:gd name="connsiteX2" fmla="*/ 27034 w 143653"/>
                <a:gd name="connsiteY2" fmla="*/ 453224 h 453224"/>
                <a:gd name="connsiteX3" fmla="*/ 98595 w 143653"/>
                <a:gd name="connsiteY3" fmla="*/ 0 h 45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53" h="453224">
                  <a:moveTo>
                    <a:pt x="98595" y="0"/>
                  </a:moveTo>
                  <a:lnTo>
                    <a:pt x="143653" y="145774"/>
                  </a:lnTo>
                  <a:cubicBezTo>
                    <a:pt x="38518" y="232356"/>
                    <a:pt x="50005" y="387847"/>
                    <a:pt x="27034" y="453224"/>
                  </a:cubicBezTo>
                  <a:cubicBezTo>
                    <a:pt x="5831" y="365759"/>
                    <a:pt x="-47179" y="100716"/>
                    <a:pt x="9859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8" name="자유형: 도형 67">
              <a:extLst>
                <a:ext uri="{FF2B5EF4-FFF2-40B4-BE49-F238E27FC236}">
                  <a16:creationId xmlns:a16="http://schemas.microsoft.com/office/drawing/2014/main" id="{8A403790-B10E-748E-2338-3187AB32B0ED}"/>
                </a:ext>
              </a:extLst>
            </p:cNvPr>
            <p:cNvSpPr/>
            <p:nvPr userDrawn="1"/>
          </p:nvSpPr>
          <p:spPr>
            <a:xfrm flipH="1">
              <a:off x="5807099" y="-1556"/>
              <a:ext cx="143653" cy="453224"/>
            </a:xfrm>
            <a:custGeom>
              <a:avLst/>
              <a:gdLst>
                <a:gd name="connsiteX0" fmla="*/ 71561 w 116619"/>
                <a:gd name="connsiteY0" fmla="*/ 0 h 453224"/>
                <a:gd name="connsiteX1" fmla="*/ 116619 w 116619"/>
                <a:gd name="connsiteY1" fmla="*/ 145774 h 453224"/>
                <a:gd name="connsiteX2" fmla="*/ 0 w 116619"/>
                <a:gd name="connsiteY2" fmla="*/ 453224 h 453224"/>
                <a:gd name="connsiteX3" fmla="*/ 71561 w 116619"/>
                <a:gd name="connsiteY3" fmla="*/ 0 h 453224"/>
                <a:gd name="connsiteX0" fmla="*/ 78782 w 123840"/>
                <a:gd name="connsiteY0" fmla="*/ 0 h 453224"/>
                <a:gd name="connsiteX1" fmla="*/ 123840 w 123840"/>
                <a:gd name="connsiteY1" fmla="*/ 145774 h 453224"/>
                <a:gd name="connsiteX2" fmla="*/ 7221 w 123840"/>
                <a:gd name="connsiteY2" fmla="*/ 453224 h 453224"/>
                <a:gd name="connsiteX3" fmla="*/ 78782 w 123840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5845 w 140903"/>
                <a:gd name="connsiteY0" fmla="*/ 0 h 453224"/>
                <a:gd name="connsiteX1" fmla="*/ 140903 w 140903"/>
                <a:gd name="connsiteY1" fmla="*/ 145774 h 453224"/>
                <a:gd name="connsiteX2" fmla="*/ 24284 w 140903"/>
                <a:gd name="connsiteY2" fmla="*/ 453224 h 453224"/>
                <a:gd name="connsiteX3" fmla="*/ 95845 w 140903"/>
                <a:gd name="connsiteY3" fmla="*/ 0 h 453224"/>
                <a:gd name="connsiteX0" fmla="*/ 98595 w 143653"/>
                <a:gd name="connsiteY0" fmla="*/ 0 h 453224"/>
                <a:gd name="connsiteX1" fmla="*/ 143653 w 143653"/>
                <a:gd name="connsiteY1" fmla="*/ 145774 h 453224"/>
                <a:gd name="connsiteX2" fmla="*/ 27034 w 143653"/>
                <a:gd name="connsiteY2" fmla="*/ 453224 h 453224"/>
                <a:gd name="connsiteX3" fmla="*/ 98595 w 143653"/>
                <a:gd name="connsiteY3" fmla="*/ 0 h 45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53" h="453224">
                  <a:moveTo>
                    <a:pt x="98595" y="0"/>
                  </a:moveTo>
                  <a:lnTo>
                    <a:pt x="143653" y="145774"/>
                  </a:lnTo>
                  <a:cubicBezTo>
                    <a:pt x="38518" y="232356"/>
                    <a:pt x="50005" y="387847"/>
                    <a:pt x="27034" y="453224"/>
                  </a:cubicBezTo>
                  <a:cubicBezTo>
                    <a:pt x="5831" y="365759"/>
                    <a:pt x="-47179" y="100716"/>
                    <a:pt x="9859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CE0C4A1C-2E30-7F00-D8D4-182BFDF7FEC6}"/>
              </a:ext>
            </a:extLst>
          </p:cNvPr>
          <p:cNvSpPr txBox="1">
            <a:spLocks/>
          </p:cNvSpPr>
          <p:nvPr/>
        </p:nvSpPr>
        <p:spPr>
          <a:xfrm>
            <a:off x="1445684" y="4570284"/>
            <a:ext cx="9264924" cy="59752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5400" dirty="0"/>
              <a:t>TERIMA KASIH</a:t>
            </a:r>
            <a:endParaRPr lang="en-US" altLang="ko-KR" sz="5400" dirty="0"/>
          </a:p>
        </p:txBody>
      </p:sp>
      <p:pic>
        <p:nvPicPr>
          <p:cNvPr id="54" name="Picture 5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CBE0F3-6BB3-ECEC-0AEA-6BF5F8E43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2335A2B-CC81-EBDF-98F2-71584A8CB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2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971" y="1324363"/>
            <a:ext cx="3518500" cy="234566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BD4D-56A3-40A2-888F-51AB21529A86}" type="slidenum">
              <a:rPr lang="en-US" smtClean="0"/>
              <a:t>5</a:t>
            </a:fld>
            <a:endParaRPr lang="en-US"/>
          </a:p>
        </p:txBody>
      </p:sp>
      <p:pic>
        <p:nvPicPr>
          <p:cNvPr id="22" name="Gambar 21" descr="Sebuah gambar berisi dalam ruangan, lantai, langit-langit, ruang&#10;&#10;Deskripsi dibuat secara otomatis">
            <a:extLst>
              <a:ext uri="{FF2B5EF4-FFF2-40B4-BE49-F238E27FC236}">
                <a16:creationId xmlns:a16="http://schemas.microsoft.com/office/drawing/2014/main" id="{9537C55D-AB8E-4235-A0AB-56E4AF3EE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" y="1324363"/>
            <a:ext cx="3518501" cy="2345667"/>
          </a:xfrm>
          <a:prstGeom prst="rect">
            <a:avLst/>
          </a:prstGeom>
        </p:spPr>
      </p:pic>
      <p:pic>
        <p:nvPicPr>
          <p:cNvPr id="15" name="Tampungan Konten 8" descr="Sebuah gambar berisi teks, perpustakaan, ruang, adegan&#10;&#10;Deskripsi dibuat secara otomatis">
            <a:extLst>
              <a:ext uri="{FF2B5EF4-FFF2-40B4-BE49-F238E27FC236}">
                <a16:creationId xmlns:a16="http://schemas.microsoft.com/office/drawing/2014/main" id="{E3B8E59F-9BE3-4D3D-9DD4-08B19BEFD1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70" y="3818434"/>
            <a:ext cx="3518501" cy="2345667"/>
          </a:xfrm>
        </p:spPr>
      </p:pic>
      <p:pic>
        <p:nvPicPr>
          <p:cNvPr id="7" name="Gambar 6" descr="Sebuah gambar berisi pohon, luar ruangan, tanaman&#10;&#10;Deskripsi dibuat secara otomatis">
            <a:extLst>
              <a:ext uri="{FF2B5EF4-FFF2-40B4-BE49-F238E27FC236}">
                <a16:creationId xmlns:a16="http://schemas.microsoft.com/office/drawing/2014/main" id="{39C55BC7-2183-4C60-9F10-E6BE9BEFA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6" y="3818433"/>
            <a:ext cx="3518501" cy="2345667"/>
          </a:xfrm>
          <a:prstGeom prst="rect">
            <a:avLst/>
          </a:prstGeom>
        </p:spPr>
      </p:pic>
      <p:pic>
        <p:nvPicPr>
          <p:cNvPr id="4" name="Gambar 3" descr="Sebuah gambar berisi teks, lantai, kursi, meja&#10;&#10;Deskripsi dibuat secara otomatis">
            <a:extLst>
              <a:ext uri="{FF2B5EF4-FFF2-40B4-BE49-F238E27FC236}">
                <a16:creationId xmlns:a16="http://schemas.microsoft.com/office/drawing/2014/main" id="{856F1815-ED34-4D73-A011-D34C70F1D2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24" y="3818433"/>
            <a:ext cx="3509633" cy="2339755"/>
          </a:xfrm>
          <a:prstGeom prst="rect">
            <a:avLst/>
          </a:prstGeom>
        </p:spPr>
      </p:pic>
      <p:pic>
        <p:nvPicPr>
          <p:cNvPr id="8" name="Gambar 7" descr="Sebuah gambar berisi dalam ruangan, langit-langit, lantai, tembok&#10;&#10;Deskripsi dibuat secara otomatis">
            <a:extLst>
              <a:ext uri="{FF2B5EF4-FFF2-40B4-BE49-F238E27FC236}">
                <a16:creationId xmlns:a16="http://schemas.microsoft.com/office/drawing/2014/main" id="{6A2F3059-66E4-4CBF-9085-D0827EEB7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24" y="1324362"/>
            <a:ext cx="3518502" cy="234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DF40CF-8172-7DC7-B406-7EF7497F8C0D}"/>
              </a:ext>
            </a:extLst>
          </p:cNvPr>
          <p:cNvSpPr txBox="1"/>
          <p:nvPr/>
        </p:nvSpPr>
        <p:spPr>
          <a:xfrm>
            <a:off x="0" y="356516"/>
            <a:ext cx="4911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/>
              <a:t>LINGKUNGAN KAMPUS</a:t>
            </a:r>
            <a:endParaRPr lang="ko-KR" altLang="en-US" dirty="0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1D156-6E25-DA25-8F83-8E39C0CA3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4689606-7D1D-6F54-A0BB-57E6CA99E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8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099" y="913870"/>
            <a:ext cx="12192000" cy="38404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d-ID" altLang="ko-KR" sz="2200" b="1" dirty="0"/>
              <a:t>DEPARTEMEN STATISTIKA BISNIS FAKULTAS VOKASI</a:t>
            </a:r>
            <a:endParaRPr lang="en-US" altLang="ko-KR" sz="2200" b="1" dirty="0"/>
          </a:p>
        </p:txBody>
      </p:sp>
      <p:grpSp>
        <p:nvGrpSpPr>
          <p:cNvPr id="6" name="Group 5"/>
          <p:cNvGrpSpPr/>
          <p:nvPr/>
        </p:nvGrpSpPr>
        <p:grpSpPr>
          <a:xfrm rot="2700000">
            <a:off x="6496505" y="1379154"/>
            <a:ext cx="630104" cy="1173104"/>
            <a:chOff x="6783521" y="1654812"/>
            <a:chExt cx="726841" cy="1353205"/>
          </a:xfrm>
        </p:grpSpPr>
        <p:sp>
          <p:nvSpPr>
            <p:cNvPr id="8" name="Freeform 7"/>
            <p:cNvSpPr/>
            <p:nvPr/>
          </p:nvSpPr>
          <p:spPr>
            <a:xfrm>
              <a:off x="6783521" y="1886618"/>
              <a:ext cx="726841" cy="1121399"/>
            </a:xfrm>
            <a:custGeom>
              <a:avLst/>
              <a:gdLst/>
              <a:ahLst/>
              <a:cxnLst/>
              <a:rect l="l" t="t" r="r" b="b"/>
              <a:pathLst>
                <a:path w="726841" h="1121399">
                  <a:moveTo>
                    <a:pt x="236325" y="1049494"/>
                  </a:moveTo>
                  <a:lnTo>
                    <a:pt x="495287" y="1049494"/>
                  </a:lnTo>
                  <a:cubicBezTo>
                    <a:pt x="491080" y="1064561"/>
                    <a:pt x="487966" y="1079199"/>
                    <a:pt x="485273" y="1093187"/>
                  </a:cubicBezTo>
                  <a:lnTo>
                    <a:pt x="245258" y="1092728"/>
                  </a:lnTo>
                  <a:close/>
                  <a:moveTo>
                    <a:pt x="363421" y="203844"/>
                  </a:moveTo>
                  <a:cubicBezTo>
                    <a:pt x="401307" y="203844"/>
                    <a:pt x="432020" y="234557"/>
                    <a:pt x="432020" y="272443"/>
                  </a:cubicBezTo>
                  <a:cubicBezTo>
                    <a:pt x="432020" y="310329"/>
                    <a:pt x="401307" y="341042"/>
                    <a:pt x="363421" y="341042"/>
                  </a:cubicBezTo>
                  <a:cubicBezTo>
                    <a:pt x="325534" y="341042"/>
                    <a:pt x="294821" y="310329"/>
                    <a:pt x="294821" y="272443"/>
                  </a:cubicBezTo>
                  <a:cubicBezTo>
                    <a:pt x="294821" y="234557"/>
                    <a:pt x="325534" y="203844"/>
                    <a:pt x="363421" y="203844"/>
                  </a:cubicBezTo>
                  <a:close/>
                  <a:moveTo>
                    <a:pt x="363421" y="135244"/>
                  </a:moveTo>
                  <a:cubicBezTo>
                    <a:pt x="287648" y="135244"/>
                    <a:pt x="226222" y="196671"/>
                    <a:pt x="226222" y="272443"/>
                  </a:cubicBezTo>
                  <a:cubicBezTo>
                    <a:pt x="226222" y="348216"/>
                    <a:pt x="287648" y="409642"/>
                    <a:pt x="363421" y="409642"/>
                  </a:cubicBezTo>
                  <a:cubicBezTo>
                    <a:pt x="439193" y="409642"/>
                    <a:pt x="500619" y="348216"/>
                    <a:pt x="500619" y="272443"/>
                  </a:cubicBezTo>
                  <a:cubicBezTo>
                    <a:pt x="500619" y="196671"/>
                    <a:pt x="439193" y="135244"/>
                    <a:pt x="363421" y="135244"/>
                  </a:cubicBezTo>
                  <a:close/>
                  <a:moveTo>
                    <a:pt x="196200" y="0"/>
                  </a:moveTo>
                  <a:cubicBezTo>
                    <a:pt x="300307" y="58658"/>
                    <a:pt x="427219" y="59450"/>
                    <a:pt x="531959" y="2129"/>
                  </a:cubicBezTo>
                  <a:cubicBezTo>
                    <a:pt x="645195" y="251105"/>
                    <a:pt x="615578" y="521951"/>
                    <a:pt x="565642" y="749813"/>
                  </a:cubicBezTo>
                  <a:lnTo>
                    <a:pt x="726841" y="904479"/>
                  </a:lnTo>
                  <a:lnTo>
                    <a:pt x="700460" y="1113326"/>
                  </a:lnTo>
                  <a:lnTo>
                    <a:pt x="510728" y="982128"/>
                  </a:lnTo>
                  <a:lnTo>
                    <a:pt x="503274" y="1014651"/>
                  </a:lnTo>
                  <a:lnTo>
                    <a:pt x="228241" y="1014651"/>
                  </a:lnTo>
                  <a:cubicBezTo>
                    <a:pt x="226194" y="1005458"/>
                    <a:pt x="223902" y="996068"/>
                    <a:pt x="221524" y="986461"/>
                  </a:cubicBezTo>
                  <a:lnTo>
                    <a:pt x="26381" y="1121399"/>
                  </a:lnTo>
                  <a:lnTo>
                    <a:pt x="0" y="912552"/>
                  </a:lnTo>
                  <a:lnTo>
                    <a:pt x="162681" y="756465"/>
                  </a:lnTo>
                  <a:lnTo>
                    <a:pt x="163137" y="757906"/>
                  </a:lnTo>
                  <a:lnTo>
                    <a:pt x="165881" y="748957"/>
                  </a:lnTo>
                  <a:cubicBezTo>
                    <a:pt x="117348" y="521774"/>
                    <a:pt x="87568" y="246912"/>
                    <a:pt x="19620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6997804" y="1654812"/>
              <a:ext cx="298274" cy="244742"/>
            </a:xfrm>
            <a:custGeom>
              <a:avLst/>
              <a:gdLst/>
              <a:ahLst/>
              <a:cxnLst/>
              <a:rect l="l" t="t" r="r" b="b"/>
              <a:pathLst>
                <a:path w="298274" h="244742">
                  <a:moveTo>
                    <a:pt x="147328" y="0"/>
                  </a:moveTo>
                  <a:cubicBezTo>
                    <a:pt x="212319" y="65590"/>
                    <a:pt x="261867" y="134854"/>
                    <a:pt x="298274" y="206570"/>
                  </a:cubicBezTo>
                  <a:cubicBezTo>
                    <a:pt x="205418" y="258299"/>
                    <a:pt x="92251" y="257374"/>
                    <a:pt x="0" y="204273"/>
                  </a:cubicBezTo>
                  <a:cubicBezTo>
                    <a:pt x="35363" y="132633"/>
                    <a:pt x="83678" y="64016"/>
                    <a:pt x="1473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12175" y="2197949"/>
            <a:ext cx="4369669" cy="4042868"/>
            <a:chOff x="2875611" y="1828800"/>
            <a:chExt cx="3277252" cy="2940710"/>
          </a:xfrm>
        </p:grpSpPr>
        <p:sp>
          <p:nvSpPr>
            <p:cNvPr id="17" name="Freeform 16"/>
            <p:cNvSpPr/>
            <p:nvPr/>
          </p:nvSpPr>
          <p:spPr>
            <a:xfrm>
              <a:off x="4045306" y="3979468"/>
              <a:ext cx="1411833" cy="790042"/>
            </a:xfrm>
            <a:custGeom>
              <a:avLst/>
              <a:gdLst>
                <a:gd name="connsiteX0" fmla="*/ 1404518 w 1411833"/>
                <a:gd name="connsiteY0" fmla="*/ 585216 h 790042"/>
                <a:gd name="connsiteX1" fmla="*/ 0 w 1411833"/>
                <a:gd name="connsiteY1" fmla="*/ 790042 h 790042"/>
                <a:gd name="connsiteX2" fmla="*/ 1411833 w 1411833"/>
                <a:gd name="connsiteY2" fmla="*/ 0 h 790042"/>
                <a:gd name="connsiteX3" fmla="*/ 1404518 w 1411833"/>
                <a:gd name="connsiteY3" fmla="*/ 585216 h 79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833" h="790042">
                  <a:moveTo>
                    <a:pt x="1404518" y="585216"/>
                  </a:moveTo>
                  <a:lnTo>
                    <a:pt x="0" y="790042"/>
                  </a:lnTo>
                  <a:lnTo>
                    <a:pt x="1411833" y="0"/>
                  </a:lnTo>
                  <a:cubicBezTo>
                    <a:pt x="1409395" y="195072"/>
                    <a:pt x="1406956" y="390144"/>
                    <a:pt x="1404518" y="58521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889504" y="3130906"/>
              <a:ext cx="2130190" cy="1046074"/>
            </a:xfrm>
            <a:custGeom>
              <a:avLst/>
              <a:gdLst>
                <a:gd name="connsiteX0" fmla="*/ 2143354 w 2305136"/>
                <a:gd name="connsiteY0" fmla="*/ 1457 h 1069476"/>
                <a:gd name="connsiteX1" fmla="*/ 0 w 2305136"/>
                <a:gd name="connsiteY1" fmla="*/ 440369 h 1069476"/>
                <a:gd name="connsiteX2" fmla="*/ 7316 w 2305136"/>
                <a:gd name="connsiteY2" fmla="*/ 1069476 h 1069476"/>
                <a:gd name="connsiteX3" fmla="*/ 2150669 w 2305136"/>
                <a:gd name="connsiteY3" fmla="*/ 593988 h 1069476"/>
                <a:gd name="connsiteX4" fmla="*/ 2143354 w 2305136"/>
                <a:gd name="connsiteY4" fmla="*/ 1457 h 1069476"/>
                <a:gd name="connsiteX0" fmla="*/ 2143354 w 2259633"/>
                <a:gd name="connsiteY0" fmla="*/ 47501 h 1115520"/>
                <a:gd name="connsiteX1" fmla="*/ 0 w 2259633"/>
                <a:gd name="connsiteY1" fmla="*/ 486413 h 1115520"/>
                <a:gd name="connsiteX2" fmla="*/ 7316 w 2259633"/>
                <a:gd name="connsiteY2" fmla="*/ 1115520 h 1115520"/>
                <a:gd name="connsiteX3" fmla="*/ 2150669 w 2259633"/>
                <a:gd name="connsiteY3" fmla="*/ 640032 h 1115520"/>
                <a:gd name="connsiteX4" fmla="*/ 2143354 w 2259633"/>
                <a:gd name="connsiteY4" fmla="*/ 47501 h 1115520"/>
                <a:gd name="connsiteX0" fmla="*/ 2143354 w 2387606"/>
                <a:gd name="connsiteY0" fmla="*/ 47501 h 1115520"/>
                <a:gd name="connsiteX1" fmla="*/ 0 w 2387606"/>
                <a:gd name="connsiteY1" fmla="*/ 486413 h 1115520"/>
                <a:gd name="connsiteX2" fmla="*/ 7316 w 2387606"/>
                <a:gd name="connsiteY2" fmla="*/ 1115520 h 1115520"/>
                <a:gd name="connsiteX3" fmla="*/ 2150669 w 2387606"/>
                <a:gd name="connsiteY3" fmla="*/ 640032 h 1115520"/>
                <a:gd name="connsiteX4" fmla="*/ 2143354 w 2387606"/>
                <a:gd name="connsiteY4" fmla="*/ 47501 h 1115520"/>
                <a:gd name="connsiteX0" fmla="*/ 2143354 w 2335036"/>
                <a:gd name="connsiteY0" fmla="*/ 84198 h 1152217"/>
                <a:gd name="connsiteX1" fmla="*/ 0 w 2335036"/>
                <a:gd name="connsiteY1" fmla="*/ 523110 h 1152217"/>
                <a:gd name="connsiteX2" fmla="*/ 7316 w 2335036"/>
                <a:gd name="connsiteY2" fmla="*/ 1152217 h 1152217"/>
                <a:gd name="connsiteX3" fmla="*/ 2150669 w 2335036"/>
                <a:gd name="connsiteY3" fmla="*/ 676729 h 1152217"/>
                <a:gd name="connsiteX4" fmla="*/ 2143354 w 2335036"/>
                <a:gd name="connsiteY4" fmla="*/ 84198 h 1152217"/>
                <a:gd name="connsiteX0" fmla="*/ 2143354 w 2307818"/>
                <a:gd name="connsiteY0" fmla="*/ 84198 h 1152217"/>
                <a:gd name="connsiteX1" fmla="*/ 0 w 2307818"/>
                <a:gd name="connsiteY1" fmla="*/ 523110 h 1152217"/>
                <a:gd name="connsiteX2" fmla="*/ 7316 w 2307818"/>
                <a:gd name="connsiteY2" fmla="*/ 1152217 h 1152217"/>
                <a:gd name="connsiteX3" fmla="*/ 2150669 w 2307818"/>
                <a:gd name="connsiteY3" fmla="*/ 676729 h 1152217"/>
                <a:gd name="connsiteX4" fmla="*/ 2143354 w 2307818"/>
                <a:gd name="connsiteY4" fmla="*/ 84198 h 1152217"/>
                <a:gd name="connsiteX0" fmla="*/ 2143354 w 2307818"/>
                <a:gd name="connsiteY0" fmla="*/ 0 h 1068019"/>
                <a:gd name="connsiteX1" fmla="*/ 0 w 2307818"/>
                <a:gd name="connsiteY1" fmla="*/ 438912 h 1068019"/>
                <a:gd name="connsiteX2" fmla="*/ 7316 w 2307818"/>
                <a:gd name="connsiteY2" fmla="*/ 1068019 h 1068019"/>
                <a:gd name="connsiteX3" fmla="*/ 2150669 w 2307818"/>
                <a:gd name="connsiteY3" fmla="*/ 592531 h 1068019"/>
                <a:gd name="connsiteX4" fmla="*/ 2143354 w 2307818"/>
                <a:gd name="connsiteY4" fmla="*/ 0 h 1068019"/>
                <a:gd name="connsiteX0" fmla="*/ 2143354 w 2152136"/>
                <a:gd name="connsiteY0" fmla="*/ 0 h 1068019"/>
                <a:gd name="connsiteX1" fmla="*/ 0 w 2152136"/>
                <a:gd name="connsiteY1" fmla="*/ 438912 h 1068019"/>
                <a:gd name="connsiteX2" fmla="*/ 7316 w 2152136"/>
                <a:gd name="connsiteY2" fmla="*/ 1068019 h 1068019"/>
                <a:gd name="connsiteX3" fmla="*/ 2150669 w 2152136"/>
                <a:gd name="connsiteY3" fmla="*/ 592531 h 1068019"/>
                <a:gd name="connsiteX4" fmla="*/ 2143354 w 2152136"/>
                <a:gd name="connsiteY4" fmla="*/ 0 h 1068019"/>
                <a:gd name="connsiteX0" fmla="*/ 2136250 w 2145032"/>
                <a:gd name="connsiteY0" fmla="*/ 0 h 1068019"/>
                <a:gd name="connsiteX1" fmla="*/ 14842 w 2145032"/>
                <a:gd name="connsiteY1" fmla="*/ 438912 h 1068019"/>
                <a:gd name="connsiteX2" fmla="*/ 212 w 2145032"/>
                <a:gd name="connsiteY2" fmla="*/ 1068019 h 1068019"/>
                <a:gd name="connsiteX3" fmla="*/ 2143565 w 2145032"/>
                <a:gd name="connsiteY3" fmla="*/ 592531 h 1068019"/>
                <a:gd name="connsiteX4" fmla="*/ 2136250 w 2145032"/>
                <a:gd name="connsiteY4" fmla="*/ 0 h 1068019"/>
                <a:gd name="connsiteX0" fmla="*/ 2121408 w 2130190"/>
                <a:gd name="connsiteY0" fmla="*/ 0 h 1075334"/>
                <a:gd name="connsiteX1" fmla="*/ 0 w 2130190"/>
                <a:gd name="connsiteY1" fmla="*/ 438912 h 1075334"/>
                <a:gd name="connsiteX2" fmla="*/ 7316 w 2130190"/>
                <a:gd name="connsiteY2" fmla="*/ 1075334 h 1075334"/>
                <a:gd name="connsiteX3" fmla="*/ 2128723 w 2130190"/>
                <a:gd name="connsiteY3" fmla="*/ 592531 h 1075334"/>
                <a:gd name="connsiteX4" fmla="*/ 2121408 w 2130190"/>
                <a:gd name="connsiteY4" fmla="*/ 0 h 1075334"/>
                <a:gd name="connsiteX0" fmla="*/ 2121408 w 2130190"/>
                <a:gd name="connsiteY0" fmla="*/ 0 h 1046074"/>
                <a:gd name="connsiteX1" fmla="*/ 0 w 2130190"/>
                <a:gd name="connsiteY1" fmla="*/ 438912 h 1046074"/>
                <a:gd name="connsiteX2" fmla="*/ 7316 w 2130190"/>
                <a:gd name="connsiteY2" fmla="*/ 1046074 h 1046074"/>
                <a:gd name="connsiteX3" fmla="*/ 2128723 w 2130190"/>
                <a:gd name="connsiteY3" fmla="*/ 592531 h 1046074"/>
                <a:gd name="connsiteX4" fmla="*/ 2121408 w 2130190"/>
                <a:gd name="connsiteY4" fmla="*/ 0 h 104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190" h="1046074">
                  <a:moveTo>
                    <a:pt x="2121408" y="0"/>
                  </a:moveTo>
                  <a:cubicBezTo>
                    <a:pt x="1676664" y="86171"/>
                    <a:pt x="714451" y="292608"/>
                    <a:pt x="0" y="438912"/>
                  </a:cubicBezTo>
                  <a:cubicBezTo>
                    <a:pt x="2439" y="648614"/>
                    <a:pt x="4877" y="836372"/>
                    <a:pt x="7316" y="1046074"/>
                  </a:cubicBezTo>
                  <a:lnTo>
                    <a:pt x="2128723" y="592531"/>
                  </a:lnTo>
                  <a:cubicBezTo>
                    <a:pt x="2133599" y="377952"/>
                    <a:pt x="2125065" y="296265"/>
                    <a:pt x="212140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284525" y="2523744"/>
              <a:ext cx="2867558" cy="877824"/>
            </a:xfrm>
            <a:custGeom>
              <a:avLst/>
              <a:gdLst>
                <a:gd name="connsiteX0" fmla="*/ 0 w 2896820"/>
                <a:gd name="connsiteY0" fmla="*/ 292608 h 607162"/>
                <a:gd name="connsiteX1" fmla="*/ 2874874 w 2896820"/>
                <a:gd name="connsiteY1" fmla="*/ 0 h 607162"/>
                <a:gd name="connsiteX2" fmla="*/ 2896820 w 2896820"/>
                <a:gd name="connsiteY2" fmla="*/ 607162 h 607162"/>
                <a:gd name="connsiteX3" fmla="*/ 1770279 w 2896820"/>
                <a:gd name="connsiteY3" fmla="*/ 599846 h 607162"/>
                <a:gd name="connsiteX4" fmla="*/ 0 w 2896820"/>
                <a:gd name="connsiteY4" fmla="*/ 292608 h 607162"/>
                <a:gd name="connsiteX0" fmla="*/ 0 w 2896820"/>
                <a:gd name="connsiteY0" fmla="*/ 292608 h 877824"/>
                <a:gd name="connsiteX1" fmla="*/ 2874874 w 2896820"/>
                <a:gd name="connsiteY1" fmla="*/ 0 h 877824"/>
                <a:gd name="connsiteX2" fmla="*/ 2896820 w 2896820"/>
                <a:gd name="connsiteY2" fmla="*/ 607162 h 877824"/>
                <a:gd name="connsiteX3" fmla="*/ 14631 w 2896820"/>
                <a:gd name="connsiteY3" fmla="*/ 877824 h 877824"/>
                <a:gd name="connsiteX4" fmla="*/ 0 w 2896820"/>
                <a:gd name="connsiteY4" fmla="*/ 292608 h 877824"/>
                <a:gd name="connsiteX0" fmla="*/ 7315 w 2882189"/>
                <a:gd name="connsiteY0" fmla="*/ 292608 h 877824"/>
                <a:gd name="connsiteX1" fmla="*/ 2860243 w 2882189"/>
                <a:gd name="connsiteY1" fmla="*/ 0 h 877824"/>
                <a:gd name="connsiteX2" fmla="*/ 2882189 w 2882189"/>
                <a:gd name="connsiteY2" fmla="*/ 607162 h 877824"/>
                <a:gd name="connsiteX3" fmla="*/ 0 w 2882189"/>
                <a:gd name="connsiteY3" fmla="*/ 877824 h 877824"/>
                <a:gd name="connsiteX4" fmla="*/ 7315 w 2882189"/>
                <a:gd name="connsiteY4" fmla="*/ 292608 h 877824"/>
                <a:gd name="connsiteX0" fmla="*/ 7315 w 2867558"/>
                <a:gd name="connsiteY0" fmla="*/ 292608 h 877824"/>
                <a:gd name="connsiteX1" fmla="*/ 2860243 w 2867558"/>
                <a:gd name="connsiteY1" fmla="*/ 0 h 877824"/>
                <a:gd name="connsiteX2" fmla="*/ 2867558 w 2867558"/>
                <a:gd name="connsiteY2" fmla="*/ 607162 h 877824"/>
                <a:gd name="connsiteX3" fmla="*/ 0 w 2867558"/>
                <a:gd name="connsiteY3" fmla="*/ 877824 h 877824"/>
                <a:gd name="connsiteX4" fmla="*/ 7315 w 2867558"/>
                <a:gd name="connsiteY4" fmla="*/ 292608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7558" h="877824">
                  <a:moveTo>
                    <a:pt x="7315" y="292608"/>
                  </a:moveTo>
                  <a:lnTo>
                    <a:pt x="2860243" y="0"/>
                  </a:lnTo>
                  <a:cubicBezTo>
                    <a:pt x="2862681" y="202387"/>
                    <a:pt x="2865120" y="404775"/>
                    <a:pt x="2867558" y="607162"/>
                  </a:cubicBezTo>
                  <a:lnTo>
                    <a:pt x="0" y="877824"/>
                  </a:lnTo>
                  <a:cubicBezTo>
                    <a:pt x="2438" y="682752"/>
                    <a:pt x="4877" y="487680"/>
                    <a:pt x="7315" y="29260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 rot="5400000">
              <a:off x="4368447" y="1335143"/>
              <a:ext cx="979857" cy="2588975"/>
            </a:xfrm>
            <a:prstGeom prst="parallelogram">
              <a:avLst>
                <a:gd name="adj" fmla="val 37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 rot="5400000">
              <a:off x="3705034" y="2397247"/>
              <a:ext cx="899112" cy="1754156"/>
            </a:xfrm>
            <a:prstGeom prst="parallelogram">
              <a:avLst>
                <a:gd name="adj" fmla="val 34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 rot="5400000">
              <a:off x="3680170" y="2775303"/>
              <a:ext cx="979857" cy="2588975"/>
            </a:xfrm>
            <a:prstGeom prst="parallelogram">
              <a:avLst>
                <a:gd name="adj" fmla="val 37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62502" y="1828800"/>
              <a:ext cx="1199693" cy="460858"/>
            </a:xfrm>
            <a:custGeom>
              <a:avLst/>
              <a:gdLst>
                <a:gd name="connsiteX0" fmla="*/ 1089965 w 1199693"/>
                <a:gd name="connsiteY0" fmla="*/ 0 h 460858"/>
                <a:gd name="connsiteX1" fmla="*/ 0 w 1199693"/>
                <a:gd name="connsiteY1" fmla="*/ 307238 h 460858"/>
                <a:gd name="connsiteX2" fmla="*/ 1016813 w 1199693"/>
                <a:gd name="connsiteY2" fmla="*/ 460858 h 460858"/>
                <a:gd name="connsiteX3" fmla="*/ 1199693 w 1199693"/>
                <a:gd name="connsiteY3" fmla="*/ 117043 h 460858"/>
                <a:gd name="connsiteX4" fmla="*/ 1089965 w 1199693"/>
                <a:gd name="connsiteY4" fmla="*/ 0 h 46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693" h="460858">
                  <a:moveTo>
                    <a:pt x="1089965" y="0"/>
                  </a:moveTo>
                  <a:lnTo>
                    <a:pt x="0" y="307238"/>
                  </a:lnTo>
                  <a:lnTo>
                    <a:pt x="1016813" y="460858"/>
                  </a:lnTo>
                  <a:lnTo>
                    <a:pt x="1199693" y="117043"/>
                  </a:lnTo>
                  <a:lnTo>
                    <a:pt x="108996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40150" y="4113743"/>
            <a:ext cx="3385977" cy="1132720"/>
            <a:chOff x="803640" y="3261235"/>
            <a:chExt cx="2059657" cy="849542"/>
          </a:xfrm>
        </p:grpSpPr>
        <p:sp>
          <p:nvSpPr>
            <p:cNvPr id="20" name="TextBox 19"/>
            <p:cNvSpPr txBox="1"/>
            <p:nvPr/>
          </p:nvSpPr>
          <p:spPr>
            <a:xfrm>
              <a:off x="803640" y="3579862"/>
              <a:ext cx="205965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 err="1"/>
                <a:t>Departemen</a:t>
              </a:r>
              <a:r>
                <a:rPr lang="en-US" sz="2000" dirty="0"/>
                <a:t> Statistika Bisnis</a:t>
              </a:r>
              <a:r>
                <a:rPr lang="id-ID" sz="2000" dirty="0"/>
                <a:t> – Fakultas Vokasi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40" y="3261235"/>
              <a:ext cx="2059657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2017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79611" y="2197948"/>
            <a:ext cx="3385977" cy="1415898"/>
            <a:chOff x="803640" y="3210435"/>
            <a:chExt cx="2059657" cy="1061927"/>
          </a:xfrm>
        </p:grpSpPr>
        <p:sp>
          <p:nvSpPr>
            <p:cNvPr id="23" name="TextBox 22"/>
            <p:cNvSpPr txBox="1"/>
            <p:nvPr/>
          </p:nvSpPr>
          <p:spPr>
            <a:xfrm>
              <a:off x="803640" y="3579862"/>
              <a:ext cx="2059657" cy="692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r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dirty="0"/>
                <a:t>Program </a:t>
              </a:r>
              <a:r>
                <a:rPr lang="en-US" sz="2000" dirty="0" err="1"/>
                <a:t>Studi</a:t>
              </a:r>
              <a:r>
                <a:rPr lang="en-US" sz="2000" dirty="0"/>
                <a:t> </a:t>
              </a:r>
              <a:r>
                <a:rPr lang="en-US" sz="2000" dirty="0" err="1"/>
                <a:t>Sarjana</a:t>
              </a:r>
              <a:r>
                <a:rPr lang="en-US" sz="2000" dirty="0"/>
                <a:t> </a:t>
              </a:r>
              <a:r>
                <a:rPr lang="en-US" sz="2000" dirty="0" err="1"/>
                <a:t>Terapan</a:t>
              </a:r>
              <a:r>
                <a:rPr lang="id-ID" sz="2000" dirty="0"/>
                <a:t> </a:t>
              </a:r>
              <a:r>
                <a:rPr lang="en-US" sz="2000" dirty="0"/>
                <a:t>Statistika Bisnis</a:t>
              </a:r>
              <a:r>
                <a:rPr lang="id-ID" sz="2000" dirty="0"/>
                <a:t> Terakhreditasi Baik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3640" y="3210435"/>
              <a:ext cx="2059657" cy="392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2021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41125" y="4434905"/>
            <a:ext cx="3385977" cy="1423563"/>
            <a:chOff x="803640" y="3273935"/>
            <a:chExt cx="2059657" cy="1067674"/>
          </a:xfrm>
        </p:grpSpPr>
        <p:sp>
          <p:nvSpPr>
            <p:cNvPr id="26" name="TextBox 25"/>
            <p:cNvSpPr txBox="1"/>
            <p:nvPr/>
          </p:nvSpPr>
          <p:spPr>
            <a:xfrm>
              <a:off x="803640" y="3579862"/>
              <a:ext cx="205965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/>
              <a:r>
                <a:rPr lang="en-US" sz="2000" dirty="0" err="1"/>
                <a:t>Berdiri</a:t>
              </a:r>
              <a:r>
                <a:rPr lang="en-US" sz="2000" dirty="0"/>
                <a:t> Program </a:t>
              </a:r>
              <a:r>
                <a:rPr lang="en-US" sz="2000" dirty="0" err="1"/>
                <a:t>Studi</a:t>
              </a:r>
              <a:r>
                <a:rPr lang="en-US" sz="2000" dirty="0"/>
                <a:t> Diploma III Statistika</a:t>
              </a:r>
              <a:r>
                <a:rPr lang="id-ID" sz="2000" dirty="0"/>
                <a:t> (Jurusan Statistika-FMIPA)</a:t>
              </a:r>
              <a:endParaRPr lang="en-US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3640" y="3273935"/>
              <a:ext cx="2059657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1981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9" name="Text Placeholder 13"/>
          <p:cNvSpPr txBox="1">
            <a:spLocks/>
          </p:cNvSpPr>
          <p:nvPr/>
        </p:nvSpPr>
        <p:spPr>
          <a:xfrm rot="458666">
            <a:off x="4421155" y="4953806"/>
            <a:ext cx="2470675" cy="71274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id-ID" altLang="ko-KR" sz="26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1981</a:t>
            </a:r>
            <a:endParaRPr lang="ko-KR" altLang="en-US" sz="26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 Placeholder 13"/>
          <p:cNvSpPr txBox="1">
            <a:spLocks/>
          </p:cNvSpPr>
          <p:nvPr/>
        </p:nvSpPr>
        <p:spPr>
          <a:xfrm rot="583725">
            <a:off x="4338146" y="3878340"/>
            <a:ext cx="2449487" cy="71274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id-ID" altLang="ko-KR" sz="26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2017</a:t>
            </a:r>
            <a:endParaRPr lang="en-US" altLang="ko-KR" sz="26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 Placeholder 13"/>
          <p:cNvSpPr txBox="1">
            <a:spLocks/>
          </p:cNvSpPr>
          <p:nvPr/>
        </p:nvSpPr>
        <p:spPr>
          <a:xfrm rot="500431">
            <a:off x="5363702" y="3047145"/>
            <a:ext cx="2449487" cy="71274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id-ID" altLang="ko-KR" sz="26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2021</a:t>
            </a:r>
            <a:endParaRPr lang="en-US" altLang="ko-KR" sz="26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4C182-6C79-E582-E4F7-308463180FE7}"/>
              </a:ext>
            </a:extLst>
          </p:cNvPr>
          <p:cNvSpPr txBox="1"/>
          <p:nvPr/>
        </p:nvSpPr>
        <p:spPr>
          <a:xfrm>
            <a:off x="3957391" y="84717"/>
            <a:ext cx="4911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SEJARAH</a:t>
            </a:r>
            <a:endParaRPr lang="ko-KR" altLang="en-US" dirty="0">
              <a:ln w="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9A28F51-4FF1-6394-9873-59963DD59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FDA58E3-78F5-425E-EB09-C9EC594DA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9ED1508-944B-D0C3-6473-4450B17E1F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4495" r="23431" b="1937"/>
          <a:stretch/>
        </p:blipFill>
        <p:spPr>
          <a:xfrm>
            <a:off x="5499002" y="866468"/>
            <a:ext cx="5305968" cy="51250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1F867-3BE6-4159-906B-7BBAEC579A41}"/>
              </a:ext>
            </a:extLst>
          </p:cNvPr>
          <p:cNvSpPr txBox="1"/>
          <p:nvPr/>
        </p:nvSpPr>
        <p:spPr>
          <a:xfrm>
            <a:off x="201542" y="1356750"/>
            <a:ext cx="5305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cs typeface="Arial" pitchFamily="34" charset="0"/>
              </a:rPr>
              <a:t>Menjadi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penyedia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sumber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daya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manusia</a:t>
            </a:r>
            <a:r>
              <a:rPr lang="en-US" altLang="ko-KR" dirty="0">
                <a:cs typeface="Arial" pitchFamily="34" charset="0"/>
              </a:rPr>
              <a:t> yang </a:t>
            </a:r>
            <a:r>
              <a:rPr lang="en-US" altLang="ko-KR" dirty="0" err="1">
                <a:cs typeface="Arial" pitchFamily="34" charset="0"/>
              </a:rPr>
              <a:t>profesional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dalam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penerapan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statistika</a:t>
            </a:r>
            <a:r>
              <a:rPr lang="en-US" altLang="ko-KR" dirty="0">
                <a:cs typeface="Arial" pitchFamily="34" charset="0"/>
              </a:rPr>
              <a:t> di </a:t>
            </a:r>
            <a:r>
              <a:rPr lang="en-US" altLang="ko-KR" dirty="0" err="1">
                <a:cs typeface="Arial" pitchFamily="34" charset="0"/>
              </a:rPr>
              <a:t>bidang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bisnis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untuk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menunjang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pembangunan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industri</a:t>
            </a:r>
            <a:r>
              <a:rPr lang="en-US" altLang="ko-KR" dirty="0">
                <a:cs typeface="Arial" pitchFamily="34" charset="0"/>
              </a:rPr>
              <a:t> dan </a:t>
            </a:r>
            <a:r>
              <a:rPr lang="en-US" altLang="ko-KR" dirty="0" err="1">
                <a:cs typeface="Arial" pitchFamily="34" charset="0"/>
              </a:rPr>
              <a:t>kelautan</a:t>
            </a:r>
            <a:r>
              <a:rPr lang="en-US" altLang="ko-KR" dirty="0">
                <a:cs typeface="Arial" pitchFamily="34" charset="0"/>
              </a:rPr>
              <a:t>, </a:t>
            </a:r>
            <a:r>
              <a:rPr lang="en-US" altLang="ko-KR" dirty="0" err="1">
                <a:cs typeface="Arial" pitchFamily="34" charset="0"/>
              </a:rPr>
              <a:t>khususnya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dalam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bidang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kualitas</a:t>
            </a:r>
            <a:r>
              <a:rPr lang="en-US" altLang="ko-KR" dirty="0">
                <a:cs typeface="Arial" pitchFamily="34" charset="0"/>
              </a:rPr>
              <a:t>, </a:t>
            </a:r>
            <a:r>
              <a:rPr lang="en-US" altLang="ko-KR" dirty="0" err="1">
                <a:cs typeface="Arial" pitchFamily="34" charset="0"/>
              </a:rPr>
              <a:t>produktivitas</a:t>
            </a:r>
            <a:r>
              <a:rPr lang="en-US" altLang="ko-KR" dirty="0">
                <a:cs typeface="Arial" pitchFamily="34" charset="0"/>
              </a:rPr>
              <a:t>, </a:t>
            </a:r>
            <a:r>
              <a:rPr lang="en-US" altLang="ko-KR" dirty="0" err="1">
                <a:cs typeface="Arial" pitchFamily="34" charset="0"/>
              </a:rPr>
              <a:t>pemasaran</a:t>
            </a:r>
            <a:r>
              <a:rPr lang="en-US" altLang="ko-KR" dirty="0">
                <a:cs typeface="Arial" pitchFamily="34" charset="0"/>
              </a:rPr>
              <a:t> dan </a:t>
            </a:r>
            <a:r>
              <a:rPr lang="en-US" altLang="ko-KR" dirty="0" err="1">
                <a:cs typeface="Arial" pitchFamily="34" charset="0"/>
              </a:rPr>
              <a:t>keuangan</a:t>
            </a:r>
            <a:r>
              <a:rPr lang="en-US" altLang="ko-KR" dirty="0">
                <a:cs typeface="Arial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5A8BB-A321-4053-8133-61428C92B1A3}"/>
              </a:ext>
            </a:extLst>
          </p:cNvPr>
          <p:cNvSpPr txBox="1"/>
          <p:nvPr/>
        </p:nvSpPr>
        <p:spPr>
          <a:xfrm>
            <a:off x="251237" y="847738"/>
            <a:ext cx="3895687" cy="49244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id-ID" altLang="ko-KR" sz="3200" b="1" dirty="0">
                <a:solidFill>
                  <a:schemeClr val="accent1"/>
                </a:solidFill>
                <a:cs typeface="Arial" pitchFamily="34" charset="0"/>
              </a:rPr>
              <a:t>VISI</a:t>
            </a:r>
            <a:endParaRPr lang="ko-KR" altLang="en-US" sz="32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6C5FF-69B5-CD48-CD1E-8A2F6EDC4278}"/>
              </a:ext>
            </a:extLst>
          </p:cNvPr>
          <p:cNvSpPr txBox="1"/>
          <p:nvPr/>
        </p:nvSpPr>
        <p:spPr>
          <a:xfrm>
            <a:off x="201542" y="38789"/>
            <a:ext cx="6818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pPr algn="l"/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VISI &amp; MISI PROGRAM STUDI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00B821-B77E-140E-3EB5-44A87E1601ED}"/>
              </a:ext>
            </a:extLst>
          </p:cNvPr>
          <p:cNvSpPr txBox="1"/>
          <p:nvPr/>
        </p:nvSpPr>
        <p:spPr>
          <a:xfrm>
            <a:off x="201542" y="3379949"/>
            <a:ext cx="5305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dirty="0" err="1">
                <a:cs typeface="Arial" pitchFamily="34" charset="0"/>
              </a:rPr>
              <a:t>Menyelenggarakan</a:t>
            </a:r>
            <a:r>
              <a:rPr lang="en-US" altLang="ko-KR" dirty="0">
                <a:cs typeface="Arial" pitchFamily="34" charset="0"/>
              </a:rPr>
              <a:t> program </a:t>
            </a:r>
            <a:r>
              <a:rPr lang="en-US" altLang="ko-KR" dirty="0" err="1">
                <a:cs typeface="Arial" pitchFamily="34" charset="0"/>
              </a:rPr>
              <a:t>pendidikan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profesional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dengan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kurikulum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berorientasi</a:t>
            </a:r>
            <a:r>
              <a:rPr lang="en-US" altLang="ko-KR" dirty="0">
                <a:cs typeface="Arial" pitchFamily="34" charset="0"/>
              </a:rPr>
              <a:t> pada </a:t>
            </a:r>
            <a:r>
              <a:rPr lang="en-US" altLang="ko-KR" dirty="0" err="1">
                <a:cs typeface="Arial" pitchFamily="34" charset="0"/>
              </a:rPr>
              <a:t>kebutuhan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bisnis</a:t>
            </a:r>
            <a:r>
              <a:rPr lang="en-US" altLang="ko-KR" dirty="0">
                <a:cs typeface="Arial" pitchFamily="34" charset="0"/>
              </a:rPr>
              <a:t> yang </a:t>
            </a:r>
            <a:r>
              <a:rPr lang="en-US" altLang="ko-KR" dirty="0" err="1">
                <a:cs typeface="Arial" pitchFamily="34" charset="0"/>
              </a:rPr>
              <a:t>didukung</a:t>
            </a:r>
            <a:r>
              <a:rPr lang="en-US" altLang="ko-KR" dirty="0">
                <a:cs typeface="Arial" pitchFamily="34" charset="0"/>
              </a:rPr>
              <a:t> oleh </a:t>
            </a:r>
            <a:r>
              <a:rPr lang="en-US" altLang="ko-KR" dirty="0" err="1">
                <a:cs typeface="Arial" pitchFamily="34" charset="0"/>
              </a:rPr>
              <a:t>sumber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daya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berkualitas</a:t>
            </a:r>
            <a:r>
              <a:rPr lang="en-US" altLang="ko-KR" dirty="0">
                <a:cs typeface="Arial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dirty="0" err="1">
                <a:cs typeface="Arial" pitchFamily="34" charset="0"/>
              </a:rPr>
              <a:t>Melakukan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penelitian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terapan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statistika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dalam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bidang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bisnis</a:t>
            </a:r>
            <a:r>
              <a:rPr lang="en-US" altLang="ko-KR" dirty="0">
                <a:cs typeface="Arial" pitchFamily="34" charset="0"/>
              </a:rPr>
              <a:t> yang </a:t>
            </a:r>
            <a:r>
              <a:rPr lang="en-US" altLang="ko-KR" dirty="0" err="1">
                <a:cs typeface="Arial" pitchFamily="34" charset="0"/>
              </a:rPr>
              <a:t>menunjang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pengembangan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industri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melalui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jalur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vokasional</a:t>
            </a:r>
            <a:endParaRPr lang="en-US" altLang="ko-KR" dirty="0"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ko-KR" dirty="0" err="1">
                <a:cs typeface="Arial" pitchFamily="34" charset="0"/>
              </a:rPr>
              <a:t>Membangun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jejaring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dengan</a:t>
            </a:r>
            <a:r>
              <a:rPr lang="en-US" altLang="ko-KR" dirty="0">
                <a:cs typeface="Arial" pitchFamily="34" charset="0"/>
              </a:rPr>
              <a:t> dunia </a:t>
            </a:r>
            <a:r>
              <a:rPr lang="en-US" altLang="ko-KR" dirty="0" err="1">
                <a:cs typeface="Arial" pitchFamily="34" charset="0"/>
              </a:rPr>
              <a:t>bisnis</a:t>
            </a:r>
            <a:r>
              <a:rPr lang="en-US" altLang="ko-KR" dirty="0">
                <a:cs typeface="Arial" pitchFamily="34" charset="0"/>
              </a:rPr>
              <a:t>, </a:t>
            </a:r>
            <a:r>
              <a:rPr lang="en-US" altLang="ko-KR" dirty="0" err="1">
                <a:cs typeface="Arial" pitchFamily="34" charset="0"/>
              </a:rPr>
              <a:t>industri</a:t>
            </a:r>
            <a:r>
              <a:rPr lang="en-US" altLang="ko-KR" dirty="0">
                <a:cs typeface="Arial" pitchFamily="34" charset="0"/>
              </a:rPr>
              <a:t>, </a:t>
            </a:r>
            <a:r>
              <a:rPr lang="en-US" altLang="ko-KR" dirty="0" err="1">
                <a:cs typeface="Arial" pitchFamily="34" charset="0"/>
              </a:rPr>
              <a:t>lembaga</a:t>
            </a:r>
            <a:r>
              <a:rPr lang="en-US" altLang="ko-KR" dirty="0">
                <a:cs typeface="Arial" pitchFamily="34" charset="0"/>
              </a:rPr>
              <a:t> dan </a:t>
            </a:r>
            <a:r>
              <a:rPr lang="en-US" altLang="ko-KR" dirty="0" err="1">
                <a:cs typeface="Arial" pitchFamily="34" charset="0"/>
              </a:rPr>
              <a:t>instansi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pemerintah</a:t>
            </a:r>
            <a:r>
              <a:rPr lang="en-US" altLang="ko-KR" dirty="0">
                <a:cs typeface="Arial" pitchFamily="34" charset="0"/>
              </a:rPr>
              <a:t> yang </a:t>
            </a:r>
            <a:r>
              <a:rPr lang="en-US" altLang="ko-KR" dirty="0" err="1">
                <a:cs typeface="Arial" pitchFamily="34" charset="0"/>
              </a:rPr>
              <a:t>bermanfaat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bagi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masyarakat</a:t>
            </a:r>
            <a:r>
              <a:rPr lang="en-US" altLang="ko-KR" dirty="0">
                <a:cs typeface="Arial" pitchFamily="34" charset="0"/>
              </a:rPr>
              <a:t> dan </a:t>
            </a:r>
            <a:r>
              <a:rPr lang="en-US" altLang="ko-KR" dirty="0" err="1">
                <a:cs typeface="Arial" pitchFamily="34" charset="0"/>
              </a:rPr>
              <a:t>pengembangan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penerapan</a:t>
            </a:r>
            <a:r>
              <a:rPr lang="en-US" altLang="ko-KR" dirty="0">
                <a:cs typeface="Arial" pitchFamily="34" charset="0"/>
              </a:rPr>
              <a:t> </a:t>
            </a:r>
            <a:r>
              <a:rPr lang="en-US" altLang="ko-KR" dirty="0" err="1">
                <a:cs typeface="Arial" pitchFamily="34" charset="0"/>
              </a:rPr>
              <a:t>statistika</a:t>
            </a:r>
            <a:r>
              <a:rPr lang="en-US" altLang="ko-KR" dirty="0">
                <a:cs typeface="Arial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67F6C-7362-EFA0-5874-489380C91D9B}"/>
              </a:ext>
            </a:extLst>
          </p:cNvPr>
          <p:cNvSpPr txBox="1"/>
          <p:nvPr/>
        </p:nvSpPr>
        <p:spPr>
          <a:xfrm>
            <a:off x="251237" y="2870937"/>
            <a:ext cx="3895687" cy="49244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id-ID" altLang="ko-KR" sz="3200" b="1" dirty="0">
                <a:solidFill>
                  <a:schemeClr val="accent1"/>
                </a:solidFill>
                <a:cs typeface="Arial" pitchFamily="34" charset="0"/>
              </a:rPr>
              <a:t>MISI</a:t>
            </a:r>
            <a:endParaRPr lang="ko-KR" altLang="en-US" sz="3200" b="1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B0BD227-BAF2-DB52-1E24-8D380ECBC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9A748CD-86AD-F43D-5D6B-0B7D94DE6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8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6AF74815-2B9E-2AA3-4D86-69FEDA842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23330" r="6937" b="13153"/>
          <a:stretch/>
        </p:blipFill>
        <p:spPr>
          <a:xfrm>
            <a:off x="1326291" y="1557867"/>
            <a:ext cx="9539417" cy="5287416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167553F-FDEA-7D40-5BBF-62A3356FE6DC}"/>
              </a:ext>
            </a:extLst>
          </p:cNvPr>
          <p:cNvSpPr txBox="1">
            <a:spLocks/>
          </p:cNvSpPr>
          <p:nvPr/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id-ID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DEPARTEMEN STATISTIKA BISNIS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DED815-A3D0-8A7B-73F2-4D90262DF37F}"/>
              </a:ext>
            </a:extLst>
          </p:cNvPr>
          <p:cNvSpPr txBox="1"/>
          <p:nvPr/>
        </p:nvSpPr>
        <p:spPr>
          <a:xfrm>
            <a:off x="3589242" y="67613"/>
            <a:ext cx="4911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>
                <a:ln w="0">
                  <a:solidFill>
                    <a:srgbClr val="14326C"/>
                  </a:solidFill>
                </a:ln>
                <a:solidFill>
                  <a:srgbClr val="14326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STRUKTUR ORGANISASI</a:t>
            </a:r>
            <a:endParaRPr lang="ko-KR" altLang="en-US" dirty="0">
              <a:ln w="0">
                <a:solidFill>
                  <a:srgbClr val="14326C"/>
                </a:solidFill>
              </a:ln>
              <a:solidFill>
                <a:srgbClr val="14326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BB43A45-3F16-6292-0692-397B4F8F7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752AC71-1DF2-2DA1-9ED5-DB69AF4B5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64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848F1BA6-A34B-46FD-AFD7-9CD45537DA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49342"/>
              </p:ext>
            </p:extLst>
          </p:nvPr>
        </p:nvGraphicFramePr>
        <p:xfrm>
          <a:off x="1020245" y="1057168"/>
          <a:ext cx="10257624" cy="2802181"/>
        </p:xfrm>
        <a:graphic>
          <a:graphicData uri="http://schemas.openxmlformats.org/drawingml/2006/table">
            <a:tbl>
              <a:tblPr firstRow="1" lastCol="1" bandRow="1" bandCol="1">
                <a:tableStyleId>{5C22544A-7EE6-4342-B048-85BDC9FD1C3A}</a:tableStyleId>
              </a:tblPr>
              <a:tblGrid>
                <a:gridCol w="3663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8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5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116">
                <a:tc>
                  <a:txBody>
                    <a:bodyPr/>
                    <a:lstStyle/>
                    <a:p>
                      <a:pPr algn="ctr"/>
                      <a:r>
                        <a:rPr lang="id-ID" sz="1400" b="1" dirty="0">
                          <a:solidFill>
                            <a:schemeClr val="bg1"/>
                          </a:solidFill>
                        </a:rPr>
                        <a:t>Prof./</a:t>
                      </a:r>
                      <a:r>
                        <a:rPr lang="id-ID" sz="1400" b="1" dirty="0" err="1">
                          <a:solidFill>
                            <a:schemeClr val="bg1"/>
                          </a:solidFill>
                        </a:rPr>
                        <a:t>Assoc</a:t>
                      </a:r>
                      <a:r>
                        <a:rPr lang="id-ID" sz="1400" b="1" dirty="0">
                          <a:solidFill>
                            <a:schemeClr val="bg1"/>
                          </a:solidFill>
                        </a:rPr>
                        <a:t>. Prof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b="1" dirty="0">
                          <a:solidFill>
                            <a:schemeClr val="bg1"/>
                          </a:solidFill>
                        </a:rPr>
                        <a:t>Senior Lecturer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Junior </a:t>
                      </a:r>
                      <a:r>
                        <a:rPr lang="id-ID" sz="1400" b="1" dirty="0">
                          <a:solidFill>
                            <a:schemeClr val="bg1"/>
                          </a:solidFill>
                        </a:rPr>
                        <a:t>Lecturer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1.   Prof. 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Dr. Wahyu Wibowo,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S.Si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M.Si</a:t>
                      </a: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Dra. </a:t>
                      </a: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Sri Mumpuni R.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MT</a:t>
                      </a: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Noviyanti</a:t>
                      </a:r>
                      <a:r>
                        <a:rPr lang="en-US" sz="12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Santoso,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SSi</a:t>
                      </a:r>
                      <a:r>
                        <a:rPr lang="en-US" sz="12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MSi</a:t>
                      </a:r>
                      <a:endParaRPr lang="id-ID" sz="12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7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2.   Dr. 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Brodjol Sutijo SU,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Msi</a:t>
                      </a: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Destri Susilaningrum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MSi</a:t>
                      </a: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Mike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Prastuti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SSi</a:t>
                      </a:r>
                      <a:r>
                        <a:rPr lang="en-US" sz="12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MSi</a:t>
                      </a: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3.   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Ir. Sri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Pingit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Wulandari</a:t>
                      </a: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Lucia Aridinanti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MT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Iis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D</a:t>
                      </a: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ewi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Ratih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SSi</a:t>
                      </a:r>
                      <a:r>
                        <a:rPr lang="en-US" sz="12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MSi</a:t>
                      </a: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Dwi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Endah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Khusrini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SSi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Msi</a:t>
                      </a: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Mukti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Ratna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Dewi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SSi</a:t>
                      </a:r>
                      <a:r>
                        <a:rPr lang="en-US" sz="12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MSc</a:t>
                      </a: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AutoNum type="arabicPeriod"/>
                      </a:pP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Nur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Azizah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SStat</a:t>
                      </a:r>
                      <a:r>
                        <a:rPr lang="en-US" sz="12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MSi</a:t>
                      </a: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960099"/>
                  </a:ext>
                </a:extLst>
              </a:tr>
              <a:tr h="263573">
                <a:tc>
                  <a:txBody>
                    <a:bodyPr/>
                    <a:lstStyle/>
                    <a:p>
                      <a:pPr algn="l"/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AutoNum type="arabicPeriod"/>
                      </a:pP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Zakiatul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Wildani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200" b="0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SSi</a:t>
                      </a:r>
                      <a:r>
                        <a:rPr lang="en-US" sz="12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MSc</a:t>
                      </a:r>
                      <a:endParaRPr lang="en-JM" altLang="ko-K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504886"/>
                  </a:ext>
                </a:extLst>
              </a:tr>
              <a:tr h="250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AutoNum type="arabicPeriod"/>
                      </a:pP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Fausania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Hibatullah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S.Stat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.,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M.Stat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072041"/>
                  </a:ext>
                </a:extLst>
              </a:tr>
              <a:tr h="295505">
                <a:tc>
                  <a:txBody>
                    <a:bodyPr/>
                    <a:lstStyle/>
                    <a:p>
                      <a:pPr algn="l"/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AutoNum type="arabicPeriod"/>
                      </a:pP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Mochammad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Reza Habibi,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S.Si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.,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M.Mat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559440"/>
                  </a:ext>
                </a:extLst>
              </a:tr>
              <a:tr h="246742">
                <a:tc>
                  <a:txBody>
                    <a:bodyPr/>
                    <a:lstStyle/>
                    <a:p>
                      <a:pPr algn="l"/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AutoNum type="arabicPeriod"/>
                      </a:pP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9"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Muhammad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Alifian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Nuriman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S.Stat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.,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M.Stat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006090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E1471623-84B9-43A7-83A4-0B955450F0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802349"/>
              </p:ext>
            </p:extLst>
          </p:nvPr>
        </p:nvGraphicFramePr>
        <p:xfrm>
          <a:off x="6414829" y="4481766"/>
          <a:ext cx="4863040" cy="2261110"/>
        </p:xfrm>
        <a:graphic>
          <a:graphicData uri="http://schemas.openxmlformats.org/drawingml/2006/table">
            <a:tbl>
              <a:tblPr firstRow="1" lastCol="1" bandRow="1" bandCol="1">
                <a:tableStyleId>{5C22544A-7EE6-4342-B048-85BDC9FD1C3A}</a:tableStyleId>
              </a:tblPr>
              <a:tblGrid>
                <a:gridCol w="2563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11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id-ID" altLang="ko-KR" sz="14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Nama</a:t>
                      </a:r>
                      <a:endParaRPr lang="en-JM" altLang="ko-KR" sz="14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id-ID" altLang="ko-KR" sz="14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Tugas</a:t>
                      </a:r>
                      <a:endParaRPr lang="en-JM" altLang="ko-KR" sz="14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en-US" altLang="ko-KR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Sendy</a:t>
                      </a: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Pradana</a:t>
                      </a:r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US" altLang="ko-KR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S.Si</a:t>
                      </a: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Kepala Sub Bagian</a:t>
                      </a:r>
                      <a:endParaRPr lang="en-JM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108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id-ID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Aprilia Dewi Nuryanti, S.E</a:t>
                      </a:r>
                      <a:endParaRPr 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Admin Keuangan</a:t>
                      </a:r>
                      <a:endParaRPr lang="en-JM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Anas Sholihuddin, 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Admin Akademik</a:t>
                      </a:r>
                      <a:endParaRPr lang="en-JM" altLang="ko-K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742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Winda Aprin</a:t>
                      </a:r>
                      <a:r>
                        <a:rPr lang="id-ID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N</a:t>
                      </a:r>
                      <a:r>
                        <a:rPr lang="en-US" sz="12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ingtyas</a:t>
                      </a:r>
                      <a:endParaRPr lang="en-JM" altLang="ko-KR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Teknisi Komputer</a:t>
                      </a:r>
                      <a:endParaRPr lang="en-JM" altLang="ko-K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742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id-ID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Aprillia Tri Wulan Sari, A.Md</a:t>
                      </a:r>
                      <a:endParaRPr 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Pustakawan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078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Dwi</a:t>
                      </a:r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Warna</a:t>
                      </a:r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Agung Kusuma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Staff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administrasi</a:t>
                      </a:r>
                      <a:endParaRPr lang="en-JM" altLang="ko-K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992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Elfa</a:t>
                      </a:r>
                      <a:r>
                        <a:rPr 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Sugianto</a:t>
                      </a:r>
                      <a:endParaRPr 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Parkir</a:t>
                      </a:r>
                      <a:endParaRPr lang="en-JM" altLang="ko-K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02384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638CF58-B88E-44D8-82FF-90DEE4C2117A}"/>
              </a:ext>
            </a:extLst>
          </p:cNvPr>
          <p:cNvGrpSpPr/>
          <p:nvPr/>
        </p:nvGrpSpPr>
        <p:grpSpPr>
          <a:xfrm flipH="1">
            <a:off x="909166" y="609954"/>
            <a:ext cx="2448272" cy="475860"/>
            <a:chOff x="1991588" y="2017033"/>
            <a:chExt cx="2448272" cy="376914"/>
          </a:xfrm>
          <a:solidFill>
            <a:srgbClr val="FFC000"/>
          </a:solidFill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9C400298-8865-47E1-92E1-EBFCBF26D3BE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2B25B7-3B8D-4997-9430-4A31EBD29F67}"/>
                </a:ext>
              </a:extLst>
            </p:cNvPr>
            <p:cNvSpPr/>
            <p:nvPr/>
          </p:nvSpPr>
          <p:spPr>
            <a:xfrm flipH="1">
              <a:off x="1991588" y="2017033"/>
              <a:ext cx="2448272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397DFC-93E9-4489-9D1D-9366364DA0A7}"/>
              </a:ext>
            </a:extLst>
          </p:cNvPr>
          <p:cNvSpPr txBox="1"/>
          <p:nvPr/>
        </p:nvSpPr>
        <p:spPr>
          <a:xfrm>
            <a:off x="1058167" y="628462"/>
            <a:ext cx="188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1400" dirty="0">
                <a:solidFill>
                  <a:schemeClr val="bg1"/>
                </a:solidFill>
                <a:cs typeface="Arial" pitchFamily="34" charset="0"/>
              </a:rPr>
              <a:t>Tenaga Pendidik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2AD5CC-CD85-416E-A6ED-EDAFD56DB652}"/>
              </a:ext>
            </a:extLst>
          </p:cNvPr>
          <p:cNvGrpSpPr/>
          <p:nvPr/>
        </p:nvGrpSpPr>
        <p:grpSpPr>
          <a:xfrm flipH="1">
            <a:off x="6303748" y="4020545"/>
            <a:ext cx="2448272" cy="475860"/>
            <a:chOff x="1991588" y="2017033"/>
            <a:chExt cx="2448272" cy="37691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FDAB4D-B39D-4601-9B0E-A63CFE8B43AF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4EAE9D2-12C2-4AD2-A869-B1F1B1121F8A}"/>
                </a:ext>
              </a:extLst>
            </p:cNvPr>
            <p:cNvSpPr/>
            <p:nvPr/>
          </p:nvSpPr>
          <p:spPr>
            <a:xfrm flipH="1">
              <a:off x="1991588" y="2017033"/>
              <a:ext cx="2448272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2E4BF3-E140-463D-B653-FE62A86862F0}"/>
              </a:ext>
            </a:extLst>
          </p:cNvPr>
          <p:cNvSpPr txBox="1"/>
          <p:nvPr/>
        </p:nvSpPr>
        <p:spPr>
          <a:xfrm>
            <a:off x="6452749" y="4039054"/>
            <a:ext cx="188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1400" dirty="0">
                <a:solidFill>
                  <a:schemeClr val="bg1"/>
                </a:solidFill>
                <a:cs typeface="Arial" pitchFamily="34" charset="0"/>
              </a:rPr>
              <a:t>Tenaga Kependidikan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C8259-B226-869C-D302-0E9100B753E3}"/>
              </a:ext>
            </a:extLst>
          </p:cNvPr>
          <p:cNvSpPr txBox="1"/>
          <p:nvPr/>
        </p:nvSpPr>
        <p:spPr>
          <a:xfrm>
            <a:off x="3698077" y="-303"/>
            <a:ext cx="4911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defRPr>
            </a:lvl1pPr>
          </a:lstStyle>
          <a:p>
            <a:r>
              <a:rPr lang="id-ID" altLang="ko-KR" dirty="0"/>
              <a:t>STAFF AKADEMIK</a:t>
            </a:r>
            <a:endParaRPr lang="ko-KR" altLang="en-US" dirty="0"/>
          </a:p>
        </p:txBody>
      </p:sp>
      <p:graphicFrame>
        <p:nvGraphicFramePr>
          <p:cNvPr id="57" name="Table Placeholder 5">
            <a:extLst>
              <a:ext uri="{FF2B5EF4-FFF2-40B4-BE49-F238E27FC236}">
                <a16:creationId xmlns:a16="http://schemas.microsoft.com/office/drawing/2014/main" id="{14FC14EF-ADB6-3E5F-7DE7-74EA784B65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058269"/>
              </p:ext>
            </p:extLst>
          </p:nvPr>
        </p:nvGraphicFramePr>
        <p:xfrm>
          <a:off x="1020245" y="4464844"/>
          <a:ext cx="4723330" cy="2232356"/>
        </p:xfrm>
        <a:graphic>
          <a:graphicData uri="http://schemas.openxmlformats.org/drawingml/2006/table">
            <a:tbl>
              <a:tblPr firstRow="1" lastCol="1" bandRow="1" bandCol="1">
                <a:tableStyleId>{5C22544A-7EE6-4342-B048-85BDC9FD1C3A}</a:tableStyleId>
              </a:tblPr>
              <a:tblGrid>
                <a:gridCol w="251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116">
                <a:tc>
                  <a:txBody>
                    <a:bodyPr/>
                    <a:lstStyle/>
                    <a:p>
                      <a:pPr algn="ctr"/>
                      <a:r>
                        <a:rPr lang="id-ID" sz="1400" b="1" dirty="0">
                          <a:solidFill>
                            <a:schemeClr val="bg1"/>
                          </a:solidFill>
                        </a:rPr>
                        <a:t>Praktisi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32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b="1" dirty="0">
                          <a:solidFill>
                            <a:schemeClr val="bg1"/>
                          </a:solidFill>
                        </a:rPr>
                        <a:t>Bidang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3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Dr. Syafril Fauzi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Ekonomi Maritim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767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Dr.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Njo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Anastasia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Penilaian Properti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33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Dr. Bambang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Hadi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Santoso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Industri Keuangan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670"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 startAt="4"/>
                      </a:pP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Harry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Puspito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Riset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Pemasaran</a:t>
                      </a: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07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Djoko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Purwono</a:t>
                      </a: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Manajemen</a:t>
                      </a: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Kualitas</a:t>
                      </a: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960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 startAt="6"/>
                      </a:pP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Shovella</a:t>
                      </a:r>
                      <a:r>
                        <a:rPr lang="en-JM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Al </a:t>
                      </a:r>
                      <a:r>
                        <a:rPr lang="en-JM" altLang="ko-KR" sz="12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Rasjid</a:t>
                      </a:r>
                      <a:endParaRPr lang="en-JM" altLang="ko-K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Manajemen Rantai Pasok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504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id-ID" altLang="ko-K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7.   dll</a:t>
                      </a:r>
                      <a:endParaRPr lang="en-JM" altLang="ko-KR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id-ID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151151"/>
                  </a:ext>
                </a:extLst>
              </a:tr>
            </a:tbl>
          </a:graphicData>
        </a:graphic>
      </p:graphicFrame>
      <p:grpSp>
        <p:nvGrpSpPr>
          <p:cNvPr id="58" name="Group 57">
            <a:extLst>
              <a:ext uri="{FF2B5EF4-FFF2-40B4-BE49-F238E27FC236}">
                <a16:creationId xmlns:a16="http://schemas.microsoft.com/office/drawing/2014/main" id="{50C4B2B2-A531-BE72-D1D6-F0D537E65BDD}"/>
              </a:ext>
            </a:extLst>
          </p:cNvPr>
          <p:cNvGrpSpPr/>
          <p:nvPr/>
        </p:nvGrpSpPr>
        <p:grpSpPr>
          <a:xfrm flipH="1">
            <a:off x="909166" y="4017630"/>
            <a:ext cx="2448272" cy="475860"/>
            <a:chOff x="1991588" y="2017033"/>
            <a:chExt cx="2448272" cy="376914"/>
          </a:xfrm>
          <a:solidFill>
            <a:srgbClr val="14326C"/>
          </a:solidFill>
        </p:grpSpPr>
        <p:sp>
          <p:nvSpPr>
            <p:cNvPr id="59" name="Rectangle 9">
              <a:extLst>
                <a:ext uri="{FF2B5EF4-FFF2-40B4-BE49-F238E27FC236}">
                  <a16:creationId xmlns:a16="http://schemas.microsoft.com/office/drawing/2014/main" id="{EB19BCC4-4CDE-BDAF-788E-406596ADB994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60" name="Rectangle 6">
              <a:extLst>
                <a:ext uri="{FF2B5EF4-FFF2-40B4-BE49-F238E27FC236}">
                  <a16:creationId xmlns:a16="http://schemas.microsoft.com/office/drawing/2014/main" id="{317C6A09-A6F4-C2C2-44AC-E52DBB0A6C62}"/>
                </a:ext>
              </a:extLst>
            </p:cNvPr>
            <p:cNvSpPr/>
            <p:nvPr/>
          </p:nvSpPr>
          <p:spPr>
            <a:xfrm flipH="1">
              <a:off x="1991588" y="2017033"/>
              <a:ext cx="2448272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F91FE1D-2800-770F-14BD-06E37DD602CA}"/>
              </a:ext>
            </a:extLst>
          </p:cNvPr>
          <p:cNvSpPr txBox="1"/>
          <p:nvPr/>
        </p:nvSpPr>
        <p:spPr>
          <a:xfrm>
            <a:off x="1058167" y="4036138"/>
            <a:ext cx="188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1400" dirty="0">
                <a:solidFill>
                  <a:schemeClr val="bg1"/>
                </a:solidFill>
                <a:cs typeface="Arial" pitchFamily="34" charset="0"/>
              </a:rPr>
              <a:t>Dosen Praktisi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C9C51AB-CF3C-6BE8-5ADD-79340E8D7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25" y="83864"/>
            <a:ext cx="815023" cy="81502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6019158-01AD-E028-5DAA-AC77D8C65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35" y="121281"/>
            <a:ext cx="740190" cy="7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6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8719</TotalTime>
  <Words>2307</Words>
  <Application>Microsoft Office PowerPoint</Application>
  <PresentationFormat>Layar Lebar</PresentationFormat>
  <Paragraphs>811</Paragraphs>
  <Slides>43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7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43</vt:i4>
      </vt:variant>
    </vt:vector>
  </HeadingPairs>
  <TitlesOfParts>
    <vt:vector size="51" baseType="lpstr">
      <vt:lpstr>Arial</vt:lpstr>
      <vt:lpstr>Bahnschrift SemiBold Condensed</vt:lpstr>
      <vt:lpstr>Calibri</vt:lpstr>
      <vt:lpstr>Calibri Light</vt:lpstr>
      <vt:lpstr>Century Gothic</vt:lpstr>
      <vt:lpstr>Harlow Solid Italic</vt:lpstr>
      <vt:lpstr>Wingdings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Winda Aprin Ningtyas</dc:creator>
  <cp:lastModifiedBy>dsbasus24922@outlook.co.id</cp:lastModifiedBy>
  <cp:revision>12</cp:revision>
  <dcterms:created xsi:type="dcterms:W3CDTF">2022-12-28T06:11:54Z</dcterms:created>
  <dcterms:modified xsi:type="dcterms:W3CDTF">2023-08-27T06:46:12Z</dcterms:modified>
</cp:coreProperties>
</file>