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8288000" cy="10287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78" y="11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02762" y="1028700"/>
            <a:ext cx="13282477" cy="8301548"/>
          </a:xfrm>
          <a:custGeom>
            <a:avLst/>
            <a:gdLst/>
            <a:ahLst/>
            <a:cxnLst/>
            <a:rect l="l" t="t" r="r" b="b"/>
            <a:pathLst>
              <a:path w="13282477" h="8301548">
                <a:moveTo>
                  <a:pt x="0" y="0"/>
                </a:moveTo>
                <a:lnTo>
                  <a:pt x="13282476" y="0"/>
                </a:lnTo>
                <a:lnTo>
                  <a:pt x="13282476" y="8301548"/>
                </a:lnTo>
                <a:lnTo>
                  <a:pt x="0" y="83015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90733" y="8753169"/>
            <a:ext cx="12053027" cy="1506628"/>
          </a:xfrm>
          <a:custGeom>
            <a:avLst/>
            <a:gdLst/>
            <a:ahLst/>
            <a:cxnLst/>
            <a:rect l="l" t="t" r="r" b="b"/>
            <a:pathLst>
              <a:path w="12053027" h="1506628">
                <a:moveTo>
                  <a:pt x="0" y="0"/>
                </a:moveTo>
                <a:lnTo>
                  <a:pt x="12053027" y="0"/>
                </a:lnTo>
                <a:lnTo>
                  <a:pt x="12053027" y="1506629"/>
                </a:lnTo>
                <a:lnTo>
                  <a:pt x="0" y="15066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3751" y="0"/>
            <a:ext cx="1286982" cy="10287000"/>
            <a:chOff x="0" y="0"/>
            <a:chExt cx="338958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8958" cy="2709333"/>
            </a:xfrm>
            <a:custGeom>
              <a:avLst/>
              <a:gdLst/>
              <a:ahLst/>
              <a:cxnLst/>
              <a:rect l="l" t="t" r="r" b="b"/>
              <a:pathLst>
                <a:path w="338958" h="2709333">
                  <a:moveTo>
                    <a:pt x="338958" y="0"/>
                  </a:moveTo>
                  <a:lnTo>
                    <a:pt x="338958" y="2595033"/>
                  </a:lnTo>
                  <a:lnTo>
                    <a:pt x="169479" y="2709333"/>
                  </a:lnTo>
                  <a:lnTo>
                    <a:pt x="0" y="259503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38958" cy="2633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373552" y="134638"/>
            <a:ext cx="719911" cy="719911"/>
          </a:xfrm>
          <a:custGeom>
            <a:avLst/>
            <a:gdLst/>
            <a:ahLst/>
            <a:cxnLst/>
            <a:rect l="l" t="t" r="r" b="b"/>
            <a:pathLst>
              <a:path w="719911" h="719911">
                <a:moveTo>
                  <a:pt x="0" y="0"/>
                </a:moveTo>
                <a:lnTo>
                  <a:pt x="719911" y="0"/>
                </a:lnTo>
                <a:lnTo>
                  <a:pt x="719911" y="719911"/>
                </a:lnTo>
                <a:lnTo>
                  <a:pt x="0" y="7199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87287" y="924829"/>
            <a:ext cx="711036" cy="711036"/>
          </a:xfrm>
          <a:custGeom>
            <a:avLst/>
            <a:gdLst/>
            <a:ahLst/>
            <a:cxnLst/>
            <a:rect l="l" t="t" r="r" b="b"/>
            <a:pathLst>
              <a:path w="711036" h="711036">
                <a:moveTo>
                  <a:pt x="0" y="0"/>
                </a:moveTo>
                <a:lnTo>
                  <a:pt x="711035" y="0"/>
                </a:lnTo>
                <a:lnTo>
                  <a:pt x="711035" y="711036"/>
                </a:lnTo>
                <a:lnTo>
                  <a:pt x="0" y="7110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2042" y="1706145"/>
            <a:ext cx="714054" cy="741413"/>
          </a:xfrm>
          <a:custGeom>
            <a:avLst/>
            <a:gdLst/>
            <a:ahLst/>
            <a:cxnLst/>
            <a:rect l="l" t="t" r="r" b="b"/>
            <a:pathLst>
              <a:path w="714054" h="741413">
                <a:moveTo>
                  <a:pt x="0" y="0"/>
                </a:moveTo>
                <a:lnTo>
                  <a:pt x="714055" y="0"/>
                </a:lnTo>
                <a:lnTo>
                  <a:pt x="714055" y="741412"/>
                </a:lnTo>
                <a:lnTo>
                  <a:pt x="0" y="7414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79551" y="2518995"/>
            <a:ext cx="708495" cy="983401"/>
          </a:xfrm>
          <a:custGeom>
            <a:avLst/>
            <a:gdLst/>
            <a:ahLst/>
            <a:cxnLst/>
            <a:rect l="l" t="t" r="r" b="b"/>
            <a:pathLst>
              <a:path w="708495" h="983401">
                <a:moveTo>
                  <a:pt x="0" y="0"/>
                </a:moveTo>
                <a:lnTo>
                  <a:pt x="708496" y="0"/>
                </a:lnTo>
                <a:lnTo>
                  <a:pt x="708496" y="983401"/>
                </a:lnTo>
                <a:lnTo>
                  <a:pt x="0" y="9834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1830" t="-3828" r="-53718" b="-7237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6162" y="3573833"/>
            <a:ext cx="707387" cy="708805"/>
          </a:xfrm>
          <a:custGeom>
            <a:avLst/>
            <a:gdLst/>
            <a:ahLst/>
            <a:cxnLst/>
            <a:rect l="l" t="t" r="r" b="b"/>
            <a:pathLst>
              <a:path w="707387" h="708805">
                <a:moveTo>
                  <a:pt x="0" y="0"/>
                </a:moveTo>
                <a:lnTo>
                  <a:pt x="707388" y="0"/>
                </a:lnTo>
                <a:lnTo>
                  <a:pt x="707388" y="708805"/>
                </a:lnTo>
                <a:lnTo>
                  <a:pt x="0" y="7088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5007" y="4354076"/>
            <a:ext cx="708543" cy="708543"/>
          </a:xfrm>
          <a:custGeom>
            <a:avLst/>
            <a:gdLst/>
            <a:ahLst/>
            <a:cxnLst/>
            <a:rect l="l" t="t" r="r" b="b"/>
            <a:pathLst>
              <a:path w="708543" h="708543">
                <a:moveTo>
                  <a:pt x="0" y="0"/>
                </a:moveTo>
                <a:lnTo>
                  <a:pt x="708543" y="0"/>
                </a:lnTo>
                <a:lnTo>
                  <a:pt x="708543" y="708543"/>
                </a:lnTo>
                <a:lnTo>
                  <a:pt x="0" y="7085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65007" y="5134056"/>
            <a:ext cx="707916" cy="707916"/>
          </a:xfrm>
          <a:custGeom>
            <a:avLst/>
            <a:gdLst/>
            <a:ahLst/>
            <a:cxnLst/>
            <a:rect l="l" t="t" r="r" b="b"/>
            <a:pathLst>
              <a:path w="707916" h="707916">
                <a:moveTo>
                  <a:pt x="0" y="0"/>
                </a:moveTo>
                <a:lnTo>
                  <a:pt x="707915" y="0"/>
                </a:lnTo>
                <a:lnTo>
                  <a:pt x="707915" y="707916"/>
                </a:lnTo>
                <a:lnTo>
                  <a:pt x="0" y="7079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54432" y="5913409"/>
            <a:ext cx="718490" cy="749346"/>
          </a:xfrm>
          <a:custGeom>
            <a:avLst/>
            <a:gdLst/>
            <a:ahLst/>
            <a:cxnLst/>
            <a:rect l="l" t="t" r="r" b="b"/>
            <a:pathLst>
              <a:path w="718490" h="749346">
                <a:moveTo>
                  <a:pt x="0" y="0"/>
                </a:moveTo>
                <a:lnTo>
                  <a:pt x="718490" y="0"/>
                </a:lnTo>
                <a:lnTo>
                  <a:pt x="718490" y="749346"/>
                </a:lnTo>
                <a:lnTo>
                  <a:pt x="0" y="7493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54432" y="6734193"/>
            <a:ext cx="715276" cy="715276"/>
          </a:xfrm>
          <a:custGeom>
            <a:avLst/>
            <a:gdLst/>
            <a:ahLst/>
            <a:cxnLst/>
            <a:rect l="l" t="t" r="r" b="b"/>
            <a:pathLst>
              <a:path w="715276" h="715276">
                <a:moveTo>
                  <a:pt x="0" y="0"/>
                </a:moveTo>
                <a:lnTo>
                  <a:pt x="715276" y="0"/>
                </a:lnTo>
                <a:lnTo>
                  <a:pt x="715276" y="715276"/>
                </a:lnTo>
                <a:lnTo>
                  <a:pt x="0" y="71527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49213" y="7520906"/>
            <a:ext cx="720495" cy="812358"/>
          </a:xfrm>
          <a:custGeom>
            <a:avLst/>
            <a:gdLst/>
            <a:ahLst/>
            <a:cxnLst/>
            <a:rect l="l" t="t" r="r" b="b"/>
            <a:pathLst>
              <a:path w="720495" h="812358">
                <a:moveTo>
                  <a:pt x="0" y="0"/>
                </a:moveTo>
                <a:lnTo>
                  <a:pt x="720495" y="0"/>
                </a:lnTo>
                <a:lnTo>
                  <a:pt x="720495" y="812359"/>
                </a:lnTo>
                <a:lnTo>
                  <a:pt x="0" y="81235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31575" t="-3957" r="-31321" b="-4400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60162" y="8404702"/>
            <a:ext cx="727885" cy="727885"/>
          </a:xfrm>
          <a:custGeom>
            <a:avLst/>
            <a:gdLst/>
            <a:ahLst/>
            <a:cxnLst/>
            <a:rect l="l" t="t" r="r" b="b"/>
            <a:pathLst>
              <a:path w="727885" h="727885">
                <a:moveTo>
                  <a:pt x="0" y="0"/>
                </a:moveTo>
                <a:lnTo>
                  <a:pt x="727885" y="0"/>
                </a:lnTo>
                <a:lnTo>
                  <a:pt x="727885" y="727885"/>
                </a:lnTo>
                <a:lnTo>
                  <a:pt x="0" y="72788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89960" y="9204024"/>
            <a:ext cx="714565" cy="705080"/>
          </a:xfrm>
          <a:custGeom>
            <a:avLst/>
            <a:gdLst/>
            <a:ahLst/>
            <a:cxnLst/>
            <a:rect l="l" t="t" r="r" b="b"/>
            <a:pathLst>
              <a:path w="714565" h="705080">
                <a:moveTo>
                  <a:pt x="0" y="0"/>
                </a:moveTo>
                <a:lnTo>
                  <a:pt x="714565" y="0"/>
                </a:lnTo>
                <a:lnTo>
                  <a:pt x="714565" y="705080"/>
                </a:lnTo>
                <a:lnTo>
                  <a:pt x="0" y="70508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6855860" y="0"/>
            <a:ext cx="1304050" cy="10287000"/>
            <a:chOff x="0" y="0"/>
            <a:chExt cx="338958" cy="267387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8958" cy="2673873"/>
            </a:xfrm>
            <a:custGeom>
              <a:avLst/>
              <a:gdLst/>
              <a:ahLst/>
              <a:cxnLst/>
              <a:rect l="l" t="t" r="r" b="b"/>
              <a:pathLst>
                <a:path w="338958" h="2673873">
                  <a:moveTo>
                    <a:pt x="338958" y="0"/>
                  </a:moveTo>
                  <a:lnTo>
                    <a:pt x="338958" y="2559573"/>
                  </a:lnTo>
                  <a:lnTo>
                    <a:pt x="169479" y="2673873"/>
                  </a:lnTo>
                  <a:lnTo>
                    <a:pt x="0" y="255957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338958" cy="2597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17145876" y="75628"/>
            <a:ext cx="724018" cy="725042"/>
          </a:xfrm>
          <a:custGeom>
            <a:avLst/>
            <a:gdLst/>
            <a:ahLst/>
            <a:cxnLst/>
            <a:rect l="l" t="t" r="r" b="b"/>
            <a:pathLst>
              <a:path w="724018" h="725042">
                <a:moveTo>
                  <a:pt x="0" y="0"/>
                </a:moveTo>
                <a:lnTo>
                  <a:pt x="724018" y="0"/>
                </a:lnTo>
                <a:lnTo>
                  <a:pt x="724018" y="725042"/>
                </a:lnTo>
                <a:lnTo>
                  <a:pt x="0" y="72504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7145876" y="851197"/>
            <a:ext cx="730645" cy="869431"/>
          </a:xfrm>
          <a:custGeom>
            <a:avLst/>
            <a:gdLst/>
            <a:ahLst/>
            <a:cxnLst/>
            <a:rect l="l" t="t" r="r" b="b"/>
            <a:pathLst>
              <a:path w="730645" h="869431">
                <a:moveTo>
                  <a:pt x="0" y="0"/>
                </a:moveTo>
                <a:lnTo>
                  <a:pt x="730645" y="0"/>
                </a:lnTo>
                <a:lnTo>
                  <a:pt x="730645" y="869431"/>
                </a:lnTo>
                <a:lnTo>
                  <a:pt x="0" y="86943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56187" t="-533" r="-56698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7142576" y="1764059"/>
            <a:ext cx="727318" cy="731248"/>
          </a:xfrm>
          <a:custGeom>
            <a:avLst/>
            <a:gdLst/>
            <a:ahLst/>
            <a:cxnLst/>
            <a:rect l="l" t="t" r="r" b="b"/>
            <a:pathLst>
              <a:path w="727318" h="731248">
                <a:moveTo>
                  <a:pt x="0" y="0"/>
                </a:moveTo>
                <a:lnTo>
                  <a:pt x="727318" y="0"/>
                </a:lnTo>
                <a:lnTo>
                  <a:pt x="727318" y="731248"/>
                </a:lnTo>
                <a:lnTo>
                  <a:pt x="0" y="73124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7156856" y="2538737"/>
            <a:ext cx="719665" cy="712701"/>
          </a:xfrm>
          <a:custGeom>
            <a:avLst/>
            <a:gdLst/>
            <a:ahLst/>
            <a:cxnLst/>
            <a:rect l="l" t="t" r="r" b="b"/>
            <a:pathLst>
              <a:path w="719665" h="712701">
                <a:moveTo>
                  <a:pt x="0" y="0"/>
                </a:moveTo>
                <a:lnTo>
                  <a:pt x="719665" y="0"/>
                </a:lnTo>
                <a:lnTo>
                  <a:pt x="719665" y="712701"/>
                </a:lnTo>
                <a:lnTo>
                  <a:pt x="0" y="71270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8773" t="-9835" r="-10381" b="-10483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7156856" y="3294869"/>
            <a:ext cx="722478" cy="728986"/>
          </a:xfrm>
          <a:custGeom>
            <a:avLst/>
            <a:gdLst/>
            <a:ahLst/>
            <a:cxnLst/>
            <a:rect l="l" t="t" r="r" b="b"/>
            <a:pathLst>
              <a:path w="722478" h="728986">
                <a:moveTo>
                  <a:pt x="0" y="0"/>
                </a:moveTo>
                <a:lnTo>
                  <a:pt x="722477" y="0"/>
                </a:lnTo>
                <a:lnTo>
                  <a:pt x="722477" y="728987"/>
                </a:lnTo>
                <a:lnTo>
                  <a:pt x="0" y="72898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2804" t="-3804" r="-2799" b="-4693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7155767" y="4067287"/>
            <a:ext cx="721842" cy="721842"/>
          </a:xfrm>
          <a:custGeom>
            <a:avLst/>
            <a:gdLst/>
            <a:ahLst/>
            <a:cxnLst/>
            <a:rect l="l" t="t" r="r" b="b"/>
            <a:pathLst>
              <a:path w="721842" h="721842">
                <a:moveTo>
                  <a:pt x="0" y="0"/>
                </a:moveTo>
                <a:lnTo>
                  <a:pt x="721842" y="0"/>
                </a:lnTo>
                <a:lnTo>
                  <a:pt x="721842" y="721841"/>
                </a:lnTo>
                <a:lnTo>
                  <a:pt x="0" y="721841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52109" t="-13126" r="-52468" b="-13487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7156856" y="4832559"/>
            <a:ext cx="727461" cy="718632"/>
          </a:xfrm>
          <a:custGeom>
            <a:avLst/>
            <a:gdLst/>
            <a:ahLst/>
            <a:cxnLst/>
            <a:rect l="l" t="t" r="r" b="b"/>
            <a:pathLst>
              <a:path w="727461" h="718632">
                <a:moveTo>
                  <a:pt x="0" y="0"/>
                </a:moveTo>
                <a:lnTo>
                  <a:pt x="727461" y="0"/>
                </a:lnTo>
                <a:lnTo>
                  <a:pt x="727461" y="718632"/>
                </a:lnTo>
                <a:lnTo>
                  <a:pt x="0" y="718632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39330" r="-38721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7156856" y="5594622"/>
            <a:ext cx="730108" cy="781444"/>
          </a:xfrm>
          <a:custGeom>
            <a:avLst/>
            <a:gdLst/>
            <a:ahLst/>
            <a:cxnLst/>
            <a:rect l="l" t="t" r="r" b="b"/>
            <a:pathLst>
              <a:path w="730108" h="781444">
                <a:moveTo>
                  <a:pt x="0" y="0"/>
                </a:moveTo>
                <a:lnTo>
                  <a:pt x="730108" y="0"/>
                </a:lnTo>
                <a:lnTo>
                  <a:pt x="730108" y="781444"/>
                </a:lnTo>
                <a:lnTo>
                  <a:pt x="0" y="78144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59289" t="-14220" r="-59673" b="-12392"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7165643" y="6419497"/>
            <a:ext cx="691112" cy="658090"/>
          </a:xfrm>
          <a:custGeom>
            <a:avLst/>
            <a:gdLst/>
            <a:ahLst/>
            <a:cxnLst/>
            <a:rect l="l" t="t" r="r" b="b"/>
            <a:pathLst>
              <a:path w="691112" h="658090">
                <a:moveTo>
                  <a:pt x="0" y="0"/>
                </a:moveTo>
                <a:lnTo>
                  <a:pt x="691112" y="0"/>
                </a:lnTo>
                <a:lnTo>
                  <a:pt x="691112" y="658089"/>
                </a:lnTo>
                <a:lnTo>
                  <a:pt x="0" y="658089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-45658" t="-12890" r="-45653" b="-11453"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7175042" y="7712041"/>
            <a:ext cx="683293" cy="683293"/>
          </a:xfrm>
          <a:custGeom>
            <a:avLst/>
            <a:gdLst/>
            <a:ahLst/>
            <a:cxnLst/>
            <a:rect l="l" t="t" r="r" b="b"/>
            <a:pathLst>
              <a:path w="683293" h="683293">
                <a:moveTo>
                  <a:pt x="0" y="0"/>
                </a:moveTo>
                <a:lnTo>
                  <a:pt x="683293" y="0"/>
                </a:lnTo>
                <a:lnTo>
                  <a:pt x="683293" y="683293"/>
                </a:lnTo>
                <a:lnTo>
                  <a:pt x="0" y="683293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7131402" y="8438765"/>
            <a:ext cx="759593" cy="759256"/>
          </a:xfrm>
          <a:custGeom>
            <a:avLst/>
            <a:gdLst/>
            <a:ahLst/>
            <a:cxnLst/>
            <a:rect l="l" t="t" r="r" b="b"/>
            <a:pathLst>
              <a:path w="759593" h="759256">
                <a:moveTo>
                  <a:pt x="0" y="0"/>
                </a:moveTo>
                <a:lnTo>
                  <a:pt x="759593" y="0"/>
                </a:lnTo>
                <a:lnTo>
                  <a:pt x="759593" y="759257"/>
                </a:lnTo>
                <a:lnTo>
                  <a:pt x="0" y="7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7153122" y="7121017"/>
            <a:ext cx="727132" cy="547593"/>
          </a:xfrm>
          <a:custGeom>
            <a:avLst/>
            <a:gdLst/>
            <a:ahLst/>
            <a:cxnLst/>
            <a:rect l="l" t="t" r="r" b="b"/>
            <a:pathLst>
              <a:path w="727132" h="547593">
                <a:moveTo>
                  <a:pt x="0" y="0"/>
                </a:moveTo>
                <a:lnTo>
                  <a:pt x="727132" y="0"/>
                </a:lnTo>
                <a:lnTo>
                  <a:pt x="727132" y="547593"/>
                </a:lnTo>
                <a:lnTo>
                  <a:pt x="0" y="547593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7175042" y="9241453"/>
            <a:ext cx="687387" cy="265031"/>
          </a:xfrm>
          <a:custGeom>
            <a:avLst/>
            <a:gdLst/>
            <a:ahLst/>
            <a:cxnLst/>
            <a:rect l="l" t="t" r="r" b="b"/>
            <a:pathLst>
              <a:path w="687387" h="265031">
                <a:moveTo>
                  <a:pt x="0" y="0"/>
                </a:moveTo>
                <a:lnTo>
                  <a:pt x="687386" y="0"/>
                </a:lnTo>
                <a:lnTo>
                  <a:pt x="687386" y="265031"/>
                </a:lnTo>
                <a:lnTo>
                  <a:pt x="0" y="265031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592034" y="214492"/>
            <a:ext cx="2087802" cy="814208"/>
          </a:xfrm>
          <a:custGeom>
            <a:avLst/>
            <a:gdLst/>
            <a:ahLst/>
            <a:cxnLst/>
            <a:rect l="l" t="t" r="r" b="b"/>
            <a:pathLst>
              <a:path w="2087802" h="814208">
                <a:moveTo>
                  <a:pt x="0" y="0"/>
                </a:moveTo>
                <a:lnTo>
                  <a:pt x="2087803" y="0"/>
                </a:lnTo>
                <a:lnTo>
                  <a:pt x="2087803" y="814208"/>
                </a:lnTo>
                <a:lnTo>
                  <a:pt x="0" y="814208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3564464" y="9258300"/>
            <a:ext cx="3170692" cy="924785"/>
          </a:xfrm>
          <a:custGeom>
            <a:avLst/>
            <a:gdLst/>
            <a:ahLst/>
            <a:cxnLst/>
            <a:rect l="l" t="t" r="r" b="b"/>
            <a:pathLst>
              <a:path w="3170692" h="924785">
                <a:moveTo>
                  <a:pt x="0" y="0"/>
                </a:moveTo>
                <a:lnTo>
                  <a:pt x="3170692" y="0"/>
                </a:lnTo>
                <a:lnTo>
                  <a:pt x="3170692" y="924785"/>
                </a:lnTo>
                <a:lnTo>
                  <a:pt x="0" y="924785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</p:sp>
      <p:sp>
        <p:nvSpPr>
          <p:cNvPr id="37" name="Title 36"/>
          <p:cNvSpPr>
            <a:spLocks noGrp="1"/>
          </p:cNvSpPr>
          <p:nvPr>
            <p:ph type="ctrTitle"/>
          </p:nvPr>
        </p:nvSpPr>
        <p:spPr>
          <a:xfrm>
            <a:off x="4802833" y="-34457"/>
            <a:ext cx="9322241" cy="2609215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Template </a:t>
            </a:r>
            <a:r>
              <a:rPr lang="en-US" sz="4800" dirty="0" err="1" smtClean="0">
                <a:solidFill>
                  <a:schemeClr val="accent1">
                    <a:lumMod val="75000"/>
                  </a:schemeClr>
                </a:solidFill>
              </a:rPr>
              <a:t>Presentasi</a:t>
            </a:r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</a:rPr>
              <a:t> Laporan </a:t>
            </a:r>
            <a:r>
              <a:rPr lang="en-US" sz="4800" dirty="0" err="1" smtClean="0">
                <a:solidFill>
                  <a:schemeClr val="accent1">
                    <a:lumMod val="75000"/>
                  </a:schemeClr>
                </a:solidFill>
              </a:rPr>
              <a:t>Kemajuan</a:t>
            </a:r>
            <a:endParaRPr lang="en-US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Subtitle 37"/>
          <p:cNvSpPr>
            <a:spLocks noGrp="1"/>
          </p:cNvSpPr>
          <p:nvPr>
            <p:ph type="subTitle" idx="1"/>
          </p:nvPr>
        </p:nvSpPr>
        <p:spPr>
          <a:xfrm>
            <a:off x="6263553" y="5543197"/>
            <a:ext cx="6400800" cy="17526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RKI </a:t>
            </a:r>
            <a:r>
              <a:rPr lang="en-US" sz="4400" dirty="0" err="1" smtClean="0">
                <a:solidFill>
                  <a:schemeClr val="accent1">
                    <a:lumMod val="75000"/>
                  </a:schemeClr>
                </a:solidFill>
              </a:rPr>
              <a:t>dan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 PMKI PTNBH </a:t>
            </a:r>
          </a:p>
          <a:p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2026</a:t>
            </a:r>
            <a:endParaRPr lang="en-US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0733" y="8753169"/>
            <a:ext cx="12053027" cy="1506628"/>
          </a:xfrm>
          <a:custGeom>
            <a:avLst/>
            <a:gdLst/>
            <a:ahLst/>
            <a:cxnLst/>
            <a:rect l="l" t="t" r="r" b="b"/>
            <a:pathLst>
              <a:path w="12053027" h="1506628">
                <a:moveTo>
                  <a:pt x="0" y="0"/>
                </a:moveTo>
                <a:lnTo>
                  <a:pt x="12053027" y="0"/>
                </a:lnTo>
                <a:lnTo>
                  <a:pt x="12053027" y="1506629"/>
                </a:lnTo>
                <a:lnTo>
                  <a:pt x="0" y="1506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3751" y="0"/>
            <a:ext cx="1286982" cy="10287000"/>
            <a:chOff x="0" y="0"/>
            <a:chExt cx="33895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8958" cy="2709333"/>
            </a:xfrm>
            <a:custGeom>
              <a:avLst/>
              <a:gdLst/>
              <a:ahLst/>
              <a:cxnLst/>
              <a:rect l="l" t="t" r="r" b="b"/>
              <a:pathLst>
                <a:path w="338958" h="2709333">
                  <a:moveTo>
                    <a:pt x="338958" y="0"/>
                  </a:moveTo>
                  <a:lnTo>
                    <a:pt x="338958" y="2595033"/>
                  </a:lnTo>
                  <a:lnTo>
                    <a:pt x="169479" y="2709333"/>
                  </a:lnTo>
                  <a:lnTo>
                    <a:pt x="0" y="259503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8958" cy="2633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73552" y="134638"/>
            <a:ext cx="719911" cy="719911"/>
          </a:xfrm>
          <a:custGeom>
            <a:avLst/>
            <a:gdLst/>
            <a:ahLst/>
            <a:cxnLst/>
            <a:rect l="l" t="t" r="r" b="b"/>
            <a:pathLst>
              <a:path w="719911" h="719911">
                <a:moveTo>
                  <a:pt x="0" y="0"/>
                </a:moveTo>
                <a:lnTo>
                  <a:pt x="719911" y="0"/>
                </a:lnTo>
                <a:lnTo>
                  <a:pt x="719911" y="719911"/>
                </a:lnTo>
                <a:lnTo>
                  <a:pt x="0" y="7199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87287" y="924829"/>
            <a:ext cx="711036" cy="711036"/>
          </a:xfrm>
          <a:custGeom>
            <a:avLst/>
            <a:gdLst/>
            <a:ahLst/>
            <a:cxnLst/>
            <a:rect l="l" t="t" r="r" b="b"/>
            <a:pathLst>
              <a:path w="711036" h="711036">
                <a:moveTo>
                  <a:pt x="0" y="0"/>
                </a:moveTo>
                <a:lnTo>
                  <a:pt x="711035" y="0"/>
                </a:lnTo>
                <a:lnTo>
                  <a:pt x="711035" y="711036"/>
                </a:lnTo>
                <a:lnTo>
                  <a:pt x="0" y="7110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2042" y="1706145"/>
            <a:ext cx="714054" cy="741413"/>
          </a:xfrm>
          <a:custGeom>
            <a:avLst/>
            <a:gdLst/>
            <a:ahLst/>
            <a:cxnLst/>
            <a:rect l="l" t="t" r="r" b="b"/>
            <a:pathLst>
              <a:path w="714054" h="741413">
                <a:moveTo>
                  <a:pt x="0" y="0"/>
                </a:moveTo>
                <a:lnTo>
                  <a:pt x="714055" y="0"/>
                </a:lnTo>
                <a:lnTo>
                  <a:pt x="714055" y="741412"/>
                </a:lnTo>
                <a:lnTo>
                  <a:pt x="0" y="7414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9551" y="2518995"/>
            <a:ext cx="708495" cy="983401"/>
          </a:xfrm>
          <a:custGeom>
            <a:avLst/>
            <a:gdLst/>
            <a:ahLst/>
            <a:cxnLst/>
            <a:rect l="l" t="t" r="r" b="b"/>
            <a:pathLst>
              <a:path w="708495" h="983401">
                <a:moveTo>
                  <a:pt x="0" y="0"/>
                </a:moveTo>
                <a:lnTo>
                  <a:pt x="708496" y="0"/>
                </a:lnTo>
                <a:lnTo>
                  <a:pt x="708496" y="983401"/>
                </a:lnTo>
                <a:lnTo>
                  <a:pt x="0" y="9834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1830" t="-3828" r="-53718" b="-723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6162" y="3573833"/>
            <a:ext cx="707387" cy="708805"/>
          </a:xfrm>
          <a:custGeom>
            <a:avLst/>
            <a:gdLst/>
            <a:ahLst/>
            <a:cxnLst/>
            <a:rect l="l" t="t" r="r" b="b"/>
            <a:pathLst>
              <a:path w="707387" h="708805">
                <a:moveTo>
                  <a:pt x="0" y="0"/>
                </a:moveTo>
                <a:lnTo>
                  <a:pt x="707388" y="0"/>
                </a:lnTo>
                <a:lnTo>
                  <a:pt x="707388" y="708805"/>
                </a:lnTo>
                <a:lnTo>
                  <a:pt x="0" y="7088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5007" y="4354076"/>
            <a:ext cx="708543" cy="708543"/>
          </a:xfrm>
          <a:custGeom>
            <a:avLst/>
            <a:gdLst/>
            <a:ahLst/>
            <a:cxnLst/>
            <a:rect l="l" t="t" r="r" b="b"/>
            <a:pathLst>
              <a:path w="708543" h="708543">
                <a:moveTo>
                  <a:pt x="0" y="0"/>
                </a:moveTo>
                <a:lnTo>
                  <a:pt x="708543" y="0"/>
                </a:lnTo>
                <a:lnTo>
                  <a:pt x="708543" y="708543"/>
                </a:lnTo>
                <a:lnTo>
                  <a:pt x="0" y="7085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5007" y="5134056"/>
            <a:ext cx="707916" cy="707916"/>
          </a:xfrm>
          <a:custGeom>
            <a:avLst/>
            <a:gdLst/>
            <a:ahLst/>
            <a:cxnLst/>
            <a:rect l="l" t="t" r="r" b="b"/>
            <a:pathLst>
              <a:path w="707916" h="707916">
                <a:moveTo>
                  <a:pt x="0" y="0"/>
                </a:moveTo>
                <a:lnTo>
                  <a:pt x="707915" y="0"/>
                </a:lnTo>
                <a:lnTo>
                  <a:pt x="707915" y="707916"/>
                </a:lnTo>
                <a:lnTo>
                  <a:pt x="0" y="7079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54432" y="5913409"/>
            <a:ext cx="718490" cy="749346"/>
          </a:xfrm>
          <a:custGeom>
            <a:avLst/>
            <a:gdLst/>
            <a:ahLst/>
            <a:cxnLst/>
            <a:rect l="l" t="t" r="r" b="b"/>
            <a:pathLst>
              <a:path w="718490" h="749346">
                <a:moveTo>
                  <a:pt x="0" y="0"/>
                </a:moveTo>
                <a:lnTo>
                  <a:pt x="718490" y="0"/>
                </a:lnTo>
                <a:lnTo>
                  <a:pt x="718490" y="749346"/>
                </a:lnTo>
                <a:lnTo>
                  <a:pt x="0" y="7493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54432" y="6734193"/>
            <a:ext cx="715276" cy="715276"/>
          </a:xfrm>
          <a:custGeom>
            <a:avLst/>
            <a:gdLst/>
            <a:ahLst/>
            <a:cxnLst/>
            <a:rect l="l" t="t" r="r" b="b"/>
            <a:pathLst>
              <a:path w="715276" h="715276">
                <a:moveTo>
                  <a:pt x="0" y="0"/>
                </a:moveTo>
                <a:lnTo>
                  <a:pt x="715276" y="0"/>
                </a:lnTo>
                <a:lnTo>
                  <a:pt x="715276" y="715276"/>
                </a:lnTo>
                <a:lnTo>
                  <a:pt x="0" y="7152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49213" y="7520906"/>
            <a:ext cx="720495" cy="812358"/>
          </a:xfrm>
          <a:custGeom>
            <a:avLst/>
            <a:gdLst/>
            <a:ahLst/>
            <a:cxnLst/>
            <a:rect l="l" t="t" r="r" b="b"/>
            <a:pathLst>
              <a:path w="720495" h="812358">
                <a:moveTo>
                  <a:pt x="0" y="0"/>
                </a:moveTo>
                <a:lnTo>
                  <a:pt x="720495" y="0"/>
                </a:lnTo>
                <a:lnTo>
                  <a:pt x="720495" y="812359"/>
                </a:lnTo>
                <a:lnTo>
                  <a:pt x="0" y="8123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1575" t="-3957" r="-31321" b="-440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60162" y="8404702"/>
            <a:ext cx="727885" cy="727885"/>
          </a:xfrm>
          <a:custGeom>
            <a:avLst/>
            <a:gdLst/>
            <a:ahLst/>
            <a:cxnLst/>
            <a:rect l="l" t="t" r="r" b="b"/>
            <a:pathLst>
              <a:path w="727885" h="727885">
                <a:moveTo>
                  <a:pt x="0" y="0"/>
                </a:moveTo>
                <a:lnTo>
                  <a:pt x="727885" y="0"/>
                </a:lnTo>
                <a:lnTo>
                  <a:pt x="727885" y="727885"/>
                </a:lnTo>
                <a:lnTo>
                  <a:pt x="0" y="7278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89960" y="9204024"/>
            <a:ext cx="714565" cy="705080"/>
          </a:xfrm>
          <a:custGeom>
            <a:avLst/>
            <a:gdLst/>
            <a:ahLst/>
            <a:cxnLst/>
            <a:rect l="l" t="t" r="r" b="b"/>
            <a:pathLst>
              <a:path w="714565" h="705080">
                <a:moveTo>
                  <a:pt x="0" y="0"/>
                </a:moveTo>
                <a:lnTo>
                  <a:pt x="714565" y="0"/>
                </a:lnTo>
                <a:lnTo>
                  <a:pt x="714565" y="705080"/>
                </a:lnTo>
                <a:lnTo>
                  <a:pt x="0" y="70508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6855860" y="0"/>
            <a:ext cx="1304050" cy="10287000"/>
            <a:chOff x="0" y="0"/>
            <a:chExt cx="338958" cy="26738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38958" cy="2673873"/>
            </a:xfrm>
            <a:custGeom>
              <a:avLst/>
              <a:gdLst/>
              <a:ahLst/>
              <a:cxnLst/>
              <a:rect l="l" t="t" r="r" b="b"/>
              <a:pathLst>
                <a:path w="338958" h="2673873">
                  <a:moveTo>
                    <a:pt x="338958" y="0"/>
                  </a:moveTo>
                  <a:lnTo>
                    <a:pt x="338958" y="2559573"/>
                  </a:lnTo>
                  <a:lnTo>
                    <a:pt x="169479" y="2673873"/>
                  </a:lnTo>
                  <a:lnTo>
                    <a:pt x="0" y="255957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38958" cy="2597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7145876" y="75628"/>
            <a:ext cx="724018" cy="725042"/>
          </a:xfrm>
          <a:custGeom>
            <a:avLst/>
            <a:gdLst/>
            <a:ahLst/>
            <a:cxnLst/>
            <a:rect l="l" t="t" r="r" b="b"/>
            <a:pathLst>
              <a:path w="724018" h="725042">
                <a:moveTo>
                  <a:pt x="0" y="0"/>
                </a:moveTo>
                <a:lnTo>
                  <a:pt x="724018" y="0"/>
                </a:lnTo>
                <a:lnTo>
                  <a:pt x="724018" y="725042"/>
                </a:lnTo>
                <a:lnTo>
                  <a:pt x="0" y="72504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7145876" y="851197"/>
            <a:ext cx="730645" cy="869431"/>
          </a:xfrm>
          <a:custGeom>
            <a:avLst/>
            <a:gdLst/>
            <a:ahLst/>
            <a:cxnLst/>
            <a:rect l="l" t="t" r="r" b="b"/>
            <a:pathLst>
              <a:path w="730645" h="869431">
                <a:moveTo>
                  <a:pt x="0" y="0"/>
                </a:moveTo>
                <a:lnTo>
                  <a:pt x="730645" y="0"/>
                </a:lnTo>
                <a:lnTo>
                  <a:pt x="730645" y="869431"/>
                </a:lnTo>
                <a:lnTo>
                  <a:pt x="0" y="86943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56187" t="-533" r="-56698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7142576" y="1764059"/>
            <a:ext cx="727318" cy="731248"/>
          </a:xfrm>
          <a:custGeom>
            <a:avLst/>
            <a:gdLst/>
            <a:ahLst/>
            <a:cxnLst/>
            <a:rect l="l" t="t" r="r" b="b"/>
            <a:pathLst>
              <a:path w="727318" h="731248">
                <a:moveTo>
                  <a:pt x="0" y="0"/>
                </a:moveTo>
                <a:lnTo>
                  <a:pt x="727318" y="0"/>
                </a:lnTo>
                <a:lnTo>
                  <a:pt x="727318" y="731248"/>
                </a:lnTo>
                <a:lnTo>
                  <a:pt x="0" y="73124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7156856" y="2538737"/>
            <a:ext cx="719665" cy="712701"/>
          </a:xfrm>
          <a:custGeom>
            <a:avLst/>
            <a:gdLst/>
            <a:ahLst/>
            <a:cxnLst/>
            <a:rect l="l" t="t" r="r" b="b"/>
            <a:pathLst>
              <a:path w="719665" h="712701">
                <a:moveTo>
                  <a:pt x="0" y="0"/>
                </a:moveTo>
                <a:lnTo>
                  <a:pt x="719665" y="0"/>
                </a:lnTo>
                <a:lnTo>
                  <a:pt x="719665" y="712701"/>
                </a:lnTo>
                <a:lnTo>
                  <a:pt x="0" y="71270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8773" t="-9835" r="-10381" b="-10483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7156856" y="3294869"/>
            <a:ext cx="722478" cy="728986"/>
          </a:xfrm>
          <a:custGeom>
            <a:avLst/>
            <a:gdLst/>
            <a:ahLst/>
            <a:cxnLst/>
            <a:rect l="l" t="t" r="r" b="b"/>
            <a:pathLst>
              <a:path w="722478" h="728986">
                <a:moveTo>
                  <a:pt x="0" y="0"/>
                </a:moveTo>
                <a:lnTo>
                  <a:pt x="722477" y="0"/>
                </a:lnTo>
                <a:lnTo>
                  <a:pt x="722477" y="728987"/>
                </a:lnTo>
                <a:lnTo>
                  <a:pt x="0" y="72898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804" t="-3804" r="-2799" b="-4693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7155767" y="4067287"/>
            <a:ext cx="721842" cy="721842"/>
          </a:xfrm>
          <a:custGeom>
            <a:avLst/>
            <a:gdLst/>
            <a:ahLst/>
            <a:cxnLst/>
            <a:rect l="l" t="t" r="r" b="b"/>
            <a:pathLst>
              <a:path w="721842" h="721842">
                <a:moveTo>
                  <a:pt x="0" y="0"/>
                </a:moveTo>
                <a:lnTo>
                  <a:pt x="721842" y="0"/>
                </a:lnTo>
                <a:lnTo>
                  <a:pt x="721842" y="721841"/>
                </a:lnTo>
                <a:lnTo>
                  <a:pt x="0" y="72184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52109" t="-13126" r="-52468" b="-13487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7156856" y="4832559"/>
            <a:ext cx="727461" cy="718632"/>
          </a:xfrm>
          <a:custGeom>
            <a:avLst/>
            <a:gdLst/>
            <a:ahLst/>
            <a:cxnLst/>
            <a:rect l="l" t="t" r="r" b="b"/>
            <a:pathLst>
              <a:path w="727461" h="718632">
                <a:moveTo>
                  <a:pt x="0" y="0"/>
                </a:moveTo>
                <a:lnTo>
                  <a:pt x="727461" y="0"/>
                </a:lnTo>
                <a:lnTo>
                  <a:pt x="727461" y="718632"/>
                </a:lnTo>
                <a:lnTo>
                  <a:pt x="0" y="71863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39330" r="-38721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7156856" y="5594622"/>
            <a:ext cx="730108" cy="781444"/>
          </a:xfrm>
          <a:custGeom>
            <a:avLst/>
            <a:gdLst/>
            <a:ahLst/>
            <a:cxnLst/>
            <a:rect l="l" t="t" r="r" b="b"/>
            <a:pathLst>
              <a:path w="730108" h="781444">
                <a:moveTo>
                  <a:pt x="0" y="0"/>
                </a:moveTo>
                <a:lnTo>
                  <a:pt x="730108" y="0"/>
                </a:lnTo>
                <a:lnTo>
                  <a:pt x="730108" y="781444"/>
                </a:lnTo>
                <a:lnTo>
                  <a:pt x="0" y="78144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59289" t="-14220" r="-59673" b="-12392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7165643" y="6419497"/>
            <a:ext cx="691112" cy="658090"/>
          </a:xfrm>
          <a:custGeom>
            <a:avLst/>
            <a:gdLst/>
            <a:ahLst/>
            <a:cxnLst/>
            <a:rect l="l" t="t" r="r" b="b"/>
            <a:pathLst>
              <a:path w="691112" h="658090">
                <a:moveTo>
                  <a:pt x="0" y="0"/>
                </a:moveTo>
                <a:lnTo>
                  <a:pt x="691112" y="0"/>
                </a:lnTo>
                <a:lnTo>
                  <a:pt x="691112" y="658089"/>
                </a:lnTo>
                <a:lnTo>
                  <a:pt x="0" y="65808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45658" t="-12890" r="-45653" b="-11453"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7175042" y="7712041"/>
            <a:ext cx="683293" cy="683293"/>
          </a:xfrm>
          <a:custGeom>
            <a:avLst/>
            <a:gdLst/>
            <a:ahLst/>
            <a:cxnLst/>
            <a:rect l="l" t="t" r="r" b="b"/>
            <a:pathLst>
              <a:path w="683293" h="683293">
                <a:moveTo>
                  <a:pt x="0" y="0"/>
                </a:moveTo>
                <a:lnTo>
                  <a:pt x="683293" y="0"/>
                </a:lnTo>
                <a:lnTo>
                  <a:pt x="683293" y="683293"/>
                </a:lnTo>
                <a:lnTo>
                  <a:pt x="0" y="683293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7131402" y="8438765"/>
            <a:ext cx="759593" cy="759256"/>
          </a:xfrm>
          <a:custGeom>
            <a:avLst/>
            <a:gdLst/>
            <a:ahLst/>
            <a:cxnLst/>
            <a:rect l="l" t="t" r="r" b="b"/>
            <a:pathLst>
              <a:path w="759593" h="759256">
                <a:moveTo>
                  <a:pt x="0" y="0"/>
                </a:moveTo>
                <a:lnTo>
                  <a:pt x="759593" y="0"/>
                </a:lnTo>
                <a:lnTo>
                  <a:pt x="759593" y="759257"/>
                </a:lnTo>
                <a:lnTo>
                  <a:pt x="0" y="7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7153122" y="7121017"/>
            <a:ext cx="727132" cy="547593"/>
          </a:xfrm>
          <a:custGeom>
            <a:avLst/>
            <a:gdLst/>
            <a:ahLst/>
            <a:cxnLst/>
            <a:rect l="l" t="t" r="r" b="b"/>
            <a:pathLst>
              <a:path w="727132" h="547593">
                <a:moveTo>
                  <a:pt x="0" y="0"/>
                </a:moveTo>
                <a:lnTo>
                  <a:pt x="727132" y="0"/>
                </a:lnTo>
                <a:lnTo>
                  <a:pt x="727132" y="547593"/>
                </a:lnTo>
                <a:lnTo>
                  <a:pt x="0" y="547593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7175042" y="9241453"/>
            <a:ext cx="687387" cy="265031"/>
          </a:xfrm>
          <a:custGeom>
            <a:avLst/>
            <a:gdLst/>
            <a:ahLst/>
            <a:cxnLst/>
            <a:rect l="l" t="t" r="r" b="b"/>
            <a:pathLst>
              <a:path w="687387" h="265031">
                <a:moveTo>
                  <a:pt x="0" y="0"/>
                </a:moveTo>
                <a:lnTo>
                  <a:pt x="687386" y="0"/>
                </a:lnTo>
                <a:lnTo>
                  <a:pt x="687386" y="265031"/>
                </a:lnTo>
                <a:lnTo>
                  <a:pt x="0" y="265031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592034" y="214492"/>
            <a:ext cx="2087802" cy="814208"/>
          </a:xfrm>
          <a:custGeom>
            <a:avLst/>
            <a:gdLst/>
            <a:ahLst/>
            <a:cxnLst/>
            <a:rect l="l" t="t" r="r" b="b"/>
            <a:pathLst>
              <a:path w="2087802" h="814208">
                <a:moveTo>
                  <a:pt x="0" y="0"/>
                </a:moveTo>
                <a:lnTo>
                  <a:pt x="2087803" y="0"/>
                </a:lnTo>
                <a:lnTo>
                  <a:pt x="2087803" y="814208"/>
                </a:lnTo>
                <a:lnTo>
                  <a:pt x="0" y="814208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3564464" y="9258300"/>
            <a:ext cx="3170692" cy="924785"/>
          </a:xfrm>
          <a:custGeom>
            <a:avLst/>
            <a:gdLst/>
            <a:ahLst/>
            <a:cxnLst/>
            <a:rect l="l" t="t" r="r" b="b"/>
            <a:pathLst>
              <a:path w="3170692" h="924785">
                <a:moveTo>
                  <a:pt x="0" y="0"/>
                </a:moveTo>
                <a:lnTo>
                  <a:pt x="3170692" y="0"/>
                </a:lnTo>
                <a:lnTo>
                  <a:pt x="3170692" y="924785"/>
                </a:lnTo>
                <a:lnTo>
                  <a:pt x="0" y="924785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36" name="Title 35"/>
          <p:cNvSpPr>
            <a:spLocks noGrp="1"/>
          </p:cNvSpPr>
          <p:nvPr>
            <p:ph type="title"/>
          </p:nvPr>
        </p:nvSpPr>
        <p:spPr>
          <a:xfrm>
            <a:off x="8276783" y="1437393"/>
            <a:ext cx="7772400" cy="1362075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JUDUL PENELITIAN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 Placeholder 36"/>
          <p:cNvSpPr>
            <a:spLocks noGrp="1"/>
          </p:cNvSpPr>
          <p:nvPr>
            <p:ph type="body" idx="1"/>
          </p:nvPr>
        </p:nvSpPr>
        <p:spPr>
          <a:xfrm>
            <a:off x="7952831" y="2458038"/>
            <a:ext cx="8096352" cy="3748267"/>
          </a:xfrm>
        </p:spPr>
        <p:txBody>
          <a:bodyPr>
            <a:noAutofit/>
          </a:bodyPr>
          <a:lstStyle/>
          <a:p>
            <a:pPr algn="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Nama Host (PT asal)</a:t>
            </a:r>
          </a:p>
          <a:p>
            <a:pPr algn="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Nama </a:t>
            </a:r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Mitra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1 (PT Asal)</a:t>
            </a:r>
          </a:p>
          <a:p>
            <a:pPr algn="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Nama </a:t>
            </a:r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Mitra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2 (PT Asal)</a:t>
            </a:r>
          </a:p>
          <a:p>
            <a:pPr algn="r"/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dst</a:t>
            </a:r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r"/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Lokasi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Kegiatan</a:t>
            </a:r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r"/>
            <a:endParaRPr lang="en-US" sz="28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17 September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0733" y="8753169"/>
            <a:ext cx="12053027" cy="1506628"/>
          </a:xfrm>
          <a:custGeom>
            <a:avLst/>
            <a:gdLst/>
            <a:ahLst/>
            <a:cxnLst/>
            <a:rect l="l" t="t" r="r" b="b"/>
            <a:pathLst>
              <a:path w="12053027" h="1506628">
                <a:moveTo>
                  <a:pt x="0" y="0"/>
                </a:moveTo>
                <a:lnTo>
                  <a:pt x="12053027" y="0"/>
                </a:lnTo>
                <a:lnTo>
                  <a:pt x="12053027" y="1506629"/>
                </a:lnTo>
                <a:lnTo>
                  <a:pt x="0" y="1506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3751" y="0"/>
            <a:ext cx="1286982" cy="10287000"/>
            <a:chOff x="0" y="0"/>
            <a:chExt cx="33895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8958" cy="2709333"/>
            </a:xfrm>
            <a:custGeom>
              <a:avLst/>
              <a:gdLst/>
              <a:ahLst/>
              <a:cxnLst/>
              <a:rect l="l" t="t" r="r" b="b"/>
              <a:pathLst>
                <a:path w="338958" h="2709333">
                  <a:moveTo>
                    <a:pt x="338958" y="0"/>
                  </a:moveTo>
                  <a:lnTo>
                    <a:pt x="338958" y="2595033"/>
                  </a:lnTo>
                  <a:lnTo>
                    <a:pt x="169479" y="2709333"/>
                  </a:lnTo>
                  <a:lnTo>
                    <a:pt x="0" y="259503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8958" cy="2633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73552" y="134638"/>
            <a:ext cx="719911" cy="719911"/>
          </a:xfrm>
          <a:custGeom>
            <a:avLst/>
            <a:gdLst/>
            <a:ahLst/>
            <a:cxnLst/>
            <a:rect l="l" t="t" r="r" b="b"/>
            <a:pathLst>
              <a:path w="719911" h="719911">
                <a:moveTo>
                  <a:pt x="0" y="0"/>
                </a:moveTo>
                <a:lnTo>
                  <a:pt x="719911" y="0"/>
                </a:lnTo>
                <a:lnTo>
                  <a:pt x="719911" y="719911"/>
                </a:lnTo>
                <a:lnTo>
                  <a:pt x="0" y="7199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87287" y="924829"/>
            <a:ext cx="711036" cy="711036"/>
          </a:xfrm>
          <a:custGeom>
            <a:avLst/>
            <a:gdLst/>
            <a:ahLst/>
            <a:cxnLst/>
            <a:rect l="l" t="t" r="r" b="b"/>
            <a:pathLst>
              <a:path w="711036" h="711036">
                <a:moveTo>
                  <a:pt x="0" y="0"/>
                </a:moveTo>
                <a:lnTo>
                  <a:pt x="711035" y="0"/>
                </a:lnTo>
                <a:lnTo>
                  <a:pt x="711035" y="711036"/>
                </a:lnTo>
                <a:lnTo>
                  <a:pt x="0" y="7110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2042" y="1706145"/>
            <a:ext cx="714054" cy="741413"/>
          </a:xfrm>
          <a:custGeom>
            <a:avLst/>
            <a:gdLst/>
            <a:ahLst/>
            <a:cxnLst/>
            <a:rect l="l" t="t" r="r" b="b"/>
            <a:pathLst>
              <a:path w="714054" h="741413">
                <a:moveTo>
                  <a:pt x="0" y="0"/>
                </a:moveTo>
                <a:lnTo>
                  <a:pt x="714055" y="0"/>
                </a:lnTo>
                <a:lnTo>
                  <a:pt x="714055" y="741412"/>
                </a:lnTo>
                <a:lnTo>
                  <a:pt x="0" y="7414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9551" y="2518995"/>
            <a:ext cx="708495" cy="983401"/>
          </a:xfrm>
          <a:custGeom>
            <a:avLst/>
            <a:gdLst/>
            <a:ahLst/>
            <a:cxnLst/>
            <a:rect l="l" t="t" r="r" b="b"/>
            <a:pathLst>
              <a:path w="708495" h="983401">
                <a:moveTo>
                  <a:pt x="0" y="0"/>
                </a:moveTo>
                <a:lnTo>
                  <a:pt x="708496" y="0"/>
                </a:lnTo>
                <a:lnTo>
                  <a:pt x="708496" y="983401"/>
                </a:lnTo>
                <a:lnTo>
                  <a:pt x="0" y="9834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1830" t="-3828" r="-53718" b="-723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6162" y="3573833"/>
            <a:ext cx="707387" cy="708805"/>
          </a:xfrm>
          <a:custGeom>
            <a:avLst/>
            <a:gdLst/>
            <a:ahLst/>
            <a:cxnLst/>
            <a:rect l="l" t="t" r="r" b="b"/>
            <a:pathLst>
              <a:path w="707387" h="708805">
                <a:moveTo>
                  <a:pt x="0" y="0"/>
                </a:moveTo>
                <a:lnTo>
                  <a:pt x="707388" y="0"/>
                </a:lnTo>
                <a:lnTo>
                  <a:pt x="707388" y="708805"/>
                </a:lnTo>
                <a:lnTo>
                  <a:pt x="0" y="7088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5007" y="4354076"/>
            <a:ext cx="708543" cy="708543"/>
          </a:xfrm>
          <a:custGeom>
            <a:avLst/>
            <a:gdLst/>
            <a:ahLst/>
            <a:cxnLst/>
            <a:rect l="l" t="t" r="r" b="b"/>
            <a:pathLst>
              <a:path w="708543" h="708543">
                <a:moveTo>
                  <a:pt x="0" y="0"/>
                </a:moveTo>
                <a:lnTo>
                  <a:pt x="708543" y="0"/>
                </a:lnTo>
                <a:lnTo>
                  <a:pt x="708543" y="708543"/>
                </a:lnTo>
                <a:lnTo>
                  <a:pt x="0" y="7085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5007" y="5134056"/>
            <a:ext cx="707916" cy="707916"/>
          </a:xfrm>
          <a:custGeom>
            <a:avLst/>
            <a:gdLst/>
            <a:ahLst/>
            <a:cxnLst/>
            <a:rect l="l" t="t" r="r" b="b"/>
            <a:pathLst>
              <a:path w="707916" h="707916">
                <a:moveTo>
                  <a:pt x="0" y="0"/>
                </a:moveTo>
                <a:lnTo>
                  <a:pt x="707915" y="0"/>
                </a:lnTo>
                <a:lnTo>
                  <a:pt x="707915" y="707916"/>
                </a:lnTo>
                <a:lnTo>
                  <a:pt x="0" y="7079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54432" y="5913409"/>
            <a:ext cx="718490" cy="749346"/>
          </a:xfrm>
          <a:custGeom>
            <a:avLst/>
            <a:gdLst/>
            <a:ahLst/>
            <a:cxnLst/>
            <a:rect l="l" t="t" r="r" b="b"/>
            <a:pathLst>
              <a:path w="718490" h="749346">
                <a:moveTo>
                  <a:pt x="0" y="0"/>
                </a:moveTo>
                <a:lnTo>
                  <a:pt x="718490" y="0"/>
                </a:lnTo>
                <a:lnTo>
                  <a:pt x="718490" y="749346"/>
                </a:lnTo>
                <a:lnTo>
                  <a:pt x="0" y="7493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54432" y="6734193"/>
            <a:ext cx="715276" cy="715276"/>
          </a:xfrm>
          <a:custGeom>
            <a:avLst/>
            <a:gdLst/>
            <a:ahLst/>
            <a:cxnLst/>
            <a:rect l="l" t="t" r="r" b="b"/>
            <a:pathLst>
              <a:path w="715276" h="715276">
                <a:moveTo>
                  <a:pt x="0" y="0"/>
                </a:moveTo>
                <a:lnTo>
                  <a:pt x="715276" y="0"/>
                </a:lnTo>
                <a:lnTo>
                  <a:pt x="715276" y="715276"/>
                </a:lnTo>
                <a:lnTo>
                  <a:pt x="0" y="7152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49213" y="7520906"/>
            <a:ext cx="720495" cy="812358"/>
          </a:xfrm>
          <a:custGeom>
            <a:avLst/>
            <a:gdLst/>
            <a:ahLst/>
            <a:cxnLst/>
            <a:rect l="l" t="t" r="r" b="b"/>
            <a:pathLst>
              <a:path w="720495" h="812358">
                <a:moveTo>
                  <a:pt x="0" y="0"/>
                </a:moveTo>
                <a:lnTo>
                  <a:pt x="720495" y="0"/>
                </a:lnTo>
                <a:lnTo>
                  <a:pt x="720495" y="812359"/>
                </a:lnTo>
                <a:lnTo>
                  <a:pt x="0" y="8123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1575" t="-3957" r="-31321" b="-440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60162" y="8404702"/>
            <a:ext cx="727885" cy="727885"/>
          </a:xfrm>
          <a:custGeom>
            <a:avLst/>
            <a:gdLst/>
            <a:ahLst/>
            <a:cxnLst/>
            <a:rect l="l" t="t" r="r" b="b"/>
            <a:pathLst>
              <a:path w="727885" h="727885">
                <a:moveTo>
                  <a:pt x="0" y="0"/>
                </a:moveTo>
                <a:lnTo>
                  <a:pt x="727885" y="0"/>
                </a:lnTo>
                <a:lnTo>
                  <a:pt x="727885" y="727885"/>
                </a:lnTo>
                <a:lnTo>
                  <a:pt x="0" y="7278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89960" y="9204024"/>
            <a:ext cx="714565" cy="705080"/>
          </a:xfrm>
          <a:custGeom>
            <a:avLst/>
            <a:gdLst/>
            <a:ahLst/>
            <a:cxnLst/>
            <a:rect l="l" t="t" r="r" b="b"/>
            <a:pathLst>
              <a:path w="714565" h="705080">
                <a:moveTo>
                  <a:pt x="0" y="0"/>
                </a:moveTo>
                <a:lnTo>
                  <a:pt x="714565" y="0"/>
                </a:lnTo>
                <a:lnTo>
                  <a:pt x="714565" y="705080"/>
                </a:lnTo>
                <a:lnTo>
                  <a:pt x="0" y="70508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6855860" y="0"/>
            <a:ext cx="1304050" cy="10287000"/>
            <a:chOff x="0" y="0"/>
            <a:chExt cx="338958" cy="26738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38958" cy="2673873"/>
            </a:xfrm>
            <a:custGeom>
              <a:avLst/>
              <a:gdLst/>
              <a:ahLst/>
              <a:cxnLst/>
              <a:rect l="l" t="t" r="r" b="b"/>
              <a:pathLst>
                <a:path w="338958" h="2673873">
                  <a:moveTo>
                    <a:pt x="338958" y="0"/>
                  </a:moveTo>
                  <a:lnTo>
                    <a:pt x="338958" y="2559573"/>
                  </a:lnTo>
                  <a:lnTo>
                    <a:pt x="169479" y="2673873"/>
                  </a:lnTo>
                  <a:lnTo>
                    <a:pt x="0" y="255957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38958" cy="2597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7145876" y="75628"/>
            <a:ext cx="724018" cy="725042"/>
          </a:xfrm>
          <a:custGeom>
            <a:avLst/>
            <a:gdLst/>
            <a:ahLst/>
            <a:cxnLst/>
            <a:rect l="l" t="t" r="r" b="b"/>
            <a:pathLst>
              <a:path w="724018" h="725042">
                <a:moveTo>
                  <a:pt x="0" y="0"/>
                </a:moveTo>
                <a:lnTo>
                  <a:pt x="724018" y="0"/>
                </a:lnTo>
                <a:lnTo>
                  <a:pt x="724018" y="725042"/>
                </a:lnTo>
                <a:lnTo>
                  <a:pt x="0" y="72504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7145876" y="851197"/>
            <a:ext cx="730645" cy="869431"/>
          </a:xfrm>
          <a:custGeom>
            <a:avLst/>
            <a:gdLst/>
            <a:ahLst/>
            <a:cxnLst/>
            <a:rect l="l" t="t" r="r" b="b"/>
            <a:pathLst>
              <a:path w="730645" h="869431">
                <a:moveTo>
                  <a:pt x="0" y="0"/>
                </a:moveTo>
                <a:lnTo>
                  <a:pt x="730645" y="0"/>
                </a:lnTo>
                <a:lnTo>
                  <a:pt x="730645" y="869431"/>
                </a:lnTo>
                <a:lnTo>
                  <a:pt x="0" y="86943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56187" t="-533" r="-56698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7142576" y="1764059"/>
            <a:ext cx="727318" cy="731248"/>
          </a:xfrm>
          <a:custGeom>
            <a:avLst/>
            <a:gdLst/>
            <a:ahLst/>
            <a:cxnLst/>
            <a:rect l="l" t="t" r="r" b="b"/>
            <a:pathLst>
              <a:path w="727318" h="731248">
                <a:moveTo>
                  <a:pt x="0" y="0"/>
                </a:moveTo>
                <a:lnTo>
                  <a:pt x="727318" y="0"/>
                </a:lnTo>
                <a:lnTo>
                  <a:pt x="727318" y="731248"/>
                </a:lnTo>
                <a:lnTo>
                  <a:pt x="0" y="73124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7156856" y="2538737"/>
            <a:ext cx="719665" cy="712701"/>
          </a:xfrm>
          <a:custGeom>
            <a:avLst/>
            <a:gdLst/>
            <a:ahLst/>
            <a:cxnLst/>
            <a:rect l="l" t="t" r="r" b="b"/>
            <a:pathLst>
              <a:path w="719665" h="712701">
                <a:moveTo>
                  <a:pt x="0" y="0"/>
                </a:moveTo>
                <a:lnTo>
                  <a:pt x="719665" y="0"/>
                </a:lnTo>
                <a:lnTo>
                  <a:pt x="719665" y="712701"/>
                </a:lnTo>
                <a:lnTo>
                  <a:pt x="0" y="71270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8773" t="-9835" r="-10381" b="-10483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7156856" y="3294869"/>
            <a:ext cx="722478" cy="728986"/>
          </a:xfrm>
          <a:custGeom>
            <a:avLst/>
            <a:gdLst/>
            <a:ahLst/>
            <a:cxnLst/>
            <a:rect l="l" t="t" r="r" b="b"/>
            <a:pathLst>
              <a:path w="722478" h="728986">
                <a:moveTo>
                  <a:pt x="0" y="0"/>
                </a:moveTo>
                <a:lnTo>
                  <a:pt x="722477" y="0"/>
                </a:lnTo>
                <a:lnTo>
                  <a:pt x="722477" y="728987"/>
                </a:lnTo>
                <a:lnTo>
                  <a:pt x="0" y="72898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804" t="-3804" r="-2799" b="-4693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7155767" y="4067287"/>
            <a:ext cx="721842" cy="721842"/>
          </a:xfrm>
          <a:custGeom>
            <a:avLst/>
            <a:gdLst/>
            <a:ahLst/>
            <a:cxnLst/>
            <a:rect l="l" t="t" r="r" b="b"/>
            <a:pathLst>
              <a:path w="721842" h="721842">
                <a:moveTo>
                  <a:pt x="0" y="0"/>
                </a:moveTo>
                <a:lnTo>
                  <a:pt x="721842" y="0"/>
                </a:lnTo>
                <a:lnTo>
                  <a:pt x="721842" y="721841"/>
                </a:lnTo>
                <a:lnTo>
                  <a:pt x="0" y="72184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52109" t="-13126" r="-52468" b="-13487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7156856" y="4832559"/>
            <a:ext cx="727461" cy="718632"/>
          </a:xfrm>
          <a:custGeom>
            <a:avLst/>
            <a:gdLst/>
            <a:ahLst/>
            <a:cxnLst/>
            <a:rect l="l" t="t" r="r" b="b"/>
            <a:pathLst>
              <a:path w="727461" h="718632">
                <a:moveTo>
                  <a:pt x="0" y="0"/>
                </a:moveTo>
                <a:lnTo>
                  <a:pt x="727461" y="0"/>
                </a:lnTo>
                <a:lnTo>
                  <a:pt x="727461" y="718632"/>
                </a:lnTo>
                <a:lnTo>
                  <a:pt x="0" y="71863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39330" r="-38721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7156856" y="5594622"/>
            <a:ext cx="730108" cy="781444"/>
          </a:xfrm>
          <a:custGeom>
            <a:avLst/>
            <a:gdLst/>
            <a:ahLst/>
            <a:cxnLst/>
            <a:rect l="l" t="t" r="r" b="b"/>
            <a:pathLst>
              <a:path w="730108" h="781444">
                <a:moveTo>
                  <a:pt x="0" y="0"/>
                </a:moveTo>
                <a:lnTo>
                  <a:pt x="730108" y="0"/>
                </a:lnTo>
                <a:lnTo>
                  <a:pt x="730108" y="781444"/>
                </a:lnTo>
                <a:lnTo>
                  <a:pt x="0" y="78144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59289" t="-14220" r="-59673" b="-12392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7165643" y="6419497"/>
            <a:ext cx="691112" cy="658090"/>
          </a:xfrm>
          <a:custGeom>
            <a:avLst/>
            <a:gdLst/>
            <a:ahLst/>
            <a:cxnLst/>
            <a:rect l="l" t="t" r="r" b="b"/>
            <a:pathLst>
              <a:path w="691112" h="658090">
                <a:moveTo>
                  <a:pt x="0" y="0"/>
                </a:moveTo>
                <a:lnTo>
                  <a:pt x="691112" y="0"/>
                </a:lnTo>
                <a:lnTo>
                  <a:pt x="691112" y="658089"/>
                </a:lnTo>
                <a:lnTo>
                  <a:pt x="0" y="65808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45658" t="-12890" r="-45653" b="-11453"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7175042" y="7712041"/>
            <a:ext cx="683293" cy="683293"/>
          </a:xfrm>
          <a:custGeom>
            <a:avLst/>
            <a:gdLst/>
            <a:ahLst/>
            <a:cxnLst/>
            <a:rect l="l" t="t" r="r" b="b"/>
            <a:pathLst>
              <a:path w="683293" h="683293">
                <a:moveTo>
                  <a:pt x="0" y="0"/>
                </a:moveTo>
                <a:lnTo>
                  <a:pt x="683293" y="0"/>
                </a:lnTo>
                <a:lnTo>
                  <a:pt x="683293" y="683293"/>
                </a:lnTo>
                <a:lnTo>
                  <a:pt x="0" y="683293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7131402" y="8438765"/>
            <a:ext cx="759593" cy="759256"/>
          </a:xfrm>
          <a:custGeom>
            <a:avLst/>
            <a:gdLst/>
            <a:ahLst/>
            <a:cxnLst/>
            <a:rect l="l" t="t" r="r" b="b"/>
            <a:pathLst>
              <a:path w="759593" h="759256">
                <a:moveTo>
                  <a:pt x="0" y="0"/>
                </a:moveTo>
                <a:lnTo>
                  <a:pt x="759593" y="0"/>
                </a:lnTo>
                <a:lnTo>
                  <a:pt x="759593" y="759257"/>
                </a:lnTo>
                <a:lnTo>
                  <a:pt x="0" y="7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7153122" y="7121017"/>
            <a:ext cx="727132" cy="547593"/>
          </a:xfrm>
          <a:custGeom>
            <a:avLst/>
            <a:gdLst/>
            <a:ahLst/>
            <a:cxnLst/>
            <a:rect l="l" t="t" r="r" b="b"/>
            <a:pathLst>
              <a:path w="727132" h="547593">
                <a:moveTo>
                  <a:pt x="0" y="0"/>
                </a:moveTo>
                <a:lnTo>
                  <a:pt x="727132" y="0"/>
                </a:lnTo>
                <a:lnTo>
                  <a:pt x="727132" y="547593"/>
                </a:lnTo>
                <a:lnTo>
                  <a:pt x="0" y="547593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7175042" y="9241453"/>
            <a:ext cx="687387" cy="265031"/>
          </a:xfrm>
          <a:custGeom>
            <a:avLst/>
            <a:gdLst/>
            <a:ahLst/>
            <a:cxnLst/>
            <a:rect l="l" t="t" r="r" b="b"/>
            <a:pathLst>
              <a:path w="687387" h="265031">
                <a:moveTo>
                  <a:pt x="0" y="0"/>
                </a:moveTo>
                <a:lnTo>
                  <a:pt x="687386" y="0"/>
                </a:lnTo>
                <a:lnTo>
                  <a:pt x="687386" y="265031"/>
                </a:lnTo>
                <a:lnTo>
                  <a:pt x="0" y="265031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592034" y="214492"/>
            <a:ext cx="2087802" cy="814208"/>
          </a:xfrm>
          <a:custGeom>
            <a:avLst/>
            <a:gdLst/>
            <a:ahLst/>
            <a:cxnLst/>
            <a:rect l="l" t="t" r="r" b="b"/>
            <a:pathLst>
              <a:path w="2087802" h="814208">
                <a:moveTo>
                  <a:pt x="0" y="0"/>
                </a:moveTo>
                <a:lnTo>
                  <a:pt x="2087803" y="0"/>
                </a:lnTo>
                <a:lnTo>
                  <a:pt x="2087803" y="814208"/>
                </a:lnTo>
                <a:lnTo>
                  <a:pt x="0" y="814208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3564464" y="9258300"/>
            <a:ext cx="3170692" cy="924785"/>
          </a:xfrm>
          <a:custGeom>
            <a:avLst/>
            <a:gdLst/>
            <a:ahLst/>
            <a:cxnLst/>
            <a:rect l="l" t="t" r="r" b="b"/>
            <a:pathLst>
              <a:path w="3170692" h="924785">
                <a:moveTo>
                  <a:pt x="0" y="0"/>
                </a:moveTo>
                <a:lnTo>
                  <a:pt x="3170692" y="0"/>
                </a:lnTo>
                <a:lnTo>
                  <a:pt x="3170692" y="924785"/>
                </a:lnTo>
                <a:lnTo>
                  <a:pt x="0" y="924785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36" name="Title 35"/>
          <p:cNvSpPr>
            <a:spLocks noGrp="1"/>
          </p:cNvSpPr>
          <p:nvPr>
            <p:ph type="title"/>
          </p:nvPr>
        </p:nvSpPr>
        <p:spPr>
          <a:xfrm>
            <a:off x="6863045" y="1280347"/>
            <a:ext cx="4520502" cy="1362075"/>
          </a:xfrm>
        </p:spPr>
        <p:txBody>
          <a:bodyPr/>
          <a:lstStyle/>
          <a:p>
            <a:pPr algn="ctr"/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Identitas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usulan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 Placeholder 36"/>
          <p:cNvSpPr>
            <a:spLocks noGrp="1"/>
          </p:cNvSpPr>
          <p:nvPr>
            <p:ph type="body" idx="1"/>
          </p:nvPr>
        </p:nvSpPr>
        <p:spPr>
          <a:xfrm>
            <a:off x="4038600" y="2458038"/>
            <a:ext cx="12010583" cy="3748267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permasalahan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penelitian</a:t>
            </a:r>
          </a:p>
          <a:p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</a:rPr>
              <a:t>Solusi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</a:rPr>
              <a:t>dan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</a:rPr>
              <a:t>metode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</a:rPr>
              <a:t>penyelesaian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</a:rPr>
              <a:t>terhadap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</a:rPr>
              <a:t>permasalahan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dana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disetujui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(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data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disampaikan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dalam </a:t>
            </a:r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bentuk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penjelasan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singkat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5646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0733" y="8753169"/>
            <a:ext cx="12053027" cy="1506628"/>
          </a:xfrm>
          <a:custGeom>
            <a:avLst/>
            <a:gdLst/>
            <a:ahLst/>
            <a:cxnLst/>
            <a:rect l="l" t="t" r="r" b="b"/>
            <a:pathLst>
              <a:path w="12053027" h="1506628">
                <a:moveTo>
                  <a:pt x="0" y="0"/>
                </a:moveTo>
                <a:lnTo>
                  <a:pt x="12053027" y="0"/>
                </a:lnTo>
                <a:lnTo>
                  <a:pt x="12053027" y="1506629"/>
                </a:lnTo>
                <a:lnTo>
                  <a:pt x="0" y="1506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3751" y="0"/>
            <a:ext cx="1286982" cy="10287000"/>
            <a:chOff x="0" y="0"/>
            <a:chExt cx="33895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8958" cy="2709333"/>
            </a:xfrm>
            <a:custGeom>
              <a:avLst/>
              <a:gdLst/>
              <a:ahLst/>
              <a:cxnLst/>
              <a:rect l="l" t="t" r="r" b="b"/>
              <a:pathLst>
                <a:path w="338958" h="2709333">
                  <a:moveTo>
                    <a:pt x="338958" y="0"/>
                  </a:moveTo>
                  <a:lnTo>
                    <a:pt x="338958" y="2595033"/>
                  </a:lnTo>
                  <a:lnTo>
                    <a:pt x="169479" y="2709333"/>
                  </a:lnTo>
                  <a:lnTo>
                    <a:pt x="0" y="259503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8958" cy="2633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73552" y="134638"/>
            <a:ext cx="719911" cy="719911"/>
          </a:xfrm>
          <a:custGeom>
            <a:avLst/>
            <a:gdLst/>
            <a:ahLst/>
            <a:cxnLst/>
            <a:rect l="l" t="t" r="r" b="b"/>
            <a:pathLst>
              <a:path w="719911" h="719911">
                <a:moveTo>
                  <a:pt x="0" y="0"/>
                </a:moveTo>
                <a:lnTo>
                  <a:pt x="719911" y="0"/>
                </a:lnTo>
                <a:lnTo>
                  <a:pt x="719911" y="719911"/>
                </a:lnTo>
                <a:lnTo>
                  <a:pt x="0" y="7199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87287" y="924829"/>
            <a:ext cx="711036" cy="711036"/>
          </a:xfrm>
          <a:custGeom>
            <a:avLst/>
            <a:gdLst/>
            <a:ahLst/>
            <a:cxnLst/>
            <a:rect l="l" t="t" r="r" b="b"/>
            <a:pathLst>
              <a:path w="711036" h="711036">
                <a:moveTo>
                  <a:pt x="0" y="0"/>
                </a:moveTo>
                <a:lnTo>
                  <a:pt x="711035" y="0"/>
                </a:lnTo>
                <a:lnTo>
                  <a:pt x="711035" y="711036"/>
                </a:lnTo>
                <a:lnTo>
                  <a:pt x="0" y="7110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2042" y="1706145"/>
            <a:ext cx="714054" cy="741413"/>
          </a:xfrm>
          <a:custGeom>
            <a:avLst/>
            <a:gdLst/>
            <a:ahLst/>
            <a:cxnLst/>
            <a:rect l="l" t="t" r="r" b="b"/>
            <a:pathLst>
              <a:path w="714054" h="741413">
                <a:moveTo>
                  <a:pt x="0" y="0"/>
                </a:moveTo>
                <a:lnTo>
                  <a:pt x="714055" y="0"/>
                </a:lnTo>
                <a:lnTo>
                  <a:pt x="714055" y="741412"/>
                </a:lnTo>
                <a:lnTo>
                  <a:pt x="0" y="7414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9551" y="2518995"/>
            <a:ext cx="708495" cy="983401"/>
          </a:xfrm>
          <a:custGeom>
            <a:avLst/>
            <a:gdLst/>
            <a:ahLst/>
            <a:cxnLst/>
            <a:rect l="l" t="t" r="r" b="b"/>
            <a:pathLst>
              <a:path w="708495" h="983401">
                <a:moveTo>
                  <a:pt x="0" y="0"/>
                </a:moveTo>
                <a:lnTo>
                  <a:pt x="708496" y="0"/>
                </a:lnTo>
                <a:lnTo>
                  <a:pt x="708496" y="983401"/>
                </a:lnTo>
                <a:lnTo>
                  <a:pt x="0" y="9834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1830" t="-3828" r="-53718" b="-723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6162" y="3573833"/>
            <a:ext cx="707387" cy="708805"/>
          </a:xfrm>
          <a:custGeom>
            <a:avLst/>
            <a:gdLst/>
            <a:ahLst/>
            <a:cxnLst/>
            <a:rect l="l" t="t" r="r" b="b"/>
            <a:pathLst>
              <a:path w="707387" h="708805">
                <a:moveTo>
                  <a:pt x="0" y="0"/>
                </a:moveTo>
                <a:lnTo>
                  <a:pt x="707388" y="0"/>
                </a:lnTo>
                <a:lnTo>
                  <a:pt x="707388" y="708805"/>
                </a:lnTo>
                <a:lnTo>
                  <a:pt x="0" y="7088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5007" y="4354076"/>
            <a:ext cx="708543" cy="708543"/>
          </a:xfrm>
          <a:custGeom>
            <a:avLst/>
            <a:gdLst/>
            <a:ahLst/>
            <a:cxnLst/>
            <a:rect l="l" t="t" r="r" b="b"/>
            <a:pathLst>
              <a:path w="708543" h="708543">
                <a:moveTo>
                  <a:pt x="0" y="0"/>
                </a:moveTo>
                <a:lnTo>
                  <a:pt x="708543" y="0"/>
                </a:lnTo>
                <a:lnTo>
                  <a:pt x="708543" y="708543"/>
                </a:lnTo>
                <a:lnTo>
                  <a:pt x="0" y="7085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5007" y="5134056"/>
            <a:ext cx="707916" cy="707916"/>
          </a:xfrm>
          <a:custGeom>
            <a:avLst/>
            <a:gdLst/>
            <a:ahLst/>
            <a:cxnLst/>
            <a:rect l="l" t="t" r="r" b="b"/>
            <a:pathLst>
              <a:path w="707916" h="707916">
                <a:moveTo>
                  <a:pt x="0" y="0"/>
                </a:moveTo>
                <a:lnTo>
                  <a:pt x="707915" y="0"/>
                </a:lnTo>
                <a:lnTo>
                  <a:pt x="707915" y="707916"/>
                </a:lnTo>
                <a:lnTo>
                  <a:pt x="0" y="7079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54432" y="5913409"/>
            <a:ext cx="718490" cy="749346"/>
          </a:xfrm>
          <a:custGeom>
            <a:avLst/>
            <a:gdLst/>
            <a:ahLst/>
            <a:cxnLst/>
            <a:rect l="l" t="t" r="r" b="b"/>
            <a:pathLst>
              <a:path w="718490" h="749346">
                <a:moveTo>
                  <a:pt x="0" y="0"/>
                </a:moveTo>
                <a:lnTo>
                  <a:pt x="718490" y="0"/>
                </a:lnTo>
                <a:lnTo>
                  <a:pt x="718490" y="749346"/>
                </a:lnTo>
                <a:lnTo>
                  <a:pt x="0" y="7493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54432" y="6734193"/>
            <a:ext cx="715276" cy="715276"/>
          </a:xfrm>
          <a:custGeom>
            <a:avLst/>
            <a:gdLst/>
            <a:ahLst/>
            <a:cxnLst/>
            <a:rect l="l" t="t" r="r" b="b"/>
            <a:pathLst>
              <a:path w="715276" h="715276">
                <a:moveTo>
                  <a:pt x="0" y="0"/>
                </a:moveTo>
                <a:lnTo>
                  <a:pt x="715276" y="0"/>
                </a:lnTo>
                <a:lnTo>
                  <a:pt x="715276" y="715276"/>
                </a:lnTo>
                <a:lnTo>
                  <a:pt x="0" y="7152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49213" y="7520906"/>
            <a:ext cx="720495" cy="812358"/>
          </a:xfrm>
          <a:custGeom>
            <a:avLst/>
            <a:gdLst/>
            <a:ahLst/>
            <a:cxnLst/>
            <a:rect l="l" t="t" r="r" b="b"/>
            <a:pathLst>
              <a:path w="720495" h="812358">
                <a:moveTo>
                  <a:pt x="0" y="0"/>
                </a:moveTo>
                <a:lnTo>
                  <a:pt x="720495" y="0"/>
                </a:lnTo>
                <a:lnTo>
                  <a:pt x="720495" y="812359"/>
                </a:lnTo>
                <a:lnTo>
                  <a:pt x="0" y="8123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1575" t="-3957" r="-31321" b="-440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60162" y="8404702"/>
            <a:ext cx="727885" cy="727885"/>
          </a:xfrm>
          <a:custGeom>
            <a:avLst/>
            <a:gdLst/>
            <a:ahLst/>
            <a:cxnLst/>
            <a:rect l="l" t="t" r="r" b="b"/>
            <a:pathLst>
              <a:path w="727885" h="727885">
                <a:moveTo>
                  <a:pt x="0" y="0"/>
                </a:moveTo>
                <a:lnTo>
                  <a:pt x="727885" y="0"/>
                </a:lnTo>
                <a:lnTo>
                  <a:pt x="727885" y="727885"/>
                </a:lnTo>
                <a:lnTo>
                  <a:pt x="0" y="7278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89960" y="9204024"/>
            <a:ext cx="714565" cy="705080"/>
          </a:xfrm>
          <a:custGeom>
            <a:avLst/>
            <a:gdLst/>
            <a:ahLst/>
            <a:cxnLst/>
            <a:rect l="l" t="t" r="r" b="b"/>
            <a:pathLst>
              <a:path w="714565" h="705080">
                <a:moveTo>
                  <a:pt x="0" y="0"/>
                </a:moveTo>
                <a:lnTo>
                  <a:pt x="714565" y="0"/>
                </a:lnTo>
                <a:lnTo>
                  <a:pt x="714565" y="705080"/>
                </a:lnTo>
                <a:lnTo>
                  <a:pt x="0" y="70508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6855860" y="0"/>
            <a:ext cx="1304050" cy="10287000"/>
            <a:chOff x="0" y="0"/>
            <a:chExt cx="338958" cy="26738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38958" cy="2673873"/>
            </a:xfrm>
            <a:custGeom>
              <a:avLst/>
              <a:gdLst/>
              <a:ahLst/>
              <a:cxnLst/>
              <a:rect l="l" t="t" r="r" b="b"/>
              <a:pathLst>
                <a:path w="338958" h="2673873">
                  <a:moveTo>
                    <a:pt x="338958" y="0"/>
                  </a:moveTo>
                  <a:lnTo>
                    <a:pt x="338958" y="2559573"/>
                  </a:lnTo>
                  <a:lnTo>
                    <a:pt x="169479" y="2673873"/>
                  </a:lnTo>
                  <a:lnTo>
                    <a:pt x="0" y="255957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38958" cy="2597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7145876" y="75628"/>
            <a:ext cx="724018" cy="725042"/>
          </a:xfrm>
          <a:custGeom>
            <a:avLst/>
            <a:gdLst/>
            <a:ahLst/>
            <a:cxnLst/>
            <a:rect l="l" t="t" r="r" b="b"/>
            <a:pathLst>
              <a:path w="724018" h="725042">
                <a:moveTo>
                  <a:pt x="0" y="0"/>
                </a:moveTo>
                <a:lnTo>
                  <a:pt x="724018" y="0"/>
                </a:lnTo>
                <a:lnTo>
                  <a:pt x="724018" y="725042"/>
                </a:lnTo>
                <a:lnTo>
                  <a:pt x="0" y="72504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7145876" y="851197"/>
            <a:ext cx="730645" cy="869431"/>
          </a:xfrm>
          <a:custGeom>
            <a:avLst/>
            <a:gdLst/>
            <a:ahLst/>
            <a:cxnLst/>
            <a:rect l="l" t="t" r="r" b="b"/>
            <a:pathLst>
              <a:path w="730645" h="869431">
                <a:moveTo>
                  <a:pt x="0" y="0"/>
                </a:moveTo>
                <a:lnTo>
                  <a:pt x="730645" y="0"/>
                </a:lnTo>
                <a:lnTo>
                  <a:pt x="730645" y="869431"/>
                </a:lnTo>
                <a:lnTo>
                  <a:pt x="0" y="86943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56187" t="-533" r="-56698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7142576" y="1764059"/>
            <a:ext cx="727318" cy="731248"/>
          </a:xfrm>
          <a:custGeom>
            <a:avLst/>
            <a:gdLst/>
            <a:ahLst/>
            <a:cxnLst/>
            <a:rect l="l" t="t" r="r" b="b"/>
            <a:pathLst>
              <a:path w="727318" h="731248">
                <a:moveTo>
                  <a:pt x="0" y="0"/>
                </a:moveTo>
                <a:lnTo>
                  <a:pt x="727318" y="0"/>
                </a:lnTo>
                <a:lnTo>
                  <a:pt x="727318" y="731248"/>
                </a:lnTo>
                <a:lnTo>
                  <a:pt x="0" y="73124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7156856" y="2538737"/>
            <a:ext cx="719665" cy="712701"/>
          </a:xfrm>
          <a:custGeom>
            <a:avLst/>
            <a:gdLst/>
            <a:ahLst/>
            <a:cxnLst/>
            <a:rect l="l" t="t" r="r" b="b"/>
            <a:pathLst>
              <a:path w="719665" h="712701">
                <a:moveTo>
                  <a:pt x="0" y="0"/>
                </a:moveTo>
                <a:lnTo>
                  <a:pt x="719665" y="0"/>
                </a:lnTo>
                <a:lnTo>
                  <a:pt x="719665" y="712701"/>
                </a:lnTo>
                <a:lnTo>
                  <a:pt x="0" y="71270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8773" t="-9835" r="-10381" b="-10483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7156856" y="3294869"/>
            <a:ext cx="722478" cy="728986"/>
          </a:xfrm>
          <a:custGeom>
            <a:avLst/>
            <a:gdLst/>
            <a:ahLst/>
            <a:cxnLst/>
            <a:rect l="l" t="t" r="r" b="b"/>
            <a:pathLst>
              <a:path w="722478" h="728986">
                <a:moveTo>
                  <a:pt x="0" y="0"/>
                </a:moveTo>
                <a:lnTo>
                  <a:pt x="722477" y="0"/>
                </a:lnTo>
                <a:lnTo>
                  <a:pt x="722477" y="728987"/>
                </a:lnTo>
                <a:lnTo>
                  <a:pt x="0" y="72898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804" t="-3804" r="-2799" b="-4693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7155767" y="4067287"/>
            <a:ext cx="721842" cy="721842"/>
          </a:xfrm>
          <a:custGeom>
            <a:avLst/>
            <a:gdLst/>
            <a:ahLst/>
            <a:cxnLst/>
            <a:rect l="l" t="t" r="r" b="b"/>
            <a:pathLst>
              <a:path w="721842" h="721842">
                <a:moveTo>
                  <a:pt x="0" y="0"/>
                </a:moveTo>
                <a:lnTo>
                  <a:pt x="721842" y="0"/>
                </a:lnTo>
                <a:lnTo>
                  <a:pt x="721842" y="721841"/>
                </a:lnTo>
                <a:lnTo>
                  <a:pt x="0" y="72184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52109" t="-13126" r="-52468" b="-13487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7156856" y="4832559"/>
            <a:ext cx="727461" cy="718632"/>
          </a:xfrm>
          <a:custGeom>
            <a:avLst/>
            <a:gdLst/>
            <a:ahLst/>
            <a:cxnLst/>
            <a:rect l="l" t="t" r="r" b="b"/>
            <a:pathLst>
              <a:path w="727461" h="718632">
                <a:moveTo>
                  <a:pt x="0" y="0"/>
                </a:moveTo>
                <a:lnTo>
                  <a:pt x="727461" y="0"/>
                </a:lnTo>
                <a:lnTo>
                  <a:pt x="727461" y="718632"/>
                </a:lnTo>
                <a:lnTo>
                  <a:pt x="0" y="71863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39330" r="-38721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7156856" y="5594622"/>
            <a:ext cx="730108" cy="781444"/>
          </a:xfrm>
          <a:custGeom>
            <a:avLst/>
            <a:gdLst/>
            <a:ahLst/>
            <a:cxnLst/>
            <a:rect l="l" t="t" r="r" b="b"/>
            <a:pathLst>
              <a:path w="730108" h="781444">
                <a:moveTo>
                  <a:pt x="0" y="0"/>
                </a:moveTo>
                <a:lnTo>
                  <a:pt x="730108" y="0"/>
                </a:lnTo>
                <a:lnTo>
                  <a:pt x="730108" y="781444"/>
                </a:lnTo>
                <a:lnTo>
                  <a:pt x="0" y="78144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59289" t="-14220" r="-59673" b="-12392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7165643" y="6419497"/>
            <a:ext cx="691112" cy="658090"/>
          </a:xfrm>
          <a:custGeom>
            <a:avLst/>
            <a:gdLst/>
            <a:ahLst/>
            <a:cxnLst/>
            <a:rect l="l" t="t" r="r" b="b"/>
            <a:pathLst>
              <a:path w="691112" h="658090">
                <a:moveTo>
                  <a:pt x="0" y="0"/>
                </a:moveTo>
                <a:lnTo>
                  <a:pt x="691112" y="0"/>
                </a:lnTo>
                <a:lnTo>
                  <a:pt x="691112" y="658089"/>
                </a:lnTo>
                <a:lnTo>
                  <a:pt x="0" y="65808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45658" t="-12890" r="-45653" b="-11453"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7175042" y="7712041"/>
            <a:ext cx="683293" cy="683293"/>
          </a:xfrm>
          <a:custGeom>
            <a:avLst/>
            <a:gdLst/>
            <a:ahLst/>
            <a:cxnLst/>
            <a:rect l="l" t="t" r="r" b="b"/>
            <a:pathLst>
              <a:path w="683293" h="683293">
                <a:moveTo>
                  <a:pt x="0" y="0"/>
                </a:moveTo>
                <a:lnTo>
                  <a:pt x="683293" y="0"/>
                </a:lnTo>
                <a:lnTo>
                  <a:pt x="683293" y="683293"/>
                </a:lnTo>
                <a:lnTo>
                  <a:pt x="0" y="683293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7131402" y="8438765"/>
            <a:ext cx="759593" cy="759256"/>
          </a:xfrm>
          <a:custGeom>
            <a:avLst/>
            <a:gdLst/>
            <a:ahLst/>
            <a:cxnLst/>
            <a:rect l="l" t="t" r="r" b="b"/>
            <a:pathLst>
              <a:path w="759593" h="759256">
                <a:moveTo>
                  <a:pt x="0" y="0"/>
                </a:moveTo>
                <a:lnTo>
                  <a:pt x="759593" y="0"/>
                </a:lnTo>
                <a:lnTo>
                  <a:pt x="759593" y="759257"/>
                </a:lnTo>
                <a:lnTo>
                  <a:pt x="0" y="7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7153122" y="7121017"/>
            <a:ext cx="727132" cy="547593"/>
          </a:xfrm>
          <a:custGeom>
            <a:avLst/>
            <a:gdLst/>
            <a:ahLst/>
            <a:cxnLst/>
            <a:rect l="l" t="t" r="r" b="b"/>
            <a:pathLst>
              <a:path w="727132" h="547593">
                <a:moveTo>
                  <a:pt x="0" y="0"/>
                </a:moveTo>
                <a:lnTo>
                  <a:pt x="727132" y="0"/>
                </a:lnTo>
                <a:lnTo>
                  <a:pt x="727132" y="547593"/>
                </a:lnTo>
                <a:lnTo>
                  <a:pt x="0" y="547593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7175042" y="9241453"/>
            <a:ext cx="687387" cy="265031"/>
          </a:xfrm>
          <a:custGeom>
            <a:avLst/>
            <a:gdLst/>
            <a:ahLst/>
            <a:cxnLst/>
            <a:rect l="l" t="t" r="r" b="b"/>
            <a:pathLst>
              <a:path w="687387" h="265031">
                <a:moveTo>
                  <a:pt x="0" y="0"/>
                </a:moveTo>
                <a:lnTo>
                  <a:pt x="687386" y="0"/>
                </a:lnTo>
                <a:lnTo>
                  <a:pt x="687386" y="265031"/>
                </a:lnTo>
                <a:lnTo>
                  <a:pt x="0" y="265031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592034" y="214492"/>
            <a:ext cx="2087802" cy="814208"/>
          </a:xfrm>
          <a:custGeom>
            <a:avLst/>
            <a:gdLst/>
            <a:ahLst/>
            <a:cxnLst/>
            <a:rect l="l" t="t" r="r" b="b"/>
            <a:pathLst>
              <a:path w="2087802" h="814208">
                <a:moveTo>
                  <a:pt x="0" y="0"/>
                </a:moveTo>
                <a:lnTo>
                  <a:pt x="2087803" y="0"/>
                </a:lnTo>
                <a:lnTo>
                  <a:pt x="2087803" y="814208"/>
                </a:lnTo>
                <a:lnTo>
                  <a:pt x="0" y="814208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3564464" y="9258300"/>
            <a:ext cx="3170692" cy="924785"/>
          </a:xfrm>
          <a:custGeom>
            <a:avLst/>
            <a:gdLst/>
            <a:ahLst/>
            <a:cxnLst/>
            <a:rect l="l" t="t" r="r" b="b"/>
            <a:pathLst>
              <a:path w="3170692" h="924785">
                <a:moveTo>
                  <a:pt x="0" y="0"/>
                </a:moveTo>
                <a:lnTo>
                  <a:pt x="3170692" y="0"/>
                </a:lnTo>
                <a:lnTo>
                  <a:pt x="3170692" y="924785"/>
                </a:lnTo>
                <a:lnTo>
                  <a:pt x="0" y="924785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36" name="Title 35"/>
          <p:cNvSpPr>
            <a:spLocks noGrp="1"/>
          </p:cNvSpPr>
          <p:nvPr>
            <p:ph type="title"/>
          </p:nvPr>
        </p:nvSpPr>
        <p:spPr>
          <a:xfrm>
            <a:off x="5371604" y="1039590"/>
            <a:ext cx="8072156" cy="136207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Progress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kegiatan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 Placeholder 36"/>
          <p:cNvSpPr>
            <a:spLocks noGrp="1"/>
          </p:cNvSpPr>
          <p:nvPr>
            <p:ph type="body" idx="1"/>
          </p:nvPr>
        </p:nvSpPr>
        <p:spPr>
          <a:xfrm>
            <a:off x="4038599" y="2129683"/>
            <a:ext cx="12010583" cy="1158250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Jelaskan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Secara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Singkat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mengenai </a:t>
            </a:r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kemajuan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kegiatan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8187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0733" y="8753169"/>
            <a:ext cx="12053027" cy="1506628"/>
          </a:xfrm>
          <a:custGeom>
            <a:avLst/>
            <a:gdLst/>
            <a:ahLst/>
            <a:cxnLst/>
            <a:rect l="l" t="t" r="r" b="b"/>
            <a:pathLst>
              <a:path w="12053027" h="1506628">
                <a:moveTo>
                  <a:pt x="0" y="0"/>
                </a:moveTo>
                <a:lnTo>
                  <a:pt x="12053027" y="0"/>
                </a:lnTo>
                <a:lnTo>
                  <a:pt x="12053027" y="1506629"/>
                </a:lnTo>
                <a:lnTo>
                  <a:pt x="0" y="1506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3751" y="0"/>
            <a:ext cx="1286982" cy="10287000"/>
            <a:chOff x="0" y="0"/>
            <a:chExt cx="33895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8958" cy="2709333"/>
            </a:xfrm>
            <a:custGeom>
              <a:avLst/>
              <a:gdLst/>
              <a:ahLst/>
              <a:cxnLst/>
              <a:rect l="l" t="t" r="r" b="b"/>
              <a:pathLst>
                <a:path w="338958" h="2709333">
                  <a:moveTo>
                    <a:pt x="338958" y="0"/>
                  </a:moveTo>
                  <a:lnTo>
                    <a:pt x="338958" y="2595033"/>
                  </a:lnTo>
                  <a:lnTo>
                    <a:pt x="169479" y="2709333"/>
                  </a:lnTo>
                  <a:lnTo>
                    <a:pt x="0" y="259503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8958" cy="2633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73552" y="134638"/>
            <a:ext cx="719911" cy="719911"/>
          </a:xfrm>
          <a:custGeom>
            <a:avLst/>
            <a:gdLst/>
            <a:ahLst/>
            <a:cxnLst/>
            <a:rect l="l" t="t" r="r" b="b"/>
            <a:pathLst>
              <a:path w="719911" h="719911">
                <a:moveTo>
                  <a:pt x="0" y="0"/>
                </a:moveTo>
                <a:lnTo>
                  <a:pt x="719911" y="0"/>
                </a:lnTo>
                <a:lnTo>
                  <a:pt x="719911" y="719911"/>
                </a:lnTo>
                <a:lnTo>
                  <a:pt x="0" y="7199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87287" y="924829"/>
            <a:ext cx="711036" cy="711036"/>
          </a:xfrm>
          <a:custGeom>
            <a:avLst/>
            <a:gdLst/>
            <a:ahLst/>
            <a:cxnLst/>
            <a:rect l="l" t="t" r="r" b="b"/>
            <a:pathLst>
              <a:path w="711036" h="711036">
                <a:moveTo>
                  <a:pt x="0" y="0"/>
                </a:moveTo>
                <a:lnTo>
                  <a:pt x="711035" y="0"/>
                </a:lnTo>
                <a:lnTo>
                  <a:pt x="711035" y="711036"/>
                </a:lnTo>
                <a:lnTo>
                  <a:pt x="0" y="7110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2042" y="1706145"/>
            <a:ext cx="714054" cy="741413"/>
          </a:xfrm>
          <a:custGeom>
            <a:avLst/>
            <a:gdLst/>
            <a:ahLst/>
            <a:cxnLst/>
            <a:rect l="l" t="t" r="r" b="b"/>
            <a:pathLst>
              <a:path w="714054" h="741413">
                <a:moveTo>
                  <a:pt x="0" y="0"/>
                </a:moveTo>
                <a:lnTo>
                  <a:pt x="714055" y="0"/>
                </a:lnTo>
                <a:lnTo>
                  <a:pt x="714055" y="741412"/>
                </a:lnTo>
                <a:lnTo>
                  <a:pt x="0" y="7414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9551" y="2518995"/>
            <a:ext cx="708495" cy="983401"/>
          </a:xfrm>
          <a:custGeom>
            <a:avLst/>
            <a:gdLst/>
            <a:ahLst/>
            <a:cxnLst/>
            <a:rect l="l" t="t" r="r" b="b"/>
            <a:pathLst>
              <a:path w="708495" h="983401">
                <a:moveTo>
                  <a:pt x="0" y="0"/>
                </a:moveTo>
                <a:lnTo>
                  <a:pt x="708496" y="0"/>
                </a:lnTo>
                <a:lnTo>
                  <a:pt x="708496" y="983401"/>
                </a:lnTo>
                <a:lnTo>
                  <a:pt x="0" y="9834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1830" t="-3828" r="-53718" b="-723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6162" y="3573833"/>
            <a:ext cx="707387" cy="708805"/>
          </a:xfrm>
          <a:custGeom>
            <a:avLst/>
            <a:gdLst/>
            <a:ahLst/>
            <a:cxnLst/>
            <a:rect l="l" t="t" r="r" b="b"/>
            <a:pathLst>
              <a:path w="707387" h="708805">
                <a:moveTo>
                  <a:pt x="0" y="0"/>
                </a:moveTo>
                <a:lnTo>
                  <a:pt x="707388" y="0"/>
                </a:lnTo>
                <a:lnTo>
                  <a:pt x="707388" y="708805"/>
                </a:lnTo>
                <a:lnTo>
                  <a:pt x="0" y="7088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5007" y="4354076"/>
            <a:ext cx="708543" cy="708543"/>
          </a:xfrm>
          <a:custGeom>
            <a:avLst/>
            <a:gdLst/>
            <a:ahLst/>
            <a:cxnLst/>
            <a:rect l="l" t="t" r="r" b="b"/>
            <a:pathLst>
              <a:path w="708543" h="708543">
                <a:moveTo>
                  <a:pt x="0" y="0"/>
                </a:moveTo>
                <a:lnTo>
                  <a:pt x="708543" y="0"/>
                </a:lnTo>
                <a:lnTo>
                  <a:pt x="708543" y="708543"/>
                </a:lnTo>
                <a:lnTo>
                  <a:pt x="0" y="7085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5007" y="5134056"/>
            <a:ext cx="707916" cy="707916"/>
          </a:xfrm>
          <a:custGeom>
            <a:avLst/>
            <a:gdLst/>
            <a:ahLst/>
            <a:cxnLst/>
            <a:rect l="l" t="t" r="r" b="b"/>
            <a:pathLst>
              <a:path w="707916" h="707916">
                <a:moveTo>
                  <a:pt x="0" y="0"/>
                </a:moveTo>
                <a:lnTo>
                  <a:pt x="707915" y="0"/>
                </a:lnTo>
                <a:lnTo>
                  <a:pt x="707915" y="707916"/>
                </a:lnTo>
                <a:lnTo>
                  <a:pt x="0" y="7079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54432" y="5913409"/>
            <a:ext cx="718490" cy="749346"/>
          </a:xfrm>
          <a:custGeom>
            <a:avLst/>
            <a:gdLst/>
            <a:ahLst/>
            <a:cxnLst/>
            <a:rect l="l" t="t" r="r" b="b"/>
            <a:pathLst>
              <a:path w="718490" h="749346">
                <a:moveTo>
                  <a:pt x="0" y="0"/>
                </a:moveTo>
                <a:lnTo>
                  <a:pt x="718490" y="0"/>
                </a:lnTo>
                <a:lnTo>
                  <a:pt x="718490" y="749346"/>
                </a:lnTo>
                <a:lnTo>
                  <a:pt x="0" y="7493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54432" y="6734193"/>
            <a:ext cx="715276" cy="715276"/>
          </a:xfrm>
          <a:custGeom>
            <a:avLst/>
            <a:gdLst/>
            <a:ahLst/>
            <a:cxnLst/>
            <a:rect l="l" t="t" r="r" b="b"/>
            <a:pathLst>
              <a:path w="715276" h="715276">
                <a:moveTo>
                  <a:pt x="0" y="0"/>
                </a:moveTo>
                <a:lnTo>
                  <a:pt x="715276" y="0"/>
                </a:lnTo>
                <a:lnTo>
                  <a:pt x="715276" y="715276"/>
                </a:lnTo>
                <a:lnTo>
                  <a:pt x="0" y="7152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49213" y="7520906"/>
            <a:ext cx="720495" cy="812358"/>
          </a:xfrm>
          <a:custGeom>
            <a:avLst/>
            <a:gdLst/>
            <a:ahLst/>
            <a:cxnLst/>
            <a:rect l="l" t="t" r="r" b="b"/>
            <a:pathLst>
              <a:path w="720495" h="812358">
                <a:moveTo>
                  <a:pt x="0" y="0"/>
                </a:moveTo>
                <a:lnTo>
                  <a:pt x="720495" y="0"/>
                </a:lnTo>
                <a:lnTo>
                  <a:pt x="720495" y="812359"/>
                </a:lnTo>
                <a:lnTo>
                  <a:pt x="0" y="8123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1575" t="-3957" r="-31321" b="-440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60162" y="8404702"/>
            <a:ext cx="727885" cy="727885"/>
          </a:xfrm>
          <a:custGeom>
            <a:avLst/>
            <a:gdLst/>
            <a:ahLst/>
            <a:cxnLst/>
            <a:rect l="l" t="t" r="r" b="b"/>
            <a:pathLst>
              <a:path w="727885" h="727885">
                <a:moveTo>
                  <a:pt x="0" y="0"/>
                </a:moveTo>
                <a:lnTo>
                  <a:pt x="727885" y="0"/>
                </a:lnTo>
                <a:lnTo>
                  <a:pt x="727885" y="727885"/>
                </a:lnTo>
                <a:lnTo>
                  <a:pt x="0" y="7278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89960" y="9204024"/>
            <a:ext cx="714565" cy="705080"/>
          </a:xfrm>
          <a:custGeom>
            <a:avLst/>
            <a:gdLst/>
            <a:ahLst/>
            <a:cxnLst/>
            <a:rect l="l" t="t" r="r" b="b"/>
            <a:pathLst>
              <a:path w="714565" h="705080">
                <a:moveTo>
                  <a:pt x="0" y="0"/>
                </a:moveTo>
                <a:lnTo>
                  <a:pt x="714565" y="0"/>
                </a:lnTo>
                <a:lnTo>
                  <a:pt x="714565" y="705080"/>
                </a:lnTo>
                <a:lnTo>
                  <a:pt x="0" y="70508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6855860" y="0"/>
            <a:ext cx="1304050" cy="10287000"/>
            <a:chOff x="0" y="0"/>
            <a:chExt cx="338958" cy="26738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38958" cy="2673873"/>
            </a:xfrm>
            <a:custGeom>
              <a:avLst/>
              <a:gdLst/>
              <a:ahLst/>
              <a:cxnLst/>
              <a:rect l="l" t="t" r="r" b="b"/>
              <a:pathLst>
                <a:path w="338958" h="2673873">
                  <a:moveTo>
                    <a:pt x="338958" y="0"/>
                  </a:moveTo>
                  <a:lnTo>
                    <a:pt x="338958" y="2559573"/>
                  </a:lnTo>
                  <a:lnTo>
                    <a:pt x="169479" y="2673873"/>
                  </a:lnTo>
                  <a:lnTo>
                    <a:pt x="0" y="255957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38958" cy="2597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7145876" y="75628"/>
            <a:ext cx="724018" cy="725042"/>
          </a:xfrm>
          <a:custGeom>
            <a:avLst/>
            <a:gdLst/>
            <a:ahLst/>
            <a:cxnLst/>
            <a:rect l="l" t="t" r="r" b="b"/>
            <a:pathLst>
              <a:path w="724018" h="725042">
                <a:moveTo>
                  <a:pt x="0" y="0"/>
                </a:moveTo>
                <a:lnTo>
                  <a:pt x="724018" y="0"/>
                </a:lnTo>
                <a:lnTo>
                  <a:pt x="724018" y="725042"/>
                </a:lnTo>
                <a:lnTo>
                  <a:pt x="0" y="72504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7145876" y="851197"/>
            <a:ext cx="730645" cy="869431"/>
          </a:xfrm>
          <a:custGeom>
            <a:avLst/>
            <a:gdLst/>
            <a:ahLst/>
            <a:cxnLst/>
            <a:rect l="l" t="t" r="r" b="b"/>
            <a:pathLst>
              <a:path w="730645" h="869431">
                <a:moveTo>
                  <a:pt x="0" y="0"/>
                </a:moveTo>
                <a:lnTo>
                  <a:pt x="730645" y="0"/>
                </a:lnTo>
                <a:lnTo>
                  <a:pt x="730645" y="869431"/>
                </a:lnTo>
                <a:lnTo>
                  <a:pt x="0" y="86943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56187" t="-533" r="-56698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7142576" y="1764059"/>
            <a:ext cx="727318" cy="731248"/>
          </a:xfrm>
          <a:custGeom>
            <a:avLst/>
            <a:gdLst/>
            <a:ahLst/>
            <a:cxnLst/>
            <a:rect l="l" t="t" r="r" b="b"/>
            <a:pathLst>
              <a:path w="727318" h="731248">
                <a:moveTo>
                  <a:pt x="0" y="0"/>
                </a:moveTo>
                <a:lnTo>
                  <a:pt x="727318" y="0"/>
                </a:lnTo>
                <a:lnTo>
                  <a:pt x="727318" y="731248"/>
                </a:lnTo>
                <a:lnTo>
                  <a:pt x="0" y="73124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7156856" y="2538737"/>
            <a:ext cx="719665" cy="712701"/>
          </a:xfrm>
          <a:custGeom>
            <a:avLst/>
            <a:gdLst/>
            <a:ahLst/>
            <a:cxnLst/>
            <a:rect l="l" t="t" r="r" b="b"/>
            <a:pathLst>
              <a:path w="719665" h="712701">
                <a:moveTo>
                  <a:pt x="0" y="0"/>
                </a:moveTo>
                <a:lnTo>
                  <a:pt x="719665" y="0"/>
                </a:lnTo>
                <a:lnTo>
                  <a:pt x="719665" y="712701"/>
                </a:lnTo>
                <a:lnTo>
                  <a:pt x="0" y="71270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8773" t="-9835" r="-10381" b="-10483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7156856" y="3294869"/>
            <a:ext cx="722478" cy="728986"/>
          </a:xfrm>
          <a:custGeom>
            <a:avLst/>
            <a:gdLst/>
            <a:ahLst/>
            <a:cxnLst/>
            <a:rect l="l" t="t" r="r" b="b"/>
            <a:pathLst>
              <a:path w="722478" h="728986">
                <a:moveTo>
                  <a:pt x="0" y="0"/>
                </a:moveTo>
                <a:lnTo>
                  <a:pt x="722477" y="0"/>
                </a:lnTo>
                <a:lnTo>
                  <a:pt x="722477" y="728987"/>
                </a:lnTo>
                <a:lnTo>
                  <a:pt x="0" y="72898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804" t="-3804" r="-2799" b="-4693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7155767" y="4067287"/>
            <a:ext cx="721842" cy="721842"/>
          </a:xfrm>
          <a:custGeom>
            <a:avLst/>
            <a:gdLst/>
            <a:ahLst/>
            <a:cxnLst/>
            <a:rect l="l" t="t" r="r" b="b"/>
            <a:pathLst>
              <a:path w="721842" h="721842">
                <a:moveTo>
                  <a:pt x="0" y="0"/>
                </a:moveTo>
                <a:lnTo>
                  <a:pt x="721842" y="0"/>
                </a:lnTo>
                <a:lnTo>
                  <a:pt x="721842" y="721841"/>
                </a:lnTo>
                <a:lnTo>
                  <a:pt x="0" y="72184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52109" t="-13126" r="-52468" b="-13487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7156856" y="4832559"/>
            <a:ext cx="727461" cy="718632"/>
          </a:xfrm>
          <a:custGeom>
            <a:avLst/>
            <a:gdLst/>
            <a:ahLst/>
            <a:cxnLst/>
            <a:rect l="l" t="t" r="r" b="b"/>
            <a:pathLst>
              <a:path w="727461" h="718632">
                <a:moveTo>
                  <a:pt x="0" y="0"/>
                </a:moveTo>
                <a:lnTo>
                  <a:pt x="727461" y="0"/>
                </a:lnTo>
                <a:lnTo>
                  <a:pt x="727461" y="718632"/>
                </a:lnTo>
                <a:lnTo>
                  <a:pt x="0" y="71863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39330" r="-38721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7156856" y="5594622"/>
            <a:ext cx="730108" cy="781444"/>
          </a:xfrm>
          <a:custGeom>
            <a:avLst/>
            <a:gdLst/>
            <a:ahLst/>
            <a:cxnLst/>
            <a:rect l="l" t="t" r="r" b="b"/>
            <a:pathLst>
              <a:path w="730108" h="781444">
                <a:moveTo>
                  <a:pt x="0" y="0"/>
                </a:moveTo>
                <a:lnTo>
                  <a:pt x="730108" y="0"/>
                </a:lnTo>
                <a:lnTo>
                  <a:pt x="730108" y="781444"/>
                </a:lnTo>
                <a:lnTo>
                  <a:pt x="0" y="78144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59289" t="-14220" r="-59673" b="-12392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7165643" y="6419497"/>
            <a:ext cx="691112" cy="658090"/>
          </a:xfrm>
          <a:custGeom>
            <a:avLst/>
            <a:gdLst/>
            <a:ahLst/>
            <a:cxnLst/>
            <a:rect l="l" t="t" r="r" b="b"/>
            <a:pathLst>
              <a:path w="691112" h="658090">
                <a:moveTo>
                  <a:pt x="0" y="0"/>
                </a:moveTo>
                <a:lnTo>
                  <a:pt x="691112" y="0"/>
                </a:lnTo>
                <a:lnTo>
                  <a:pt x="691112" y="658089"/>
                </a:lnTo>
                <a:lnTo>
                  <a:pt x="0" y="65808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45658" t="-12890" r="-45653" b="-11453"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7175042" y="7712041"/>
            <a:ext cx="683293" cy="683293"/>
          </a:xfrm>
          <a:custGeom>
            <a:avLst/>
            <a:gdLst/>
            <a:ahLst/>
            <a:cxnLst/>
            <a:rect l="l" t="t" r="r" b="b"/>
            <a:pathLst>
              <a:path w="683293" h="683293">
                <a:moveTo>
                  <a:pt x="0" y="0"/>
                </a:moveTo>
                <a:lnTo>
                  <a:pt x="683293" y="0"/>
                </a:lnTo>
                <a:lnTo>
                  <a:pt x="683293" y="683293"/>
                </a:lnTo>
                <a:lnTo>
                  <a:pt x="0" y="683293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7131402" y="8438765"/>
            <a:ext cx="759593" cy="759256"/>
          </a:xfrm>
          <a:custGeom>
            <a:avLst/>
            <a:gdLst/>
            <a:ahLst/>
            <a:cxnLst/>
            <a:rect l="l" t="t" r="r" b="b"/>
            <a:pathLst>
              <a:path w="759593" h="759256">
                <a:moveTo>
                  <a:pt x="0" y="0"/>
                </a:moveTo>
                <a:lnTo>
                  <a:pt x="759593" y="0"/>
                </a:lnTo>
                <a:lnTo>
                  <a:pt x="759593" y="759257"/>
                </a:lnTo>
                <a:lnTo>
                  <a:pt x="0" y="7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7153122" y="7121017"/>
            <a:ext cx="727132" cy="547593"/>
          </a:xfrm>
          <a:custGeom>
            <a:avLst/>
            <a:gdLst/>
            <a:ahLst/>
            <a:cxnLst/>
            <a:rect l="l" t="t" r="r" b="b"/>
            <a:pathLst>
              <a:path w="727132" h="547593">
                <a:moveTo>
                  <a:pt x="0" y="0"/>
                </a:moveTo>
                <a:lnTo>
                  <a:pt x="727132" y="0"/>
                </a:lnTo>
                <a:lnTo>
                  <a:pt x="727132" y="547593"/>
                </a:lnTo>
                <a:lnTo>
                  <a:pt x="0" y="547593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7175042" y="9241453"/>
            <a:ext cx="687387" cy="265031"/>
          </a:xfrm>
          <a:custGeom>
            <a:avLst/>
            <a:gdLst/>
            <a:ahLst/>
            <a:cxnLst/>
            <a:rect l="l" t="t" r="r" b="b"/>
            <a:pathLst>
              <a:path w="687387" h="265031">
                <a:moveTo>
                  <a:pt x="0" y="0"/>
                </a:moveTo>
                <a:lnTo>
                  <a:pt x="687386" y="0"/>
                </a:lnTo>
                <a:lnTo>
                  <a:pt x="687386" y="265031"/>
                </a:lnTo>
                <a:lnTo>
                  <a:pt x="0" y="265031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592034" y="214492"/>
            <a:ext cx="2087802" cy="814208"/>
          </a:xfrm>
          <a:custGeom>
            <a:avLst/>
            <a:gdLst/>
            <a:ahLst/>
            <a:cxnLst/>
            <a:rect l="l" t="t" r="r" b="b"/>
            <a:pathLst>
              <a:path w="2087802" h="814208">
                <a:moveTo>
                  <a:pt x="0" y="0"/>
                </a:moveTo>
                <a:lnTo>
                  <a:pt x="2087803" y="0"/>
                </a:lnTo>
                <a:lnTo>
                  <a:pt x="2087803" y="814208"/>
                </a:lnTo>
                <a:lnTo>
                  <a:pt x="0" y="814208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3564464" y="9258300"/>
            <a:ext cx="3170692" cy="924785"/>
          </a:xfrm>
          <a:custGeom>
            <a:avLst/>
            <a:gdLst/>
            <a:ahLst/>
            <a:cxnLst/>
            <a:rect l="l" t="t" r="r" b="b"/>
            <a:pathLst>
              <a:path w="3170692" h="924785">
                <a:moveTo>
                  <a:pt x="0" y="0"/>
                </a:moveTo>
                <a:lnTo>
                  <a:pt x="3170692" y="0"/>
                </a:lnTo>
                <a:lnTo>
                  <a:pt x="3170692" y="924785"/>
                </a:lnTo>
                <a:lnTo>
                  <a:pt x="0" y="924785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36" name="Title 35"/>
          <p:cNvSpPr>
            <a:spLocks noGrp="1"/>
          </p:cNvSpPr>
          <p:nvPr>
            <p:ph type="title"/>
          </p:nvPr>
        </p:nvSpPr>
        <p:spPr>
          <a:xfrm>
            <a:off x="5492308" y="867999"/>
            <a:ext cx="8072156" cy="1362075"/>
          </a:xfrm>
        </p:spPr>
        <p:txBody>
          <a:bodyPr/>
          <a:lstStyle/>
          <a:p>
            <a:pPr algn="ctr"/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Luaran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penelitian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277760"/>
              </p:ext>
            </p:extLst>
          </p:nvPr>
        </p:nvGraphicFramePr>
        <p:xfrm>
          <a:off x="3275915" y="2213086"/>
          <a:ext cx="12192000" cy="486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7485">
                  <a:extLst>
                    <a:ext uri="{9D8B030D-6E8A-4147-A177-3AD203B41FA5}">
                      <a16:colId xmlns:a16="http://schemas.microsoft.com/office/drawing/2014/main" val="3854794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94644369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345779309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57693479"/>
                    </a:ext>
                  </a:extLst>
                </a:gridCol>
                <a:gridCol w="2132915">
                  <a:extLst>
                    <a:ext uri="{9D8B030D-6E8A-4147-A177-3AD203B41FA5}">
                      <a16:colId xmlns:a16="http://schemas.microsoft.com/office/drawing/2014/main" val="1137948524"/>
                    </a:ext>
                  </a:extLst>
                </a:gridCol>
              </a:tblGrid>
              <a:tr h="9729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Judul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Nama Jurnal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Penanggungjawab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Status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3350174"/>
                  </a:ext>
                </a:extLst>
              </a:tr>
              <a:tr h="9729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PT Host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170417"/>
                  </a:ext>
                </a:extLst>
              </a:tr>
              <a:tr h="9729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PT </a:t>
                      </a:r>
                      <a:r>
                        <a:rPr lang="en-US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Mitra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232196"/>
                  </a:ext>
                </a:extLst>
              </a:tr>
              <a:tr h="9729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PT </a:t>
                      </a:r>
                      <a:r>
                        <a:rPr lang="en-US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Mitra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19073"/>
                  </a:ext>
                </a:extLst>
              </a:tr>
              <a:tr h="9729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dst</a:t>
                      </a:r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857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788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0733" y="8753169"/>
            <a:ext cx="12053027" cy="1506628"/>
          </a:xfrm>
          <a:custGeom>
            <a:avLst/>
            <a:gdLst/>
            <a:ahLst/>
            <a:cxnLst/>
            <a:rect l="l" t="t" r="r" b="b"/>
            <a:pathLst>
              <a:path w="12053027" h="1506628">
                <a:moveTo>
                  <a:pt x="0" y="0"/>
                </a:moveTo>
                <a:lnTo>
                  <a:pt x="12053027" y="0"/>
                </a:lnTo>
                <a:lnTo>
                  <a:pt x="12053027" y="1506629"/>
                </a:lnTo>
                <a:lnTo>
                  <a:pt x="0" y="1506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3751" y="0"/>
            <a:ext cx="1286982" cy="10287000"/>
            <a:chOff x="0" y="0"/>
            <a:chExt cx="33895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8958" cy="2709333"/>
            </a:xfrm>
            <a:custGeom>
              <a:avLst/>
              <a:gdLst/>
              <a:ahLst/>
              <a:cxnLst/>
              <a:rect l="l" t="t" r="r" b="b"/>
              <a:pathLst>
                <a:path w="338958" h="2709333">
                  <a:moveTo>
                    <a:pt x="338958" y="0"/>
                  </a:moveTo>
                  <a:lnTo>
                    <a:pt x="338958" y="2595033"/>
                  </a:lnTo>
                  <a:lnTo>
                    <a:pt x="169479" y="2709333"/>
                  </a:lnTo>
                  <a:lnTo>
                    <a:pt x="0" y="259503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8958" cy="2633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73552" y="134638"/>
            <a:ext cx="719911" cy="719911"/>
          </a:xfrm>
          <a:custGeom>
            <a:avLst/>
            <a:gdLst/>
            <a:ahLst/>
            <a:cxnLst/>
            <a:rect l="l" t="t" r="r" b="b"/>
            <a:pathLst>
              <a:path w="719911" h="719911">
                <a:moveTo>
                  <a:pt x="0" y="0"/>
                </a:moveTo>
                <a:lnTo>
                  <a:pt x="719911" y="0"/>
                </a:lnTo>
                <a:lnTo>
                  <a:pt x="719911" y="719911"/>
                </a:lnTo>
                <a:lnTo>
                  <a:pt x="0" y="7199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87287" y="924829"/>
            <a:ext cx="711036" cy="711036"/>
          </a:xfrm>
          <a:custGeom>
            <a:avLst/>
            <a:gdLst/>
            <a:ahLst/>
            <a:cxnLst/>
            <a:rect l="l" t="t" r="r" b="b"/>
            <a:pathLst>
              <a:path w="711036" h="711036">
                <a:moveTo>
                  <a:pt x="0" y="0"/>
                </a:moveTo>
                <a:lnTo>
                  <a:pt x="711035" y="0"/>
                </a:lnTo>
                <a:lnTo>
                  <a:pt x="711035" y="711036"/>
                </a:lnTo>
                <a:lnTo>
                  <a:pt x="0" y="7110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2042" y="1706145"/>
            <a:ext cx="714054" cy="741413"/>
          </a:xfrm>
          <a:custGeom>
            <a:avLst/>
            <a:gdLst/>
            <a:ahLst/>
            <a:cxnLst/>
            <a:rect l="l" t="t" r="r" b="b"/>
            <a:pathLst>
              <a:path w="714054" h="741413">
                <a:moveTo>
                  <a:pt x="0" y="0"/>
                </a:moveTo>
                <a:lnTo>
                  <a:pt x="714055" y="0"/>
                </a:lnTo>
                <a:lnTo>
                  <a:pt x="714055" y="741412"/>
                </a:lnTo>
                <a:lnTo>
                  <a:pt x="0" y="7414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9551" y="2518995"/>
            <a:ext cx="708495" cy="983401"/>
          </a:xfrm>
          <a:custGeom>
            <a:avLst/>
            <a:gdLst/>
            <a:ahLst/>
            <a:cxnLst/>
            <a:rect l="l" t="t" r="r" b="b"/>
            <a:pathLst>
              <a:path w="708495" h="983401">
                <a:moveTo>
                  <a:pt x="0" y="0"/>
                </a:moveTo>
                <a:lnTo>
                  <a:pt x="708496" y="0"/>
                </a:lnTo>
                <a:lnTo>
                  <a:pt x="708496" y="983401"/>
                </a:lnTo>
                <a:lnTo>
                  <a:pt x="0" y="9834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1830" t="-3828" r="-53718" b="-723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6162" y="3573833"/>
            <a:ext cx="707387" cy="708805"/>
          </a:xfrm>
          <a:custGeom>
            <a:avLst/>
            <a:gdLst/>
            <a:ahLst/>
            <a:cxnLst/>
            <a:rect l="l" t="t" r="r" b="b"/>
            <a:pathLst>
              <a:path w="707387" h="708805">
                <a:moveTo>
                  <a:pt x="0" y="0"/>
                </a:moveTo>
                <a:lnTo>
                  <a:pt x="707388" y="0"/>
                </a:lnTo>
                <a:lnTo>
                  <a:pt x="707388" y="708805"/>
                </a:lnTo>
                <a:lnTo>
                  <a:pt x="0" y="7088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5007" y="4354076"/>
            <a:ext cx="708543" cy="708543"/>
          </a:xfrm>
          <a:custGeom>
            <a:avLst/>
            <a:gdLst/>
            <a:ahLst/>
            <a:cxnLst/>
            <a:rect l="l" t="t" r="r" b="b"/>
            <a:pathLst>
              <a:path w="708543" h="708543">
                <a:moveTo>
                  <a:pt x="0" y="0"/>
                </a:moveTo>
                <a:lnTo>
                  <a:pt x="708543" y="0"/>
                </a:lnTo>
                <a:lnTo>
                  <a:pt x="708543" y="708543"/>
                </a:lnTo>
                <a:lnTo>
                  <a:pt x="0" y="7085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5007" y="5134056"/>
            <a:ext cx="707916" cy="707916"/>
          </a:xfrm>
          <a:custGeom>
            <a:avLst/>
            <a:gdLst/>
            <a:ahLst/>
            <a:cxnLst/>
            <a:rect l="l" t="t" r="r" b="b"/>
            <a:pathLst>
              <a:path w="707916" h="707916">
                <a:moveTo>
                  <a:pt x="0" y="0"/>
                </a:moveTo>
                <a:lnTo>
                  <a:pt x="707915" y="0"/>
                </a:lnTo>
                <a:lnTo>
                  <a:pt x="707915" y="707916"/>
                </a:lnTo>
                <a:lnTo>
                  <a:pt x="0" y="7079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54432" y="5913409"/>
            <a:ext cx="718490" cy="749346"/>
          </a:xfrm>
          <a:custGeom>
            <a:avLst/>
            <a:gdLst/>
            <a:ahLst/>
            <a:cxnLst/>
            <a:rect l="l" t="t" r="r" b="b"/>
            <a:pathLst>
              <a:path w="718490" h="749346">
                <a:moveTo>
                  <a:pt x="0" y="0"/>
                </a:moveTo>
                <a:lnTo>
                  <a:pt x="718490" y="0"/>
                </a:lnTo>
                <a:lnTo>
                  <a:pt x="718490" y="749346"/>
                </a:lnTo>
                <a:lnTo>
                  <a:pt x="0" y="7493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54432" y="6734193"/>
            <a:ext cx="715276" cy="715276"/>
          </a:xfrm>
          <a:custGeom>
            <a:avLst/>
            <a:gdLst/>
            <a:ahLst/>
            <a:cxnLst/>
            <a:rect l="l" t="t" r="r" b="b"/>
            <a:pathLst>
              <a:path w="715276" h="715276">
                <a:moveTo>
                  <a:pt x="0" y="0"/>
                </a:moveTo>
                <a:lnTo>
                  <a:pt x="715276" y="0"/>
                </a:lnTo>
                <a:lnTo>
                  <a:pt x="715276" y="715276"/>
                </a:lnTo>
                <a:lnTo>
                  <a:pt x="0" y="7152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49213" y="7520906"/>
            <a:ext cx="720495" cy="812358"/>
          </a:xfrm>
          <a:custGeom>
            <a:avLst/>
            <a:gdLst/>
            <a:ahLst/>
            <a:cxnLst/>
            <a:rect l="l" t="t" r="r" b="b"/>
            <a:pathLst>
              <a:path w="720495" h="812358">
                <a:moveTo>
                  <a:pt x="0" y="0"/>
                </a:moveTo>
                <a:lnTo>
                  <a:pt x="720495" y="0"/>
                </a:lnTo>
                <a:lnTo>
                  <a:pt x="720495" y="812359"/>
                </a:lnTo>
                <a:lnTo>
                  <a:pt x="0" y="8123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1575" t="-3957" r="-31321" b="-440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60162" y="8404702"/>
            <a:ext cx="727885" cy="727885"/>
          </a:xfrm>
          <a:custGeom>
            <a:avLst/>
            <a:gdLst/>
            <a:ahLst/>
            <a:cxnLst/>
            <a:rect l="l" t="t" r="r" b="b"/>
            <a:pathLst>
              <a:path w="727885" h="727885">
                <a:moveTo>
                  <a:pt x="0" y="0"/>
                </a:moveTo>
                <a:lnTo>
                  <a:pt x="727885" y="0"/>
                </a:lnTo>
                <a:lnTo>
                  <a:pt x="727885" y="727885"/>
                </a:lnTo>
                <a:lnTo>
                  <a:pt x="0" y="7278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89960" y="9204024"/>
            <a:ext cx="714565" cy="705080"/>
          </a:xfrm>
          <a:custGeom>
            <a:avLst/>
            <a:gdLst/>
            <a:ahLst/>
            <a:cxnLst/>
            <a:rect l="l" t="t" r="r" b="b"/>
            <a:pathLst>
              <a:path w="714565" h="705080">
                <a:moveTo>
                  <a:pt x="0" y="0"/>
                </a:moveTo>
                <a:lnTo>
                  <a:pt x="714565" y="0"/>
                </a:lnTo>
                <a:lnTo>
                  <a:pt x="714565" y="705080"/>
                </a:lnTo>
                <a:lnTo>
                  <a:pt x="0" y="70508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6855860" y="0"/>
            <a:ext cx="1304050" cy="10287000"/>
            <a:chOff x="0" y="0"/>
            <a:chExt cx="338958" cy="26738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38958" cy="2673873"/>
            </a:xfrm>
            <a:custGeom>
              <a:avLst/>
              <a:gdLst/>
              <a:ahLst/>
              <a:cxnLst/>
              <a:rect l="l" t="t" r="r" b="b"/>
              <a:pathLst>
                <a:path w="338958" h="2673873">
                  <a:moveTo>
                    <a:pt x="338958" y="0"/>
                  </a:moveTo>
                  <a:lnTo>
                    <a:pt x="338958" y="2559573"/>
                  </a:lnTo>
                  <a:lnTo>
                    <a:pt x="169479" y="2673873"/>
                  </a:lnTo>
                  <a:lnTo>
                    <a:pt x="0" y="255957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38958" cy="2597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7145876" y="75628"/>
            <a:ext cx="724018" cy="725042"/>
          </a:xfrm>
          <a:custGeom>
            <a:avLst/>
            <a:gdLst/>
            <a:ahLst/>
            <a:cxnLst/>
            <a:rect l="l" t="t" r="r" b="b"/>
            <a:pathLst>
              <a:path w="724018" h="725042">
                <a:moveTo>
                  <a:pt x="0" y="0"/>
                </a:moveTo>
                <a:lnTo>
                  <a:pt x="724018" y="0"/>
                </a:lnTo>
                <a:lnTo>
                  <a:pt x="724018" y="725042"/>
                </a:lnTo>
                <a:lnTo>
                  <a:pt x="0" y="72504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7145876" y="851197"/>
            <a:ext cx="730645" cy="869431"/>
          </a:xfrm>
          <a:custGeom>
            <a:avLst/>
            <a:gdLst/>
            <a:ahLst/>
            <a:cxnLst/>
            <a:rect l="l" t="t" r="r" b="b"/>
            <a:pathLst>
              <a:path w="730645" h="869431">
                <a:moveTo>
                  <a:pt x="0" y="0"/>
                </a:moveTo>
                <a:lnTo>
                  <a:pt x="730645" y="0"/>
                </a:lnTo>
                <a:lnTo>
                  <a:pt x="730645" y="869431"/>
                </a:lnTo>
                <a:lnTo>
                  <a:pt x="0" y="86943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56187" t="-533" r="-56698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7142576" y="1764059"/>
            <a:ext cx="727318" cy="731248"/>
          </a:xfrm>
          <a:custGeom>
            <a:avLst/>
            <a:gdLst/>
            <a:ahLst/>
            <a:cxnLst/>
            <a:rect l="l" t="t" r="r" b="b"/>
            <a:pathLst>
              <a:path w="727318" h="731248">
                <a:moveTo>
                  <a:pt x="0" y="0"/>
                </a:moveTo>
                <a:lnTo>
                  <a:pt x="727318" y="0"/>
                </a:lnTo>
                <a:lnTo>
                  <a:pt x="727318" y="731248"/>
                </a:lnTo>
                <a:lnTo>
                  <a:pt x="0" y="73124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7156856" y="2538737"/>
            <a:ext cx="719665" cy="712701"/>
          </a:xfrm>
          <a:custGeom>
            <a:avLst/>
            <a:gdLst/>
            <a:ahLst/>
            <a:cxnLst/>
            <a:rect l="l" t="t" r="r" b="b"/>
            <a:pathLst>
              <a:path w="719665" h="712701">
                <a:moveTo>
                  <a:pt x="0" y="0"/>
                </a:moveTo>
                <a:lnTo>
                  <a:pt x="719665" y="0"/>
                </a:lnTo>
                <a:lnTo>
                  <a:pt x="719665" y="712701"/>
                </a:lnTo>
                <a:lnTo>
                  <a:pt x="0" y="71270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8773" t="-9835" r="-10381" b="-10483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7156856" y="3294869"/>
            <a:ext cx="722478" cy="728986"/>
          </a:xfrm>
          <a:custGeom>
            <a:avLst/>
            <a:gdLst/>
            <a:ahLst/>
            <a:cxnLst/>
            <a:rect l="l" t="t" r="r" b="b"/>
            <a:pathLst>
              <a:path w="722478" h="728986">
                <a:moveTo>
                  <a:pt x="0" y="0"/>
                </a:moveTo>
                <a:lnTo>
                  <a:pt x="722477" y="0"/>
                </a:lnTo>
                <a:lnTo>
                  <a:pt x="722477" y="728987"/>
                </a:lnTo>
                <a:lnTo>
                  <a:pt x="0" y="72898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804" t="-3804" r="-2799" b="-4693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7155767" y="4067287"/>
            <a:ext cx="721842" cy="721842"/>
          </a:xfrm>
          <a:custGeom>
            <a:avLst/>
            <a:gdLst/>
            <a:ahLst/>
            <a:cxnLst/>
            <a:rect l="l" t="t" r="r" b="b"/>
            <a:pathLst>
              <a:path w="721842" h="721842">
                <a:moveTo>
                  <a:pt x="0" y="0"/>
                </a:moveTo>
                <a:lnTo>
                  <a:pt x="721842" y="0"/>
                </a:lnTo>
                <a:lnTo>
                  <a:pt x="721842" y="721841"/>
                </a:lnTo>
                <a:lnTo>
                  <a:pt x="0" y="72184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52109" t="-13126" r="-52468" b="-13487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7156856" y="4832559"/>
            <a:ext cx="727461" cy="718632"/>
          </a:xfrm>
          <a:custGeom>
            <a:avLst/>
            <a:gdLst/>
            <a:ahLst/>
            <a:cxnLst/>
            <a:rect l="l" t="t" r="r" b="b"/>
            <a:pathLst>
              <a:path w="727461" h="718632">
                <a:moveTo>
                  <a:pt x="0" y="0"/>
                </a:moveTo>
                <a:lnTo>
                  <a:pt x="727461" y="0"/>
                </a:lnTo>
                <a:lnTo>
                  <a:pt x="727461" y="718632"/>
                </a:lnTo>
                <a:lnTo>
                  <a:pt x="0" y="71863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39330" r="-38721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7156856" y="5594622"/>
            <a:ext cx="730108" cy="781444"/>
          </a:xfrm>
          <a:custGeom>
            <a:avLst/>
            <a:gdLst/>
            <a:ahLst/>
            <a:cxnLst/>
            <a:rect l="l" t="t" r="r" b="b"/>
            <a:pathLst>
              <a:path w="730108" h="781444">
                <a:moveTo>
                  <a:pt x="0" y="0"/>
                </a:moveTo>
                <a:lnTo>
                  <a:pt x="730108" y="0"/>
                </a:lnTo>
                <a:lnTo>
                  <a:pt x="730108" y="781444"/>
                </a:lnTo>
                <a:lnTo>
                  <a:pt x="0" y="78144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59289" t="-14220" r="-59673" b="-12392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7165643" y="6419497"/>
            <a:ext cx="691112" cy="658090"/>
          </a:xfrm>
          <a:custGeom>
            <a:avLst/>
            <a:gdLst/>
            <a:ahLst/>
            <a:cxnLst/>
            <a:rect l="l" t="t" r="r" b="b"/>
            <a:pathLst>
              <a:path w="691112" h="658090">
                <a:moveTo>
                  <a:pt x="0" y="0"/>
                </a:moveTo>
                <a:lnTo>
                  <a:pt x="691112" y="0"/>
                </a:lnTo>
                <a:lnTo>
                  <a:pt x="691112" y="658089"/>
                </a:lnTo>
                <a:lnTo>
                  <a:pt x="0" y="65808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45658" t="-12890" r="-45653" b="-11453"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7175042" y="7712041"/>
            <a:ext cx="683293" cy="683293"/>
          </a:xfrm>
          <a:custGeom>
            <a:avLst/>
            <a:gdLst/>
            <a:ahLst/>
            <a:cxnLst/>
            <a:rect l="l" t="t" r="r" b="b"/>
            <a:pathLst>
              <a:path w="683293" h="683293">
                <a:moveTo>
                  <a:pt x="0" y="0"/>
                </a:moveTo>
                <a:lnTo>
                  <a:pt x="683293" y="0"/>
                </a:lnTo>
                <a:lnTo>
                  <a:pt x="683293" y="683293"/>
                </a:lnTo>
                <a:lnTo>
                  <a:pt x="0" y="683293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7131402" y="8438765"/>
            <a:ext cx="759593" cy="759256"/>
          </a:xfrm>
          <a:custGeom>
            <a:avLst/>
            <a:gdLst/>
            <a:ahLst/>
            <a:cxnLst/>
            <a:rect l="l" t="t" r="r" b="b"/>
            <a:pathLst>
              <a:path w="759593" h="759256">
                <a:moveTo>
                  <a:pt x="0" y="0"/>
                </a:moveTo>
                <a:lnTo>
                  <a:pt x="759593" y="0"/>
                </a:lnTo>
                <a:lnTo>
                  <a:pt x="759593" y="759257"/>
                </a:lnTo>
                <a:lnTo>
                  <a:pt x="0" y="7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7153122" y="7121017"/>
            <a:ext cx="727132" cy="547593"/>
          </a:xfrm>
          <a:custGeom>
            <a:avLst/>
            <a:gdLst/>
            <a:ahLst/>
            <a:cxnLst/>
            <a:rect l="l" t="t" r="r" b="b"/>
            <a:pathLst>
              <a:path w="727132" h="547593">
                <a:moveTo>
                  <a:pt x="0" y="0"/>
                </a:moveTo>
                <a:lnTo>
                  <a:pt x="727132" y="0"/>
                </a:lnTo>
                <a:lnTo>
                  <a:pt x="727132" y="547593"/>
                </a:lnTo>
                <a:lnTo>
                  <a:pt x="0" y="547593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7175042" y="9241453"/>
            <a:ext cx="687387" cy="265031"/>
          </a:xfrm>
          <a:custGeom>
            <a:avLst/>
            <a:gdLst/>
            <a:ahLst/>
            <a:cxnLst/>
            <a:rect l="l" t="t" r="r" b="b"/>
            <a:pathLst>
              <a:path w="687387" h="265031">
                <a:moveTo>
                  <a:pt x="0" y="0"/>
                </a:moveTo>
                <a:lnTo>
                  <a:pt x="687386" y="0"/>
                </a:lnTo>
                <a:lnTo>
                  <a:pt x="687386" y="265031"/>
                </a:lnTo>
                <a:lnTo>
                  <a:pt x="0" y="265031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592034" y="214492"/>
            <a:ext cx="2087802" cy="814208"/>
          </a:xfrm>
          <a:custGeom>
            <a:avLst/>
            <a:gdLst/>
            <a:ahLst/>
            <a:cxnLst/>
            <a:rect l="l" t="t" r="r" b="b"/>
            <a:pathLst>
              <a:path w="2087802" h="814208">
                <a:moveTo>
                  <a:pt x="0" y="0"/>
                </a:moveTo>
                <a:lnTo>
                  <a:pt x="2087803" y="0"/>
                </a:lnTo>
                <a:lnTo>
                  <a:pt x="2087803" y="814208"/>
                </a:lnTo>
                <a:lnTo>
                  <a:pt x="0" y="814208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3564464" y="9258300"/>
            <a:ext cx="3170692" cy="924785"/>
          </a:xfrm>
          <a:custGeom>
            <a:avLst/>
            <a:gdLst/>
            <a:ahLst/>
            <a:cxnLst/>
            <a:rect l="l" t="t" r="r" b="b"/>
            <a:pathLst>
              <a:path w="3170692" h="924785">
                <a:moveTo>
                  <a:pt x="0" y="0"/>
                </a:moveTo>
                <a:lnTo>
                  <a:pt x="3170692" y="0"/>
                </a:lnTo>
                <a:lnTo>
                  <a:pt x="3170692" y="924785"/>
                </a:lnTo>
                <a:lnTo>
                  <a:pt x="0" y="924785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36" name="Title 35"/>
          <p:cNvSpPr>
            <a:spLocks noGrp="1"/>
          </p:cNvSpPr>
          <p:nvPr>
            <p:ph type="ctrTitle"/>
          </p:nvPr>
        </p:nvSpPr>
        <p:spPr>
          <a:xfrm>
            <a:off x="4959612" y="924829"/>
            <a:ext cx="8327368" cy="147002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Bukti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Unggah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Luaran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Laporan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Subtitle 36"/>
          <p:cNvSpPr>
            <a:spLocks noGrp="1"/>
          </p:cNvSpPr>
          <p:nvPr>
            <p:ph type="subTitle" idx="1"/>
          </p:nvPr>
        </p:nvSpPr>
        <p:spPr>
          <a:xfrm>
            <a:off x="5334000" y="2675608"/>
            <a:ext cx="6400800" cy="175260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Berisi tangkapan </a:t>
            </a:r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layar unggah 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Luaran dan Laporan </a:t>
            </a:r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di</a:t>
            </a:r>
          </a:p>
          <a:p>
            <a:pPr algn="l"/>
            <a:endParaRPr lang="sv-SE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Laman </a:t>
            </a:r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Riset Kolaborasi (untuk host)</a:t>
            </a:r>
          </a:p>
          <a:p>
            <a:pPr algn="l"/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Laman </a:t>
            </a:r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Internal 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PT host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Laman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Internal 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PT mitra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Laman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Internal 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PT mitra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493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0733" y="8753169"/>
            <a:ext cx="12053027" cy="1506628"/>
          </a:xfrm>
          <a:custGeom>
            <a:avLst/>
            <a:gdLst/>
            <a:ahLst/>
            <a:cxnLst/>
            <a:rect l="l" t="t" r="r" b="b"/>
            <a:pathLst>
              <a:path w="12053027" h="1506628">
                <a:moveTo>
                  <a:pt x="0" y="0"/>
                </a:moveTo>
                <a:lnTo>
                  <a:pt x="12053027" y="0"/>
                </a:lnTo>
                <a:lnTo>
                  <a:pt x="12053027" y="1506629"/>
                </a:lnTo>
                <a:lnTo>
                  <a:pt x="0" y="1506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3751" y="0"/>
            <a:ext cx="1286982" cy="10287000"/>
            <a:chOff x="0" y="0"/>
            <a:chExt cx="33895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8958" cy="2709333"/>
            </a:xfrm>
            <a:custGeom>
              <a:avLst/>
              <a:gdLst/>
              <a:ahLst/>
              <a:cxnLst/>
              <a:rect l="l" t="t" r="r" b="b"/>
              <a:pathLst>
                <a:path w="338958" h="2709333">
                  <a:moveTo>
                    <a:pt x="338958" y="0"/>
                  </a:moveTo>
                  <a:lnTo>
                    <a:pt x="338958" y="2595033"/>
                  </a:lnTo>
                  <a:lnTo>
                    <a:pt x="169479" y="2709333"/>
                  </a:lnTo>
                  <a:lnTo>
                    <a:pt x="0" y="259503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8958" cy="2633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73552" y="134638"/>
            <a:ext cx="719911" cy="719911"/>
          </a:xfrm>
          <a:custGeom>
            <a:avLst/>
            <a:gdLst/>
            <a:ahLst/>
            <a:cxnLst/>
            <a:rect l="l" t="t" r="r" b="b"/>
            <a:pathLst>
              <a:path w="719911" h="719911">
                <a:moveTo>
                  <a:pt x="0" y="0"/>
                </a:moveTo>
                <a:lnTo>
                  <a:pt x="719911" y="0"/>
                </a:lnTo>
                <a:lnTo>
                  <a:pt x="719911" y="719911"/>
                </a:lnTo>
                <a:lnTo>
                  <a:pt x="0" y="7199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87287" y="924829"/>
            <a:ext cx="711036" cy="711036"/>
          </a:xfrm>
          <a:custGeom>
            <a:avLst/>
            <a:gdLst/>
            <a:ahLst/>
            <a:cxnLst/>
            <a:rect l="l" t="t" r="r" b="b"/>
            <a:pathLst>
              <a:path w="711036" h="711036">
                <a:moveTo>
                  <a:pt x="0" y="0"/>
                </a:moveTo>
                <a:lnTo>
                  <a:pt x="711035" y="0"/>
                </a:lnTo>
                <a:lnTo>
                  <a:pt x="711035" y="711036"/>
                </a:lnTo>
                <a:lnTo>
                  <a:pt x="0" y="7110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2042" y="1706145"/>
            <a:ext cx="714054" cy="741413"/>
          </a:xfrm>
          <a:custGeom>
            <a:avLst/>
            <a:gdLst/>
            <a:ahLst/>
            <a:cxnLst/>
            <a:rect l="l" t="t" r="r" b="b"/>
            <a:pathLst>
              <a:path w="714054" h="741413">
                <a:moveTo>
                  <a:pt x="0" y="0"/>
                </a:moveTo>
                <a:lnTo>
                  <a:pt x="714055" y="0"/>
                </a:lnTo>
                <a:lnTo>
                  <a:pt x="714055" y="741412"/>
                </a:lnTo>
                <a:lnTo>
                  <a:pt x="0" y="7414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79551" y="2518995"/>
            <a:ext cx="708495" cy="983401"/>
          </a:xfrm>
          <a:custGeom>
            <a:avLst/>
            <a:gdLst/>
            <a:ahLst/>
            <a:cxnLst/>
            <a:rect l="l" t="t" r="r" b="b"/>
            <a:pathLst>
              <a:path w="708495" h="983401">
                <a:moveTo>
                  <a:pt x="0" y="0"/>
                </a:moveTo>
                <a:lnTo>
                  <a:pt x="708496" y="0"/>
                </a:lnTo>
                <a:lnTo>
                  <a:pt x="708496" y="983401"/>
                </a:lnTo>
                <a:lnTo>
                  <a:pt x="0" y="9834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1830" t="-3828" r="-53718" b="-723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6162" y="3573833"/>
            <a:ext cx="707387" cy="708805"/>
          </a:xfrm>
          <a:custGeom>
            <a:avLst/>
            <a:gdLst/>
            <a:ahLst/>
            <a:cxnLst/>
            <a:rect l="l" t="t" r="r" b="b"/>
            <a:pathLst>
              <a:path w="707387" h="708805">
                <a:moveTo>
                  <a:pt x="0" y="0"/>
                </a:moveTo>
                <a:lnTo>
                  <a:pt x="707388" y="0"/>
                </a:lnTo>
                <a:lnTo>
                  <a:pt x="707388" y="708805"/>
                </a:lnTo>
                <a:lnTo>
                  <a:pt x="0" y="7088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5007" y="4354076"/>
            <a:ext cx="708543" cy="708543"/>
          </a:xfrm>
          <a:custGeom>
            <a:avLst/>
            <a:gdLst/>
            <a:ahLst/>
            <a:cxnLst/>
            <a:rect l="l" t="t" r="r" b="b"/>
            <a:pathLst>
              <a:path w="708543" h="708543">
                <a:moveTo>
                  <a:pt x="0" y="0"/>
                </a:moveTo>
                <a:lnTo>
                  <a:pt x="708543" y="0"/>
                </a:lnTo>
                <a:lnTo>
                  <a:pt x="708543" y="708543"/>
                </a:lnTo>
                <a:lnTo>
                  <a:pt x="0" y="7085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5007" y="5134056"/>
            <a:ext cx="707916" cy="707916"/>
          </a:xfrm>
          <a:custGeom>
            <a:avLst/>
            <a:gdLst/>
            <a:ahLst/>
            <a:cxnLst/>
            <a:rect l="l" t="t" r="r" b="b"/>
            <a:pathLst>
              <a:path w="707916" h="707916">
                <a:moveTo>
                  <a:pt x="0" y="0"/>
                </a:moveTo>
                <a:lnTo>
                  <a:pt x="707915" y="0"/>
                </a:lnTo>
                <a:lnTo>
                  <a:pt x="707915" y="707916"/>
                </a:lnTo>
                <a:lnTo>
                  <a:pt x="0" y="7079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54432" y="5913409"/>
            <a:ext cx="718490" cy="749346"/>
          </a:xfrm>
          <a:custGeom>
            <a:avLst/>
            <a:gdLst/>
            <a:ahLst/>
            <a:cxnLst/>
            <a:rect l="l" t="t" r="r" b="b"/>
            <a:pathLst>
              <a:path w="718490" h="749346">
                <a:moveTo>
                  <a:pt x="0" y="0"/>
                </a:moveTo>
                <a:lnTo>
                  <a:pt x="718490" y="0"/>
                </a:lnTo>
                <a:lnTo>
                  <a:pt x="718490" y="749346"/>
                </a:lnTo>
                <a:lnTo>
                  <a:pt x="0" y="7493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54432" y="6734193"/>
            <a:ext cx="715276" cy="715276"/>
          </a:xfrm>
          <a:custGeom>
            <a:avLst/>
            <a:gdLst/>
            <a:ahLst/>
            <a:cxnLst/>
            <a:rect l="l" t="t" r="r" b="b"/>
            <a:pathLst>
              <a:path w="715276" h="715276">
                <a:moveTo>
                  <a:pt x="0" y="0"/>
                </a:moveTo>
                <a:lnTo>
                  <a:pt x="715276" y="0"/>
                </a:lnTo>
                <a:lnTo>
                  <a:pt x="715276" y="715276"/>
                </a:lnTo>
                <a:lnTo>
                  <a:pt x="0" y="7152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49213" y="7520906"/>
            <a:ext cx="720495" cy="812358"/>
          </a:xfrm>
          <a:custGeom>
            <a:avLst/>
            <a:gdLst/>
            <a:ahLst/>
            <a:cxnLst/>
            <a:rect l="l" t="t" r="r" b="b"/>
            <a:pathLst>
              <a:path w="720495" h="812358">
                <a:moveTo>
                  <a:pt x="0" y="0"/>
                </a:moveTo>
                <a:lnTo>
                  <a:pt x="720495" y="0"/>
                </a:lnTo>
                <a:lnTo>
                  <a:pt x="720495" y="812359"/>
                </a:lnTo>
                <a:lnTo>
                  <a:pt x="0" y="8123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1575" t="-3957" r="-31321" b="-440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60162" y="8404702"/>
            <a:ext cx="727885" cy="727885"/>
          </a:xfrm>
          <a:custGeom>
            <a:avLst/>
            <a:gdLst/>
            <a:ahLst/>
            <a:cxnLst/>
            <a:rect l="l" t="t" r="r" b="b"/>
            <a:pathLst>
              <a:path w="727885" h="727885">
                <a:moveTo>
                  <a:pt x="0" y="0"/>
                </a:moveTo>
                <a:lnTo>
                  <a:pt x="727885" y="0"/>
                </a:lnTo>
                <a:lnTo>
                  <a:pt x="727885" y="727885"/>
                </a:lnTo>
                <a:lnTo>
                  <a:pt x="0" y="7278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89960" y="9204024"/>
            <a:ext cx="714565" cy="705080"/>
          </a:xfrm>
          <a:custGeom>
            <a:avLst/>
            <a:gdLst/>
            <a:ahLst/>
            <a:cxnLst/>
            <a:rect l="l" t="t" r="r" b="b"/>
            <a:pathLst>
              <a:path w="714565" h="705080">
                <a:moveTo>
                  <a:pt x="0" y="0"/>
                </a:moveTo>
                <a:lnTo>
                  <a:pt x="714565" y="0"/>
                </a:lnTo>
                <a:lnTo>
                  <a:pt x="714565" y="705080"/>
                </a:lnTo>
                <a:lnTo>
                  <a:pt x="0" y="70508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6855860" y="0"/>
            <a:ext cx="1304050" cy="10287000"/>
            <a:chOff x="0" y="0"/>
            <a:chExt cx="338958" cy="26738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38958" cy="2673873"/>
            </a:xfrm>
            <a:custGeom>
              <a:avLst/>
              <a:gdLst/>
              <a:ahLst/>
              <a:cxnLst/>
              <a:rect l="l" t="t" r="r" b="b"/>
              <a:pathLst>
                <a:path w="338958" h="2673873">
                  <a:moveTo>
                    <a:pt x="338958" y="0"/>
                  </a:moveTo>
                  <a:lnTo>
                    <a:pt x="338958" y="2559573"/>
                  </a:lnTo>
                  <a:lnTo>
                    <a:pt x="169479" y="2673873"/>
                  </a:lnTo>
                  <a:lnTo>
                    <a:pt x="0" y="2559573"/>
                  </a:lnTo>
                  <a:lnTo>
                    <a:pt x="0" y="0"/>
                  </a:lnTo>
                  <a:lnTo>
                    <a:pt x="338958" y="0"/>
                  </a:lnTo>
                  <a:close/>
                </a:path>
              </a:pathLst>
            </a:custGeom>
            <a:solidFill>
              <a:srgbClr val="FFF2D0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38958" cy="2597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7145876" y="75628"/>
            <a:ext cx="724018" cy="725042"/>
          </a:xfrm>
          <a:custGeom>
            <a:avLst/>
            <a:gdLst/>
            <a:ahLst/>
            <a:cxnLst/>
            <a:rect l="l" t="t" r="r" b="b"/>
            <a:pathLst>
              <a:path w="724018" h="725042">
                <a:moveTo>
                  <a:pt x="0" y="0"/>
                </a:moveTo>
                <a:lnTo>
                  <a:pt x="724018" y="0"/>
                </a:lnTo>
                <a:lnTo>
                  <a:pt x="724018" y="725042"/>
                </a:lnTo>
                <a:lnTo>
                  <a:pt x="0" y="72504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7145876" y="851197"/>
            <a:ext cx="730645" cy="869431"/>
          </a:xfrm>
          <a:custGeom>
            <a:avLst/>
            <a:gdLst/>
            <a:ahLst/>
            <a:cxnLst/>
            <a:rect l="l" t="t" r="r" b="b"/>
            <a:pathLst>
              <a:path w="730645" h="869431">
                <a:moveTo>
                  <a:pt x="0" y="0"/>
                </a:moveTo>
                <a:lnTo>
                  <a:pt x="730645" y="0"/>
                </a:lnTo>
                <a:lnTo>
                  <a:pt x="730645" y="869431"/>
                </a:lnTo>
                <a:lnTo>
                  <a:pt x="0" y="86943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56187" t="-533" r="-56698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7142576" y="1764059"/>
            <a:ext cx="727318" cy="731248"/>
          </a:xfrm>
          <a:custGeom>
            <a:avLst/>
            <a:gdLst/>
            <a:ahLst/>
            <a:cxnLst/>
            <a:rect l="l" t="t" r="r" b="b"/>
            <a:pathLst>
              <a:path w="727318" h="731248">
                <a:moveTo>
                  <a:pt x="0" y="0"/>
                </a:moveTo>
                <a:lnTo>
                  <a:pt x="727318" y="0"/>
                </a:lnTo>
                <a:lnTo>
                  <a:pt x="727318" y="731248"/>
                </a:lnTo>
                <a:lnTo>
                  <a:pt x="0" y="73124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7156856" y="2538737"/>
            <a:ext cx="719665" cy="712701"/>
          </a:xfrm>
          <a:custGeom>
            <a:avLst/>
            <a:gdLst/>
            <a:ahLst/>
            <a:cxnLst/>
            <a:rect l="l" t="t" r="r" b="b"/>
            <a:pathLst>
              <a:path w="719665" h="712701">
                <a:moveTo>
                  <a:pt x="0" y="0"/>
                </a:moveTo>
                <a:lnTo>
                  <a:pt x="719665" y="0"/>
                </a:lnTo>
                <a:lnTo>
                  <a:pt x="719665" y="712701"/>
                </a:lnTo>
                <a:lnTo>
                  <a:pt x="0" y="71270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8773" t="-9835" r="-10381" b="-10483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7156856" y="3294869"/>
            <a:ext cx="722478" cy="728986"/>
          </a:xfrm>
          <a:custGeom>
            <a:avLst/>
            <a:gdLst/>
            <a:ahLst/>
            <a:cxnLst/>
            <a:rect l="l" t="t" r="r" b="b"/>
            <a:pathLst>
              <a:path w="722478" h="728986">
                <a:moveTo>
                  <a:pt x="0" y="0"/>
                </a:moveTo>
                <a:lnTo>
                  <a:pt x="722477" y="0"/>
                </a:lnTo>
                <a:lnTo>
                  <a:pt x="722477" y="728987"/>
                </a:lnTo>
                <a:lnTo>
                  <a:pt x="0" y="72898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804" t="-3804" r="-2799" b="-4693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7155767" y="4067287"/>
            <a:ext cx="721842" cy="721842"/>
          </a:xfrm>
          <a:custGeom>
            <a:avLst/>
            <a:gdLst/>
            <a:ahLst/>
            <a:cxnLst/>
            <a:rect l="l" t="t" r="r" b="b"/>
            <a:pathLst>
              <a:path w="721842" h="721842">
                <a:moveTo>
                  <a:pt x="0" y="0"/>
                </a:moveTo>
                <a:lnTo>
                  <a:pt x="721842" y="0"/>
                </a:lnTo>
                <a:lnTo>
                  <a:pt x="721842" y="721841"/>
                </a:lnTo>
                <a:lnTo>
                  <a:pt x="0" y="72184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52109" t="-13126" r="-52468" b="-13487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7156856" y="4832559"/>
            <a:ext cx="727461" cy="718632"/>
          </a:xfrm>
          <a:custGeom>
            <a:avLst/>
            <a:gdLst/>
            <a:ahLst/>
            <a:cxnLst/>
            <a:rect l="l" t="t" r="r" b="b"/>
            <a:pathLst>
              <a:path w="727461" h="718632">
                <a:moveTo>
                  <a:pt x="0" y="0"/>
                </a:moveTo>
                <a:lnTo>
                  <a:pt x="727461" y="0"/>
                </a:lnTo>
                <a:lnTo>
                  <a:pt x="727461" y="718632"/>
                </a:lnTo>
                <a:lnTo>
                  <a:pt x="0" y="71863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39330" r="-38721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7156856" y="5594622"/>
            <a:ext cx="730108" cy="781444"/>
          </a:xfrm>
          <a:custGeom>
            <a:avLst/>
            <a:gdLst/>
            <a:ahLst/>
            <a:cxnLst/>
            <a:rect l="l" t="t" r="r" b="b"/>
            <a:pathLst>
              <a:path w="730108" h="781444">
                <a:moveTo>
                  <a:pt x="0" y="0"/>
                </a:moveTo>
                <a:lnTo>
                  <a:pt x="730108" y="0"/>
                </a:lnTo>
                <a:lnTo>
                  <a:pt x="730108" y="781444"/>
                </a:lnTo>
                <a:lnTo>
                  <a:pt x="0" y="78144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59289" t="-14220" r="-59673" b="-12392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7165643" y="6419497"/>
            <a:ext cx="691112" cy="658090"/>
          </a:xfrm>
          <a:custGeom>
            <a:avLst/>
            <a:gdLst/>
            <a:ahLst/>
            <a:cxnLst/>
            <a:rect l="l" t="t" r="r" b="b"/>
            <a:pathLst>
              <a:path w="691112" h="658090">
                <a:moveTo>
                  <a:pt x="0" y="0"/>
                </a:moveTo>
                <a:lnTo>
                  <a:pt x="691112" y="0"/>
                </a:lnTo>
                <a:lnTo>
                  <a:pt x="691112" y="658089"/>
                </a:lnTo>
                <a:lnTo>
                  <a:pt x="0" y="65808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45658" t="-12890" r="-45653" b="-11453"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7175042" y="7712041"/>
            <a:ext cx="683293" cy="683293"/>
          </a:xfrm>
          <a:custGeom>
            <a:avLst/>
            <a:gdLst/>
            <a:ahLst/>
            <a:cxnLst/>
            <a:rect l="l" t="t" r="r" b="b"/>
            <a:pathLst>
              <a:path w="683293" h="683293">
                <a:moveTo>
                  <a:pt x="0" y="0"/>
                </a:moveTo>
                <a:lnTo>
                  <a:pt x="683293" y="0"/>
                </a:lnTo>
                <a:lnTo>
                  <a:pt x="683293" y="683293"/>
                </a:lnTo>
                <a:lnTo>
                  <a:pt x="0" y="683293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7131402" y="8438765"/>
            <a:ext cx="759593" cy="759256"/>
          </a:xfrm>
          <a:custGeom>
            <a:avLst/>
            <a:gdLst/>
            <a:ahLst/>
            <a:cxnLst/>
            <a:rect l="l" t="t" r="r" b="b"/>
            <a:pathLst>
              <a:path w="759593" h="759256">
                <a:moveTo>
                  <a:pt x="0" y="0"/>
                </a:moveTo>
                <a:lnTo>
                  <a:pt x="759593" y="0"/>
                </a:lnTo>
                <a:lnTo>
                  <a:pt x="759593" y="759257"/>
                </a:lnTo>
                <a:lnTo>
                  <a:pt x="0" y="7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7153122" y="7121017"/>
            <a:ext cx="727132" cy="547593"/>
          </a:xfrm>
          <a:custGeom>
            <a:avLst/>
            <a:gdLst/>
            <a:ahLst/>
            <a:cxnLst/>
            <a:rect l="l" t="t" r="r" b="b"/>
            <a:pathLst>
              <a:path w="727132" h="547593">
                <a:moveTo>
                  <a:pt x="0" y="0"/>
                </a:moveTo>
                <a:lnTo>
                  <a:pt x="727132" y="0"/>
                </a:lnTo>
                <a:lnTo>
                  <a:pt x="727132" y="547593"/>
                </a:lnTo>
                <a:lnTo>
                  <a:pt x="0" y="547593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7175042" y="9241453"/>
            <a:ext cx="687387" cy="265031"/>
          </a:xfrm>
          <a:custGeom>
            <a:avLst/>
            <a:gdLst/>
            <a:ahLst/>
            <a:cxnLst/>
            <a:rect l="l" t="t" r="r" b="b"/>
            <a:pathLst>
              <a:path w="687387" h="265031">
                <a:moveTo>
                  <a:pt x="0" y="0"/>
                </a:moveTo>
                <a:lnTo>
                  <a:pt x="687386" y="0"/>
                </a:lnTo>
                <a:lnTo>
                  <a:pt x="687386" y="265031"/>
                </a:lnTo>
                <a:lnTo>
                  <a:pt x="0" y="265031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592034" y="214492"/>
            <a:ext cx="2087802" cy="814208"/>
          </a:xfrm>
          <a:custGeom>
            <a:avLst/>
            <a:gdLst/>
            <a:ahLst/>
            <a:cxnLst/>
            <a:rect l="l" t="t" r="r" b="b"/>
            <a:pathLst>
              <a:path w="2087802" h="814208">
                <a:moveTo>
                  <a:pt x="0" y="0"/>
                </a:moveTo>
                <a:lnTo>
                  <a:pt x="2087803" y="0"/>
                </a:lnTo>
                <a:lnTo>
                  <a:pt x="2087803" y="814208"/>
                </a:lnTo>
                <a:lnTo>
                  <a:pt x="0" y="814208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3564464" y="9258300"/>
            <a:ext cx="3170692" cy="924785"/>
          </a:xfrm>
          <a:custGeom>
            <a:avLst/>
            <a:gdLst/>
            <a:ahLst/>
            <a:cxnLst/>
            <a:rect l="l" t="t" r="r" b="b"/>
            <a:pathLst>
              <a:path w="3170692" h="924785">
                <a:moveTo>
                  <a:pt x="0" y="0"/>
                </a:moveTo>
                <a:lnTo>
                  <a:pt x="3170692" y="0"/>
                </a:lnTo>
                <a:lnTo>
                  <a:pt x="3170692" y="924785"/>
                </a:lnTo>
                <a:lnTo>
                  <a:pt x="0" y="924785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36" name="Title 35"/>
          <p:cNvSpPr>
            <a:spLocks noGrp="1"/>
          </p:cNvSpPr>
          <p:nvPr>
            <p:ph type="title"/>
          </p:nvPr>
        </p:nvSpPr>
        <p:spPr>
          <a:xfrm>
            <a:off x="5351551" y="1083021"/>
            <a:ext cx="8072156" cy="1362075"/>
          </a:xfrm>
        </p:spPr>
        <p:txBody>
          <a:bodyPr/>
          <a:lstStyle/>
          <a:p>
            <a:pPr algn="ctr"/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Dokumentasi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kegiatan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371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119</Words>
  <Application>Microsoft Office PowerPoint</Application>
  <PresentationFormat>Custom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Template Presentasi Laporan Kemajuan</vt:lpstr>
      <vt:lpstr>JUDUL PENELITIAN</vt:lpstr>
      <vt:lpstr>Identitas usulan</vt:lpstr>
      <vt:lpstr>Progress kegiatan</vt:lpstr>
      <vt:lpstr>Luaran penelitian</vt:lpstr>
      <vt:lpstr>Bukti Unggah Luaran dan Laporan </vt:lpstr>
      <vt:lpstr>Dokumentasi kegiatan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Presentasi Laporan Kemajuan</dc:title>
  <dc:creator>adnie pratiwi</dc:creator>
  <cp:lastModifiedBy>adnie pratiwi</cp:lastModifiedBy>
  <cp:revision>4</cp:revision>
  <dcterms:created xsi:type="dcterms:W3CDTF">2006-08-16T00:00:00Z</dcterms:created>
  <dcterms:modified xsi:type="dcterms:W3CDTF">2026-09-11T08:37:37Z</dcterms:modified>
  <dc:identifier>DAHU3Jh56TM</dc:identifier>
</cp:coreProperties>
</file>