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55c3bac6c94cc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58:50.073" idx="1">
    <p:pos x="7715" y="2435"/>
    <p:text>You may changed this photo with your choice photo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0:13:12.207" idx="2">
    <p:pos x="3918" y="1768"/>
    <p:text>You may changed this photo with your choice photo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0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9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289F-F68A-4167-923B-643FDA1B796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1C0C-161D-42FE-8AFE-67CC1EB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2"/>
          <a:stretch/>
        </p:blipFill>
        <p:spPr>
          <a:xfrm>
            <a:off x="6332" y="0"/>
            <a:ext cx="7787330" cy="1893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50" y="1605393"/>
            <a:ext cx="7229693" cy="914400"/>
          </a:xfrm>
        </p:spPr>
        <p:txBody>
          <a:bodyPr>
            <a:normAutofit fontScale="90000"/>
          </a:bodyPr>
          <a:lstStyle/>
          <a:p>
            <a:r>
              <a:rPr lang="en-US" altLang="en-US" sz="6600" dirty="0" smtClean="0">
                <a:solidFill>
                  <a:srgbClr val="212F40"/>
                </a:solidFill>
                <a:latin typeface="Tw Cen MT" panose="020B0602020104020603" pitchFamily="34" charset="0"/>
                <a:cs typeface="Lao UI" panose="020B0502040204020203" pitchFamily="34" charset="0"/>
              </a:rPr>
              <a:t>(</a:t>
            </a:r>
            <a:r>
              <a:rPr lang="en-US" altLang="en-US" dirty="0">
                <a:solidFill>
                  <a:srgbClr val="212F40"/>
                </a:solidFill>
                <a:latin typeface="Tw Cen MT" panose="020B0602020104020603" pitchFamily="34" charset="0"/>
                <a:cs typeface="Lao UI" panose="020B0502040204020203" pitchFamily="34" charset="0"/>
              </a:rPr>
              <a:t>Presentation Title)</a:t>
            </a:r>
            <a:endParaRPr lang="en-ID" altLang="en-US" dirty="0">
              <a:solidFill>
                <a:srgbClr val="212F40"/>
              </a:solidFill>
              <a:latin typeface="Tw Cen MT" panose="020B0602020104020603" pitchFamily="34" charset="0"/>
              <a:cs typeface="Lao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45" y="4125434"/>
            <a:ext cx="6824311" cy="723014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en-US" b="1" dirty="0">
                <a:solidFill>
                  <a:schemeClr val="tx2"/>
                </a:solidFill>
                <a:latin typeface="Tw Cen MT" panose="020B0602020104020603" pitchFamily="34" charset="0"/>
              </a:rPr>
              <a:t>(Your Name)</a:t>
            </a:r>
            <a:br>
              <a:rPr lang="en-US" altLang="en-US" b="1" dirty="0">
                <a:solidFill>
                  <a:schemeClr val="tx2"/>
                </a:solidFill>
                <a:latin typeface="Tw Cen MT" panose="020B0602020104020603" pitchFamily="34" charset="0"/>
              </a:rPr>
            </a:br>
            <a:r>
              <a:rPr lang="en-US" altLang="en-US" b="1" dirty="0" smtClean="0">
                <a:solidFill>
                  <a:schemeClr val="tx2"/>
                </a:solidFill>
                <a:latin typeface="Tw Cen MT" panose="020B0602020104020603" pitchFamily="34" charset="0"/>
              </a:rPr>
              <a:t>Affiliation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9906" y="0"/>
            <a:ext cx="4398335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99" y="1343280"/>
            <a:ext cx="3475504" cy="1781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3" y="4394288"/>
            <a:ext cx="4398335" cy="23919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9905" y="6251944"/>
            <a:ext cx="4398335" cy="606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February 27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2021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6275" y="3880884"/>
            <a:ext cx="2083981" cy="850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8144" y="6703830"/>
            <a:ext cx="2230989" cy="1648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77193" y="6703830"/>
            <a:ext cx="2230989" cy="1648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48054" y="6703830"/>
            <a:ext cx="2230989" cy="1648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18915" y="6703830"/>
            <a:ext cx="2230989" cy="164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90661" y="6266846"/>
            <a:ext cx="6267598" cy="276999"/>
            <a:chOff x="190661" y="6266846"/>
            <a:chExt cx="6267598" cy="276999"/>
          </a:xfrm>
        </p:grpSpPr>
        <p:sp>
          <p:nvSpPr>
            <p:cNvPr id="17" name="Oval 16"/>
            <p:cNvSpPr/>
            <p:nvPr/>
          </p:nvSpPr>
          <p:spPr>
            <a:xfrm>
              <a:off x="190661" y="6353189"/>
              <a:ext cx="119542" cy="11678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6174" y="6347933"/>
              <a:ext cx="119542" cy="11678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1687" y="6347933"/>
              <a:ext cx="119542" cy="11678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473" y="6266846"/>
              <a:ext cx="5680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The 2</a:t>
              </a:r>
              <a:r>
                <a:rPr lang="en-US" sz="1200" baseline="30000" dirty="0" smtClean="0"/>
                <a:t>nd</a:t>
              </a:r>
              <a:r>
                <a:rPr lang="en-US" sz="1200" dirty="0" smtClean="0"/>
                <a:t> International Conference on Management of Technology, Innovation, and Project</a:t>
              </a:r>
              <a:endParaRPr lang="en-US" sz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28" y="34820"/>
            <a:ext cx="3692847" cy="1252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53" y="3613919"/>
            <a:ext cx="1956596" cy="5339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14331" y="3259723"/>
            <a:ext cx="206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 collaboration with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8144" y="-1"/>
            <a:ext cx="12210144" cy="6679140"/>
            <a:chOff x="-18144" y="-1"/>
            <a:chExt cx="12210144" cy="6679140"/>
          </a:xfrm>
        </p:grpSpPr>
        <p:grpSp>
          <p:nvGrpSpPr>
            <p:cNvPr id="4" name="Group 3"/>
            <p:cNvGrpSpPr/>
            <p:nvPr/>
          </p:nvGrpSpPr>
          <p:grpSpPr>
            <a:xfrm>
              <a:off x="-18144" y="-1"/>
              <a:ext cx="12210144" cy="6679140"/>
              <a:chOff x="-18144" y="-1"/>
              <a:chExt cx="12210144" cy="66791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652"/>
              <a:stretch/>
            </p:blipFill>
            <p:spPr>
              <a:xfrm rot="16200000">
                <a:off x="-2545884" y="2527740"/>
                <a:ext cx="6679139" cy="16236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652"/>
              <a:stretch/>
            </p:blipFill>
            <p:spPr>
              <a:xfrm rot="5400000" flipH="1">
                <a:off x="8040600" y="2527739"/>
                <a:ext cx="6679139" cy="1623660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8144" y="6703830"/>
            <a:ext cx="12210144" cy="154170"/>
            <a:chOff x="-18144" y="6703830"/>
            <a:chExt cx="7868048" cy="164806"/>
          </a:xfrm>
        </p:grpSpPr>
        <p:sp>
          <p:nvSpPr>
            <p:cNvPr id="8" name="Rectangle 7"/>
            <p:cNvSpPr/>
            <p:nvPr/>
          </p:nvSpPr>
          <p:spPr>
            <a:xfrm>
              <a:off x="-18144" y="6703830"/>
              <a:ext cx="2230989" cy="1648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7193" y="6703830"/>
              <a:ext cx="2230989" cy="16480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48054" y="6703830"/>
              <a:ext cx="2230989" cy="164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8915" y="6703830"/>
              <a:ext cx="2230989" cy="1648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661" y="6266846"/>
            <a:ext cx="6267598" cy="276999"/>
            <a:chOff x="190661" y="6266846"/>
            <a:chExt cx="6267598" cy="276999"/>
          </a:xfrm>
        </p:grpSpPr>
        <p:sp>
          <p:nvSpPr>
            <p:cNvPr id="13" name="Oval 12"/>
            <p:cNvSpPr/>
            <p:nvPr/>
          </p:nvSpPr>
          <p:spPr>
            <a:xfrm>
              <a:off x="190661" y="6353189"/>
              <a:ext cx="119542" cy="11678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6174" y="6347933"/>
              <a:ext cx="119542" cy="11678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1687" y="6347933"/>
              <a:ext cx="119542" cy="11678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473" y="6266846"/>
              <a:ext cx="5680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The 2</a:t>
              </a:r>
              <a:r>
                <a:rPr lang="en-US" sz="1200" baseline="30000" dirty="0" smtClean="0"/>
                <a:t>nd</a:t>
              </a:r>
              <a:r>
                <a:rPr lang="en-US" sz="1200" dirty="0" smtClean="0"/>
                <a:t> International Conference on Management of Technology, Innovation, and Project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257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8144" y="-1"/>
            <a:ext cx="12210144" cy="6858001"/>
            <a:chOff x="-18144" y="-1"/>
            <a:chExt cx="12210144" cy="6858001"/>
          </a:xfrm>
        </p:grpSpPr>
        <p:grpSp>
          <p:nvGrpSpPr>
            <p:cNvPr id="18" name="Group 17"/>
            <p:cNvGrpSpPr/>
            <p:nvPr/>
          </p:nvGrpSpPr>
          <p:grpSpPr>
            <a:xfrm>
              <a:off x="-18144" y="-1"/>
              <a:ext cx="12210144" cy="6858001"/>
              <a:chOff x="-18144" y="-1"/>
              <a:chExt cx="12210144" cy="68580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8144" y="6703830"/>
                <a:ext cx="12210144" cy="154170"/>
                <a:chOff x="-18144" y="6703830"/>
                <a:chExt cx="7868048" cy="16480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-1814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877193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74805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618915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-18144" y="-1"/>
                <a:ext cx="12210144" cy="6679140"/>
                <a:chOff x="-18144" y="-1"/>
                <a:chExt cx="12210144" cy="667914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8144" y="-1"/>
                  <a:ext cx="12210144" cy="6679140"/>
                  <a:chOff x="-18144" y="-1"/>
                  <a:chExt cx="12210144" cy="6679140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0652"/>
                  <a:stretch/>
                </p:blipFill>
                <p:spPr>
                  <a:xfrm rot="16200000">
                    <a:off x="-2545884" y="2527740"/>
                    <a:ext cx="6679139" cy="1623660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0652"/>
                  <a:stretch/>
                </p:blipFill>
                <p:spPr>
                  <a:xfrm rot="5400000" flipH="1">
                    <a:off x="8040600" y="2527739"/>
                    <a:ext cx="6679139" cy="162366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190661" y="6266846"/>
                  <a:ext cx="6267598" cy="276999"/>
                  <a:chOff x="190661" y="6266846"/>
                  <a:chExt cx="6267598" cy="276999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190661" y="6353189"/>
                    <a:ext cx="119542" cy="116789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396174" y="6347933"/>
                    <a:ext cx="119542" cy="11678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601687" y="6347933"/>
                    <a:ext cx="119542" cy="116789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77473" y="6266846"/>
                    <a:ext cx="568078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The 2</a:t>
                    </a:r>
                    <a:r>
                      <a:rPr lang="en-US" sz="1200" baseline="30000" dirty="0" smtClean="0"/>
                      <a:t>nd</a:t>
                    </a:r>
                    <a:r>
                      <a:rPr lang="en-US" sz="1200" dirty="0" smtClean="0"/>
                      <a:t> International Conference on Management of Technology, Innovation, and Project</a:t>
                    </a:r>
                    <a:endParaRPr lang="en-US" sz="1200" dirty="0"/>
                  </a:p>
                </p:txBody>
              </p:sp>
            </p:grp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32" y="832764"/>
            <a:ext cx="105156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8144" y="-1"/>
            <a:ext cx="12210144" cy="6858001"/>
            <a:chOff x="-18144" y="-1"/>
            <a:chExt cx="12210144" cy="6858001"/>
          </a:xfrm>
        </p:grpSpPr>
        <p:grpSp>
          <p:nvGrpSpPr>
            <p:cNvPr id="4" name="Group 3"/>
            <p:cNvGrpSpPr/>
            <p:nvPr/>
          </p:nvGrpSpPr>
          <p:grpSpPr>
            <a:xfrm>
              <a:off x="-18144" y="-1"/>
              <a:ext cx="12210144" cy="6858001"/>
              <a:chOff x="-18144" y="-1"/>
              <a:chExt cx="12210144" cy="68580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8144" y="-1"/>
                <a:ext cx="12210144" cy="6679140"/>
                <a:chOff x="-18144" y="-1"/>
                <a:chExt cx="12210144" cy="667914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16200000">
                  <a:off x="-2545884" y="2527740"/>
                  <a:ext cx="6679139" cy="162366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5400000" flipH="1">
                  <a:off x="8040600" y="2527739"/>
                  <a:ext cx="6679139" cy="1623660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-18144" y="6703830"/>
                <a:ext cx="12210144" cy="154170"/>
                <a:chOff x="-18144" y="6703830"/>
                <a:chExt cx="7868048" cy="16480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-1814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877193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74805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618915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90661" y="6266846"/>
                <a:ext cx="6267598" cy="276999"/>
                <a:chOff x="190661" y="6266846"/>
                <a:chExt cx="6267598" cy="276999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190661" y="6353189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96174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601687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77473" y="6266846"/>
                  <a:ext cx="56807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The 2</a:t>
                  </a:r>
                  <a:r>
                    <a:rPr lang="en-US" sz="1200" baseline="30000" dirty="0" smtClean="0"/>
                    <a:t>nd</a:t>
                  </a:r>
                  <a:r>
                    <a:rPr lang="en-US" sz="1200" dirty="0" smtClean="0"/>
                    <a:t> International Conference on Management of Technology, Innovation, and Project</a:t>
                  </a:r>
                  <a:endParaRPr lang="en-US" sz="1200" dirty="0"/>
                </a:p>
              </p:txBody>
            </p:sp>
          </p:grp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398"/>
            <a:ext cx="10515600" cy="853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1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8144" y="-1"/>
            <a:ext cx="12210144" cy="6858001"/>
            <a:chOff x="-18144" y="-1"/>
            <a:chExt cx="12210144" cy="6858001"/>
          </a:xfrm>
        </p:grpSpPr>
        <p:grpSp>
          <p:nvGrpSpPr>
            <p:cNvPr id="5" name="Group 4"/>
            <p:cNvGrpSpPr/>
            <p:nvPr/>
          </p:nvGrpSpPr>
          <p:grpSpPr>
            <a:xfrm>
              <a:off x="-18144" y="-1"/>
              <a:ext cx="12210144" cy="6858001"/>
              <a:chOff x="-18144" y="-1"/>
              <a:chExt cx="12210144" cy="68580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8144" y="-1"/>
                <a:ext cx="12210144" cy="6679140"/>
                <a:chOff x="-18144" y="-1"/>
                <a:chExt cx="12210144" cy="667914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16200000">
                  <a:off x="-2545884" y="2527740"/>
                  <a:ext cx="6679139" cy="162366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5400000" flipH="1">
                  <a:off x="8040600" y="2527739"/>
                  <a:ext cx="6679139" cy="162366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-18144" y="6703830"/>
                <a:ext cx="12210144" cy="154170"/>
                <a:chOff x="-18144" y="6703830"/>
                <a:chExt cx="7868048" cy="16480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1814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877193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74805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18915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0661" y="6266846"/>
                <a:ext cx="6267598" cy="276999"/>
                <a:chOff x="190661" y="6266846"/>
                <a:chExt cx="6267598" cy="276999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90661" y="6353189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96174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01687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77473" y="6266846"/>
                  <a:ext cx="56807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The 2</a:t>
                  </a:r>
                  <a:r>
                    <a:rPr lang="en-US" sz="1200" baseline="30000" dirty="0" smtClean="0"/>
                    <a:t>nd</a:t>
                  </a:r>
                  <a:r>
                    <a:rPr lang="en-US" sz="1200" dirty="0" smtClean="0"/>
                    <a:t> International Conference on Management of Technology, Innovation, and Project</a:t>
                  </a:r>
                  <a:endParaRPr lang="en-US" sz="1200" dirty="0"/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773"/>
            <a:ext cx="10515600" cy="862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8144" y="-1"/>
            <a:ext cx="12210144" cy="6858001"/>
            <a:chOff x="-18144" y="-1"/>
            <a:chExt cx="12210144" cy="6858001"/>
          </a:xfrm>
        </p:grpSpPr>
        <p:grpSp>
          <p:nvGrpSpPr>
            <p:cNvPr id="5" name="Group 4"/>
            <p:cNvGrpSpPr/>
            <p:nvPr/>
          </p:nvGrpSpPr>
          <p:grpSpPr>
            <a:xfrm>
              <a:off x="-18144" y="-1"/>
              <a:ext cx="12210144" cy="6858001"/>
              <a:chOff x="-18144" y="-1"/>
              <a:chExt cx="12210144" cy="68580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8144" y="-1"/>
                <a:ext cx="12210144" cy="6679140"/>
                <a:chOff x="-18144" y="-1"/>
                <a:chExt cx="12210144" cy="667914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16200000">
                  <a:off x="-2545884" y="2527740"/>
                  <a:ext cx="6679139" cy="162366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5400000" flipH="1">
                  <a:off x="8040600" y="2527739"/>
                  <a:ext cx="6679139" cy="162366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-18144" y="6703830"/>
                <a:ext cx="12210144" cy="154170"/>
                <a:chOff x="-18144" y="6703830"/>
                <a:chExt cx="7868048" cy="16480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1814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877193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74805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18915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0661" y="6266846"/>
                <a:ext cx="6267598" cy="276999"/>
                <a:chOff x="190661" y="6266846"/>
                <a:chExt cx="6267598" cy="276999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90661" y="6353189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96174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01687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77473" y="6266846"/>
                  <a:ext cx="56807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The 2</a:t>
                  </a:r>
                  <a:r>
                    <a:rPr lang="en-US" sz="1200" baseline="30000" dirty="0" smtClean="0"/>
                    <a:t>nd</a:t>
                  </a:r>
                  <a:r>
                    <a:rPr lang="en-US" sz="1200" dirty="0" smtClean="0"/>
                    <a:t> International Conference on Management of Technology, Innovation, and Project</a:t>
                  </a:r>
                  <a:endParaRPr lang="en-US" sz="1200" dirty="0"/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7944"/>
            <a:ext cx="3932237" cy="1149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8144" y="-1"/>
            <a:ext cx="12210144" cy="6858001"/>
            <a:chOff x="-18144" y="-1"/>
            <a:chExt cx="12210144" cy="6858001"/>
          </a:xfrm>
        </p:grpSpPr>
        <p:grpSp>
          <p:nvGrpSpPr>
            <p:cNvPr id="5" name="Group 4"/>
            <p:cNvGrpSpPr/>
            <p:nvPr/>
          </p:nvGrpSpPr>
          <p:grpSpPr>
            <a:xfrm>
              <a:off x="-18144" y="-1"/>
              <a:ext cx="12210144" cy="6858001"/>
              <a:chOff x="-18144" y="-1"/>
              <a:chExt cx="12210144" cy="68580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8144" y="-1"/>
                <a:ext cx="12210144" cy="6679140"/>
                <a:chOff x="-18144" y="-1"/>
                <a:chExt cx="12210144" cy="667914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16200000">
                  <a:off x="-2545884" y="2527740"/>
                  <a:ext cx="6679139" cy="162366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52"/>
                <a:stretch/>
              </p:blipFill>
              <p:spPr>
                <a:xfrm rot="5400000" flipH="1">
                  <a:off x="8040600" y="2527739"/>
                  <a:ext cx="6679139" cy="162366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-18144" y="6703830"/>
                <a:ext cx="12210144" cy="154170"/>
                <a:chOff x="-18144" y="6703830"/>
                <a:chExt cx="7868048" cy="16480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1814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877193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748054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18915" y="6703830"/>
                  <a:ext cx="2230989" cy="16480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0661" y="6266846"/>
                <a:ext cx="6267598" cy="276999"/>
                <a:chOff x="190661" y="6266846"/>
                <a:chExt cx="6267598" cy="276999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90661" y="6353189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96174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01687" y="6347933"/>
                  <a:ext cx="119542" cy="11678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77473" y="6266846"/>
                  <a:ext cx="56807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The 2</a:t>
                  </a:r>
                  <a:r>
                    <a:rPr lang="en-US" sz="1200" baseline="30000" dirty="0" smtClean="0"/>
                    <a:t>nd</a:t>
                  </a:r>
                  <a:r>
                    <a:rPr lang="en-US" sz="1200" dirty="0" smtClean="0"/>
                    <a:t> International Conference on Management of Technology, Innovation and Project</a:t>
                  </a:r>
                  <a:endParaRPr lang="en-US" sz="1200" dirty="0"/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1" y="138945"/>
              <a:ext cx="2266634" cy="76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7944"/>
            <a:ext cx="3932237" cy="1149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31" y="-1"/>
            <a:ext cx="12185669" cy="1411729"/>
            <a:chOff x="6331" y="-1"/>
            <a:chExt cx="12873998" cy="15647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52"/>
            <a:stretch/>
          </p:blipFill>
          <p:spPr>
            <a:xfrm>
              <a:off x="6331" y="0"/>
              <a:ext cx="6436999" cy="15647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52"/>
            <a:stretch/>
          </p:blipFill>
          <p:spPr>
            <a:xfrm flipH="1">
              <a:off x="6443330" y="-1"/>
              <a:ext cx="6436999" cy="156479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1772552"/>
            <a:ext cx="12248241" cy="4479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57" y="3597130"/>
            <a:ext cx="3372085" cy="160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251944"/>
            <a:ext cx="12248241" cy="606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(your email)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7" y="2807185"/>
            <a:ext cx="4398335" cy="2391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5057" y="2858087"/>
            <a:ext cx="487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THANK YOU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6" y="211783"/>
            <a:ext cx="4032860" cy="11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Gothic Std B</vt:lpstr>
      <vt:lpstr>Arial</vt:lpstr>
      <vt:lpstr>Arial Black</vt:lpstr>
      <vt:lpstr>Calibri</vt:lpstr>
      <vt:lpstr>Calibri Light</vt:lpstr>
      <vt:lpstr>Lao UI</vt:lpstr>
      <vt:lpstr>Tw Cen MT</vt:lpstr>
      <vt:lpstr>Office Theme</vt:lpstr>
      <vt:lpstr>(Presentation Title)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Administrator</dc:creator>
  <cp:lastModifiedBy>Administrator</cp:lastModifiedBy>
  <cp:revision>13</cp:revision>
  <dcterms:created xsi:type="dcterms:W3CDTF">2021-02-03T02:17:15Z</dcterms:created>
  <dcterms:modified xsi:type="dcterms:W3CDTF">2021-02-22T00:27:00Z</dcterms:modified>
</cp:coreProperties>
</file>