
<file path=[Content_Types].xml><?xml version="1.0" encoding="utf-8"?>
<Types xmlns="http://schemas.openxmlformats.org/package/2006/content-types"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svg" ContentType="image/svg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63" r:id="rId3"/>
    <p:sldId id="264" r:id="rId4"/>
    <p:sldId id="265" r:id="rId5"/>
    <p:sldId id="266" r:id="rId6"/>
    <p:sldId id="270" r:id="rId7"/>
    <p:sldId id="267" r:id="rId8"/>
    <p:sldId id="268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D03A57"/>
    <a:srgbClr val="DC660D"/>
    <a:srgbClr val="134D8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3162" autoAdjust="0"/>
    <p:restoredTop sz="94660"/>
  </p:normalViewPr>
  <p:slideViewPr>
    <p:cSldViewPr snapToGrid="0">
      <p:cViewPr>
        <p:scale>
          <a:sx n="66" d="100"/>
          <a:sy n="66" d="100"/>
        </p:scale>
        <p:origin x="1248" y="13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sv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svg"/><Relationship Id="rId7" Type="http://schemas.openxmlformats.org/officeDocument/2006/relationships/image" Target="../media/image7.sv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6" Type="http://schemas.openxmlformats.org/officeDocument/2006/relationships/image" Target="../media/image6.png"/><Relationship Id="rId5" Type="http://schemas.openxmlformats.org/officeDocument/2006/relationships/image" Target="../media/image3.svg"/><Relationship Id="rId4" Type="http://schemas.openxmlformats.org/officeDocument/2006/relationships/image" Target="../media/image2.png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sv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7.svg"/><Relationship Id="rId4" Type="http://schemas.openxmlformats.org/officeDocument/2006/relationships/image" Target="../media/image6.pn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sv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9.svg"/><Relationship Id="rId4" Type="http://schemas.openxmlformats.org/officeDocument/2006/relationships/image" Target="../media/image8.png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sv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7.svg"/><Relationship Id="rId4" Type="http://schemas.openxmlformats.org/officeDocument/2006/relationships/image" Target="../media/image6.png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svg"/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Relationship Id="rId5" Type="http://schemas.openxmlformats.org/officeDocument/2006/relationships/image" Target="../media/image7.svg"/><Relationship Id="rId4" Type="http://schemas.openxmlformats.org/officeDocument/2006/relationships/image" Target="../media/image6.pn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7289ED9F-6CE8-49D2-BFFC-20A28D3D784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A758A3-FF97-4C77-BFA8-DD915BC5EFE0}" type="datetimeFigureOut">
              <a:rPr lang="en-ID" smtClean="0"/>
              <a:t>06/07/2022</a:t>
            </a:fld>
            <a:endParaRPr lang="en-ID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E92D724-87CA-41A4-B718-EE588F0829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37FF11E-914B-4622-ADD0-B5BA8446D1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AC6D7-358F-4642-80BC-B91E86387014}" type="slidenum">
              <a:rPr lang="en-ID" smtClean="0"/>
              <a:t>‹#›</a:t>
            </a:fld>
            <a:endParaRPr lang="en-ID"/>
          </a:p>
        </p:txBody>
      </p:sp>
      <p:sp>
        <p:nvSpPr>
          <p:cNvPr id="6" name="Title 1">
            <a:extLst>
              <a:ext uri="{FF2B5EF4-FFF2-40B4-BE49-F238E27FC236}">
                <a16:creationId xmlns:a16="http://schemas.microsoft.com/office/drawing/2014/main" id="{E0993965-627C-452B-88E0-4389A58EFF4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050649"/>
            <a:ext cx="10515600" cy="975001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Click to edit Master title style</a:t>
            </a:r>
            <a:endParaRPr lang="en-ID" dirty="0"/>
          </a:p>
        </p:txBody>
      </p:sp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78BF9B41-56F0-4F08-A9DD-567B6706DB0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2206171"/>
            <a:ext cx="10515600" cy="3970792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  <a:lvl5pPr>
              <a:defRPr>
                <a:solidFill>
                  <a:schemeClr val="tx1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42775401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84F70D-13D7-4F97-B4E3-97C246196E5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F91620-4920-4403-A477-CA72CA6DB81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D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B3E679F-A1CB-4F22-B099-462469B3C10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A758A3-FF97-4C77-BFA8-DD915BC5EFE0}" type="datetimeFigureOut">
              <a:rPr lang="en-ID" smtClean="0"/>
              <a:t>06/07/2022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9F933C0-826D-4C0D-855C-6C2B4FE11F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A72E6FD-F509-469C-8FB9-3E018AFBA7E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AC6D7-358F-4642-80BC-B91E86387014}" type="slidenum">
              <a:rPr lang="en-ID" smtClean="0"/>
              <a:t>‹#›</a:t>
            </a:fld>
            <a:endParaRPr lang="en-ID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B7E905D2-7EE6-4E2F-8A89-779EB66FB6F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0" y="6443456"/>
            <a:ext cx="12192000" cy="43815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8685E2A1-8D41-4FE9-9454-2B5EE7CEA86F}"/>
              </a:ext>
            </a:extLst>
          </p:cNvPr>
          <p:cNvSpPr txBox="1"/>
          <p:nvPr userDrawn="1"/>
        </p:nvSpPr>
        <p:spPr>
          <a:xfrm>
            <a:off x="3117460" y="6564888"/>
            <a:ext cx="5957080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THE 5TH INTERNATIONAL CONFERENCE ON MANAGEMENT OF TECHNOLOGY, INNOVATION AND PROJECT</a:t>
            </a:r>
            <a:endParaRPr lang="en-ID" sz="900" dirty="0">
              <a:solidFill>
                <a:schemeClr val="bg1"/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91036504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D9CF3AB-D6CA-4D33-B13C-C7A295204A8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02771" y="1494818"/>
            <a:ext cx="11455399" cy="45763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7BA872F-8FB7-411A-8CA9-83F305B711C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7A758A3-FF97-4C77-BFA8-DD915BC5EFE0}" type="datetimeFigureOut">
              <a:rPr lang="en-ID" smtClean="0"/>
              <a:t>06/07/2022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56F6189-2A40-4CB0-8004-7D2709E34B3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pic>
        <p:nvPicPr>
          <p:cNvPr id="9" name="Graphic 8">
            <a:extLst>
              <a:ext uri="{FF2B5EF4-FFF2-40B4-BE49-F238E27FC236}">
                <a16:creationId xmlns:a16="http://schemas.microsoft.com/office/drawing/2014/main" id="{CC929335-3F1E-4C84-A5F3-6F973AAE5E06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 flipH="1">
            <a:off x="-485284" y="361172"/>
            <a:ext cx="5868440" cy="761384"/>
          </a:xfrm>
          <a:prstGeom prst="rect">
            <a:avLst/>
          </a:prstGeom>
        </p:spPr>
      </p:pic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9AB1D31-7689-470C-B55B-7AFD1176CB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BAC6D7-358F-4642-80BC-B91E86387014}" type="slidenum">
              <a:rPr lang="en-ID" smtClean="0"/>
              <a:t>‹#›</a:t>
            </a:fld>
            <a:endParaRPr lang="en-ID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F1A12D29-4E66-4FBD-ACE0-27047C474654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2771" y="457684"/>
            <a:ext cx="3862146" cy="565507"/>
          </a:xfrm>
        </p:spPr>
        <p:txBody>
          <a:bodyPr>
            <a:noAutofit/>
          </a:bodyPr>
          <a:lstStyle>
            <a:lvl1pPr algn="l">
              <a:defRPr sz="2400" b="1">
                <a:solidFill>
                  <a:schemeClr val="bg1"/>
                </a:solidFill>
                <a:latin typeface="Poppins" panose="00000500000000000000" pitchFamily="2" charset="0"/>
                <a:cs typeface="Poppins" panose="00000500000000000000" pitchFamily="2" charset="0"/>
              </a:defRPr>
            </a:lvl1pPr>
          </a:lstStyle>
          <a:p>
            <a:r>
              <a:rPr lang="id-ID" dirty="0"/>
              <a:t>Insert </a:t>
            </a:r>
            <a:r>
              <a:rPr lang="id-ID" dirty="0" err="1"/>
              <a:t>Tittle</a:t>
            </a:r>
            <a:r>
              <a:rPr lang="id-ID" dirty="0"/>
              <a:t> Here</a:t>
            </a:r>
            <a:endParaRPr lang="en-ID" dirty="0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9F0242D1-A760-4BCE-A2B6-67B991ED1F0A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0" y="6443456"/>
            <a:ext cx="12192000" cy="438150"/>
          </a:xfrm>
          <a:prstGeom prst="rect">
            <a:avLst/>
          </a:prstGeom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102CAD23-E483-4557-98A9-66C7A72222E0}"/>
              </a:ext>
            </a:extLst>
          </p:cNvPr>
          <p:cNvSpPr txBox="1"/>
          <p:nvPr userDrawn="1"/>
        </p:nvSpPr>
        <p:spPr>
          <a:xfrm>
            <a:off x="3117460" y="6564888"/>
            <a:ext cx="5957080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THE </a:t>
            </a:r>
            <a:r>
              <a:rPr lang="id-ID" sz="9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5</a:t>
            </a:r>
            <a:r>
              <a:rPr lang="en-US" sz="9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 INTERNATIONAL CONFERENCE ON MANAGEMENT OF TECHNOLOGY, INNOVATION AND PROJECT</a:t>
            </a:r>
            <a:endParaRPr lang="en-ID" sz="900" dirty="0">
              <a:solidFill>
                <a:schemeClr val="bg1"/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  <p:pic>
        <p:nvPicPr>
          <p:cNvPr id="14" name="Graphic 13">
            <a:extLst>
              <a:ext uri="{FF2B5EF4-FFF2-40B4-BE49-F238E27FC236}">
                <a16:creationId xmlns:a16="http://schemas.microsoft.com/office/drawing/2014/main" id="{6812F0D9-50ED-E5EC-0EA1-ABCFACFFCB15}"/>
              </a:ext>
            </a:extLst>
          </p:cNvPr>
          <p:cNvPicPr>
            <a:picLocks noChangeAspect="1"/>
          </p:cNvPicPr>
          <p:nvPr userDrawn="1"/>
        </p:nvPicPr>
        <p:blipFill>
          <a:blip r:embed="rId6">
            <a:extLs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0650071" y="277686"/>
            <a:ext cx="1208099" cy="2049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2365891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5F9F5B7-B210-4763-A9CE-4E644EB3891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B393863-3053-43B3-9A44-00AF4D350484}" type="datetimeFigureOut">
              <a:rPr lang="en-ID" smtClean="0"/>
              <a:t>06/07/2022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9D01877-3E92-4BD4-8B1C-D3297B4743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B9CE8D0-5992-4089-BC94-F78A6CF855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EABBC4-7924-44AD-AC53-4544E563C993}" type="slidenum">
              <a:rPr lang="en-ID" smtClean="0"/>
              <a:t>‹#›</a:t>
            </a:fld>
            <a:endParaRPr lang="en-ID"/>
          </a:p>
        </p:txBody>
      </p:sp>
      <p:pic>
        <p:nvPicPr>
          <p:cNvPr id="7" name="Graphic 6">
            <a:extLst>
              <a:ext uri="{FF2B5EF4-FFF2-40B4-BE49-F238E27FC236}">
                <a16:creationId xmlns:a16="http://schemas.microsoft.com/office/drawing/2014/main" id="{1633D401-C9D0-48C2-B33E-7CE3926FD1D1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0" y="6443456"/>
            <a:ext cx="12192000" cy="438150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13CA3167-1189-4C05-9906-7553AE177F9E}"/>
              </a:ext>
            </a:extLst>
          </p:cNvPr>
          <p:cNvSpPr txBox="1"/>
          <p:nvPr userDrawn="1"/>
        </p:nvSpPr>
        <p:spPr>
          <a:xfrm>
            <a:off x="3117460" y="6564888"/>
            <a:ext cx="5957080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THE 5TH INTERNATIONAL CONFERENCE ON MANAGEMENT OF TECHNOLOGY, INNOVATION AND PROJECT</a:t>
            </a:r>
            <a:endParaRPr lang="en-ID" sz="900" dirty="0">
              <a:solidFill>
                <a:schemeClr val="bg1"/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  <p:sp>
        <p:nvSpPr>
          <p:cNvPr id="12" name="Title 1">
            <a:extLst>
              <a:ext uri="{FF2B5EF4-FFF2-40B4-BE49-F238E27FC236}">
                <a16:creationId xmlns:a16="http://schemas.microsoft.com/office/drawing/2014/main" id="{F31F6D94-3371-4B8C-87E7-819F8FB7745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050649"/>
            <a:ext cx="10515600" cy="975001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</a:lstStyle>
          <a:p>
            <a:r>
              <a:rPr lang="en-US" dirty="0"/>
              <a:t>Click to edit Master title style</a:t>
            </a:r>
            <a:endParaRPr lang="en-ID" dirty="0"/>
          </a:p>
        </p:txBody>
      </p:sp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51047BCE-FC0D-4CC2-82B9-E8A7A2A4927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2206171"/>
            <a:ext cx="10515600" cy="3970792"/>
          </a:xfrm>
        </p:spPr>
        <p:txBody>
          <a:bodyPr/>
          <a:lstStyle>
            <a:lvl1pPr>
              <a:defRPr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  <a:lvl5pPr>
              <a:defRPr>
                <a:solidFill>
                  <a:schemeClr val="tx1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45DFC988-B987-E2A6-C9D1-71C66ECE5D03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234150" y="277686"/>
            <a:ext cx="1208099" cy="2049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3006469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Graphic 6">
            <a:extLst>
              <a:ext uri="{FF2B5EF4-FFF2-40B4-BE49-F238E27FC236}">
                <a16:creationId xmlns:a16="http://schemas.microsoft.com/office/drawing/2014/main" id="{CC15128A-DA1A-4300-9447-77C22AD6930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rcRect t="2103"/>
          <a:stretch/>
        </p:blipFill>
        <p:spPr>
          <a:xfrm>
            <a:off x="0" y="0"/>
            <a:ext cx="12192000" cy="6550765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AA60646-5D15-48BE-BF3B-ACEB9641E4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1050649"/>
            <a:ext cx="10515600" cy="975001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/>
              <a:t>Click to edit Master title style</a:t>
            </a:r>
            <a:endParaRPr lang="en-ID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C47BFFD-AD6D-4663-B1C5-0ED3600244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2206171"/>
            <a:ext cx="10515600" cy="3970792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5F9F5B7-B210-4763-A9CE-4E644EB3891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B393863-3053-43B3-9A44-00AF4D350484}" type="datetimeFigureOut">
              <a:rPr lang="en-ID" smtClean="0"/>
              <a:t>06/07/2022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9D01877-3E92-4BD4-8B1C-D3297B47430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B9CE8D0-5992-4089-BC94-F78A6CF855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EABBC4-7924-44AD-AC53-4544E563C993}" type="slidenum">
              <a:rPr lang="en-ID" smtClean="0"/>
              <a:t>‹#›</a:t>
            </a:fld>
            <a:endParaRPr lang="en-ID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453BEF69-5D06-4434-B72C-D154B2098450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0" y="6443456"/>
            <a:ext cx="12192000" cy="438150"/>
          </a:xfrm>
          <a:prstGeom prst="rect">
            <a:avLst/>
          </a:prstGeom>
        </p:spPr>
      </p:pic>
      <p:sp>
        <p:nvSpPr>
          <p:cNvPr id="11" name="TextBox 10">
            <a:extLst>
              <a:ext uri="{FF2B5EF4-FFF2-40B4-BE49-F238E27FC236}">
                <a16:creationId xmlns:a16="http://schemas.microsoft.com/office/drawing/2014/main" id="{8407CCEB-A0DC-42D9-BC36-925ADE51562A}"/>
              </a:ext>
            </a:extLst>
          </p:cNvPr>
          <p:cNvSpPr txBox="1"/>
          <p:nvPr userDrawn="1"/>
        </p:nvSpPr>
        <p:spPr>
          <a:xfrm>
            <a:off x="3117460" y="6564888"/>
            <a:ext cx="5957080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THE 5TH INTERNATIONAL CONFERENCE ON MANAGEMENT OF TECHNOLOGY, INNOVATION AND PROJECT</a:t>
            </a:r>
            <a:endParaRPr lang="en-ID" sz="900" dirty="0">
              <a:solidFill>
                <a:schemeClr val="bg1"/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  <p:pic>
        <p:nvPicPr>
          <p:cNvPr id="13" name="Graphic 12">
            <a:extLst>
              <a:ext uri="{FF2B5EF4-FFF2-40B4-BE49-F238E27FC236}">
                <a16:creationId xmlns:a16="http://schemas.microsoft.com/office/drawing/2014/main" id="{949EC529-E0BD-AF28-387B-5E8A49248A68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276552" y="290559"/>
            <a:ext cx="1209313" cy="205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212379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C47BFFD-AD6D-4663-B1C5-0ED3600244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27932" y="781049"/>
            <a:ext cx="7297965" cy="539591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B9CE8D0-5992-4089-BC94-F78A6CF855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EABBC4-7924-44AD-AC53-4544E563C993}" type="slidenum">
              <a:rPr lang="en-ID" smtClean="0"/>
              <a:t>‹#›</a:t>
            </a:fld>
            <a:endParaRPr lang="en-ID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025E1CE-80CF-4144-A0F8-3FADC4CA31A8}"/>
              </a:ext>
            </a:extLst>
          </p:cNvPr>
          <p:cNvSpPr txBox="1"/>
          <p:nvPr userDrawn="1"/>
        </p:nvSpPr>
        <p:spPr>
          <a:xfrm>
            <a:off x="178834" y="6500358"/>
            <a:ext cx="5957080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solidFill>
                  <a:schemeClr val="tx1">
                    <a:lumMod val="50000"/>
                    <a:lumOff val="50000"/>
                  </a:schemeClr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THE 5TH INTERNATIONAL CONFERENCE ON MANAGEMENT OF TECHNOLOGY, INNOVATION AND PROJECT</a:t>
            </a:r>
            <a:endParaRPr lang="en-ID" sz="900" dirty="0">
              <a:solidFill>
                <a:schemeClr val="tx1">
                  <a:lumMod val="50000"/>
                  <a:lumOff val="50000"/>
                </a:schemeClr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  <p:pic>
        <p:nvPicPr>
          <p:cNvPr id="9" name="Graphic 8">
            <a:extLst>
              <a:ext uri="{FF2B5EF4-FFF2-40B4-BE49-F238E27FC236}">
                <a16:creationId xmlns:a16="http://schemas.microsoft.com/office/drawing/2014/main" id="{6CF3E7BF-5B60-40D8-B0D8-E768C8D51789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rcRect t="2103" b="889"/>
          <a:stretch/>
        </p:blipFill>
        <p:spPr>
          <a:xfrm>
            <a:off x="7953829" y="0"/>
            <a:ext cx="4238171" cy="6858000"/>
          </a:xfrm>
          <a:prstGeom prst="rect">
            <a:avLst/>
          </a:prstGeom>
        </p:spPr>
      </p:pic>
      <p:sp>
        <p:nvSpPr>
          <p:cNvPr id="12" name="Content Placeholder 2">
            <a:extLst>
              <a:ext uri="{FF2B5EF4-FFF2-40B4-BE49-F238E27FC236}">
                <a16:creationId xmlns:a16="http://schemas.microsoft.com/office/drawing/2014/main" id="{1045FE75-F60D-4CC7-86D2-586476E9704C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8281760" y="781049"/>
            <a:ext cx="3582308" cy="5395913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pic>
        <p:nvPicPr>
          <p:cNvPr id="10" name="Graphic 9">
            <a:extLst>
              <a:ext uri="{FF2B5EF4-FFF2-40B4-BE49-F238E27FC236}">
                <a16:creationId xmlns:a16="http://schemas.microsoft.com/office/drawing/2014/main" id="{F3DF3D2A-AF4C-EF20-298F-71D5027E9208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234150" y="277686"/>
            <a:ext cx="1208099" cy="2049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7107937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C47BFFD-AD6D-4663-B1C5-0ED36002440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66102" y="769289"/>
            <a:ext cx="7297967" cy="5407674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B9CE8D0-5992-4089-BC94-F78A6CF855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8EABBC4-7924-44AD-AC53-4544E563C993}" type="slidenum">
              <a:rPr lang="en-ID" smtClean="0"/>
              <a:t>‹#›</a:t>
            </a:fld>
            <a:endParaRPr lang="en-ID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6025E1CE-80CF-4144-A0F8-3FADC4CA31A8}"/>
              </a:ext>
            </a:extLst>
          </p:cNvPr>
          <p:cNvSpPr txBox="1"/>
          <p:nvPr userDrawn="1"/>
        </p:nvSpPr>
        <p:spPr>
          <a:xfrm>
            <a:off x="6071507" y="6500358"/>
            <a:ext cx="5957080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solidFill>
                  <a:schemeClr val="tx1">
                    <a:lumMod val="50000"/>
                    <a:lumOff val="50000"/>
                  </a:schemeClr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THE 5TH INTERNATIONAL CONFERENCE ON MANAGEMENT OF TECHNOLOGY, INNOVATION AND PROJECT</a:t>
            </a:r>
            <a:endParaRPr lang="en-ID" sz="900" dirty="0">
              <a:solidFill>
                <a:schemeClr val="tx1">
                  <a:lumMod val="50000"/>
                  <a:lumOff val="50000"/>
                </a:schemeClr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  <p:pic>
        <p:nvPicPr>
          <p:cNvPr id="9" name="Graphic 8">
            <a:extLst>
              <a:ext uri="{FF2B5EF4-FFF2-40B4-BE49-F238E27FC236}">
                <a16:creationId xmlns:a16="http://schemas.microsoft.com/office/drawing/2014/main" id="{6CF3E7BF-5B60-40D8-B0D8-E768C8D51789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rcRect t="2103" b="889"/>
          <a:stretch/>
        </p:blipFill>
        <p:spPr>
          <a:xfrm>
            <a:off x="0" y="0"/>
            <a:ext cx="4238171" cy="6858000"/>
          </a:xfrm>
          <a:prstGeom prst="rect">
            <a:avLst/>
          </a:prstGeom>
        </p:spPr>
      </p:pic>
      <p:sp>
        <p:nvSpPr>
          <p:cNvPr id="7" name="Content Placeholder 2">
            <a:extLst>
              <a:ext uri="{FF2B5EF4-FFF2-40B4-BE49-F238E27FC236}">
                <a16:creationId xmlns:a16="http://schemas.microsoft.com/office/drawing/2014/main" id="{CBE822F6-CE77-4763-A390-63496E377CF0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327931" y="769289"/>
            <a:ext cx="3582308" cy="5407674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  <a:lvl2pPr>
              <a:defRPr>
                <a:solidFill>
                  <a:schemeClr val="bg1"/>
                </a:solidFill>
              </a:defRPr>
            </a:lvl2pPr>
            <a:lvl3pPr>
              <a:defRPr>
                <a:solidFill>
                  <a:schemeClr val="bg1"/>
                </a:solidFill>
              </a:defRPr>
            </a:lvl3pPr>
            <a:lvl4pPr>
              <a:defRPr>
                <a:solidFill>
                  <a:schemeClr val="bg1"/>
                </a:solidFill>
              </a:defRPr>
            </a:lvl4pPr>
            <a:lvl5pPr>
              <a:defRPr>
                <a:solidFill>
                  <a:schemeClr val="bg1"/>
                </a:solidFill>
              </a:defRPr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pic>
        <p:nvPicPr>
          <p:cNvPr id="11" name="Graphic 10">
            <a:extLst>
              <a:ext uri="{FF2B5EF4-FFF2-40B4-BE49-F238E27FC236}">
                <a16:creationId xmlns:a16="http://schemas.microsoft.com/office/drawing/2014/main" id="{F88206C0-FF0E-17B9-B53D-DE678A260413}"/>
              </a:ext>
            </a:extLst>
          </p:cNvPr>
          <p:cNvPicPr>
            <a:picLocks noChangeAspect="1"/>
          </p:cNvPicPr>
          <p:nvPr userDrawn="1"/>
        </p:nvPicPr>
        <p:blipFill>
          <a:blip r:embed="rId4">
            <a:extLs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0749750" y="240900"/>
            <a:ext cx="1208099" cy="20499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0158563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10" Type="http://schemas.microsoft.com/office/2007/relationships/hdphoto" Target="../media/hdphoto1.wdp"/><Relationship Id="rId4" Type="http://schemas.openxmlformats.org/officeDocument/2006/relationships/slideLayout" Target="../slideLayouts/slideLayout4.xml"/><Relationship Id="rId9" Type="http://schemas.openxmlformats.org/officeDocument/2006/relationships/image" Target="../media/image1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C1627084-37EF-41CD-8156-13C604B2F5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D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42FA3DE-9A4C-4EEB-A48B-7EA8A8074E0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D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3A55634-2984-4813-AA18-A3DC445B9784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7A758A3-FF97-4C77-BFA8-DD915BC5EFE0}" type="datetimeFigureOut">
              <a:rPr lang="en-ID" smtClean="0"/>
              <a:t>06/07/2022</a:t>
            </a:fld>
            <a:endParaRPr lang="en-ID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678618A-F285-451B-90FC-D7FE263A0B8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D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5F7C367-10EF-41DB-81A2-17DE8E9A9D3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2BAC6D7-358F-4642-80BC-B91E86387014}" type="slidenum">
              <a:rPr lang="en-ID" smtClean="0"/>
              <a:t>‹#›</a:t>
            </a:fld>
            <a:endParaRPr lang="en-ID"/>
          </a:p>
        </p:txBody>
      </p:sp>
      <p:pic>
        <p:nvPicPr>
          <p:cNvPr id="7" name="Picture 6" descr="A picture containing engineering drawing&#10;&#10;Description automatically generated">
            <a:extLst>
              <a:ext uri="{FF2B5EF4-FFF2-40B4-BE49-F238E27FC236}">
                <a16:creationId xmlns:a16="http://schemas.microsoft.com/office/drawing/2014/main" id="{9F575959-3905-4F4B-9E00-492D1D830B26}"/>
              </a:ext>
            </a:extLst>
          </p:cNvPr>
          <p:cNvPicPr>
            <a:picLocks noChangeAspect="1"/>
          </p:cNvPicPr>
          <p:nvPr userDrawn="1"/>
        </p:nvPicPr>
        <p:blipFill>
          <a:blip r:embed="rId9">
            <a:extLst>
              <a:ext uri="{BEBA8EAE-BF5A-486C-A8C5-ECC9F3942E4B}">
                <a14:imgProps xmlns:a14="http://schemas.microsoft.com/office/drawing/2010/main">
                  <a14:imgLayer r:embed="rId10">
                    <a14:imgEffect>
                      <a14:brightnessContrast contrast="3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3472660" y="-2978430"/>
            <a:ext cx="16836572" cy="1182641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1890309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7" r:id="rId1"/>
    <p:sldLayoutId id="2147483649" r:id="rId2"/>
    <p:sldLayoutId id="2147483650" r:id="rId3"/>
    <p:sldLayoutId id="2147483672" r:id="rId4"/>
    <p:sldLayoutId id="2147483673" r:id="rId5"/>
    <p:sldLayoutId id="2147483674" r:id="rId6"/>
    <p:sldLayoutId id="2147483675" r:id="rId7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6.svg"/><Relationship Id="rId3" Type="http://schemas.openxmlformats.org/officeDocument/2006/relationships/image" Target="../media/image11.svg"/><Relationship Id="rId7" Type="http://schemas.openxmlformats.org/officeDocument/2006/relationships/image" Target="../media/image15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4.svg"/><Relationship Id="rId5" Type="http://schemas.openxmlformats.org/officeDocument/2006/relationships/image" Target="../media/image13.png"/><Relationship Id="rId10" Type="http://schemas.openxmlformats.org/officeDocument/2006/relationships/image" Target="../media/image9.svg"/><Relationship Id="rId4" Type="http://schemas.openxmlformats.org/officeDocument/2006/relationships/image" Target="../media/image12.jpg"/><Relationship Id="rId9" Type="http://schemas.openxmlformats.org/officeDocument/2006/relationships/image" Target="../media/image8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sv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9.svg"/><Relationship Id="rId5" Type="http://schemas.openxmlformats.org/officeDocument/2006/relationships/image" Target="../media/image8.png"/><Relationship Id="rId4" Type="http://schemas.openxmlformats.org/officeDocument/2006/relationships/image" Target="../media/image16.sv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" name="Graphic 44">
            <a:extLst>
              <a:ext uri="{FF2B5EF4-FFF2-40B4-BE49-F238E27FC236}">
                <a16:creationId xmlns:a16="http://schemas.microsoft.com/office/drawing/2014/main" id="{31ECA439-78A3-4D7F-AAEC-9E92B6BDC05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-1052053" y="-1588974"/>
            <a:ext cx="14296106" cy="10035948"/>
          </a:xfrm>
          <a:prstGeom prst="rect">
            <a:avLst/>
          </a:prstGeom>
        </p:spPr>
      </p:pic>
      <p:pic>
        <p:nvPicPr>
          <p:cNvPr id="22" name="Picture Placeholder 12">
            <a:extLst>
              <a:ext uri="{FF2B5EF4-FFF2-40B4-BE49-F238E27FC236}">
                <a16:creationId xmlns:a16="http://schemas.microsoft.com/office/drawing/2014/main" id="{7287387B-628F-49FE-B453-2D23AD3FEEE4}"/>
              </a:ext>
            </a:extLst>
          </p:cNvPr>
          <p:cNvPicPr>
            <a:picLocks noGrp="1" noChangeAspect="1"/>
          </p:cNvPicPr>
          <p:nvPr>
            <p:ph type="pic" sz="quarter" idx="4294967295"/>
          </p:nvPr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692" b="2692"/>
          <a:stretch/>
        </p:blipFill>
        <p:spPr>
          <a:xfrm>
            <a:off x="-1" y="0"/>
            <a:ext cx="12192000" cy="6856394"/>
          </a:xfrm>
          <a:prstGeom prst="rect">
            <a:avLst/>
          </a:prstGeom>
        </p:spPr>
      </p:pic>
      <p:sp>
        <p:nvSpPr>
          <p:cNvPr id="24" name="Rectangle 23">
            <a:extLst>
              <a:ext uri="{FF2B5EF4-FFF2-40B4-BE49-F238E27FC236}">
                <a16:creationId xmlns:a16="http://schemas.microsoft.com/office/drawing/2014/main" id="{BD54C43E-B489-4BD7-AE9A-A37C1E64DE65}"/>
              </a:ext>
            </a:extLst>
          </p:cNvPr>
          <p:cNvSpPr/>
          <p:nvPr/>
        </p:nvSpPr>
        <p:spPr>
          <a:xfrm>
            <a:off x="0" y="0"/>
            <a:ext cx="12192000" cy="6874041"/>
          </a:xfrm>
          <a:prstGeom prst="rect">
            <a:avLst/>
          </a:prstGeom>
          <a:solidFill>
            <a:srgbClr val="D03A57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ID" dirty="0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207E70F-570B-4C8D-A4DB-BFAD4167F960}"/>
              </a:ext>
            </a:extLst>
          </p:cNvPr>
          <p:cNvSpPr txBox="1"/>
          <p:nvPr/>
        </p:nvSpPr>
        <p:spPr>
          <a:xfrm>
            <a:off x="8707585" y="977802"/>
            <a:ext cx="316608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THE </a:t>
            </a:r>
            <a:r>
              <a:rPr lang="id-ID" sz="8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5</a:t>
            </a:r>
            <a:r>
              <a:rPr lang="en-US" sz="8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 INTERNATIONAL CONFERENCE ON MANAGEMENT OF</a:t>
            </a:r>
            <a:endParaRPr lang="id-ID" sz="800" dirty="0">
              <a:solidFill>
                <a:schemeClr val="bg1"/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  <a:p>
            <a:pPr algn="r"/>
            <a:r>
              <a:rPr lang="en-US" sz="8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TECHNOLOGY, INNOVATION AND PROJECT</a:t>
            </a:r>
            <a:endParaRPr lang="en-ID" sz="800" dirty="0">
              <a:solidFill>
                <a:schemeClr val="bg1"/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  <p:pic>
        <p:nvPicPr>
          <p:cNvPr id="48" name="Graphic 47">
            <a:extLst>
              <a:ext uri="{FF2B5EF4-FFF2-40B4-BE49-F238E27FC236}">
                <a16:creationId xmlns:a16="http://schemas.microsoft.com/office/drawing/2014/main" id="{23782F57-3960-48B0-9470-CD6AEA77704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tretch>
            <a:fillRect/>
          </a:stretch>
        </p:blipFill>
        <p:spPr>
          <a:xfrm flipH="1">
            <a:off x="1378857" y="2737659"/>
            <a:ext cx="9434286" cy="1346644"/>
          </a:xfrm>
          <a:prstGeom prst="rect">
            <a:avLst/>
          </a:prstGeom>
        </p:spPr>
      </p:pic>
      <p:sp>
        <p:nvSpPr>
          <p:cNvPr id="32" name="TextBox 31">
            <a:extLst>
              <a:ext uri="{FF2B5EF4-FFF2-40B4-BE49-F238E27FC236}">
                <a16:creationId xmlns:a16="http://schemas.microsoft.com/office/drawing/2014/main" id="{39D98F2D-BB21-4DF7-8A90-2871C02A6BC6}"/>
              </a:ext>
            </a:extLst>
          </p:cNvPr>
          <p:cNvSpPr txBox="1"/>
          <p:nvPr/>
        </p:nvSpPr>
        <p:spPr>
          <a:xfrm>
            <a:off x="1901371" y="3203497"/>
            <a:ext cx="838925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d-ID" sz="2400" b="0" i="0" u="none" strike="noStrike" dirty="0">
                <a:solidFill>
                  <a:srgbClr val="D03A57"/>
                </a:solidFill>
                <a:effectLst/>
                <a:latin typeface="Poppins Bold" panose="00000800000000000000" pitchFamily="2" charset="0"/>
                <a:cs typeface="Poppins Bold" panose="00000800000000000000" pitchFamily="2" charset="0"/>
              </a:rPr>
              <a:t>“Insert </a:t>
            </a:r>
            <a:r>
              <a:rPr lang="id-ID" sz="2400" b="0" i="0" u="none" strike="noStrike" dirty="0" err="1">
                <a:solidFill>
                  <a:srgbClr val="D03A57"/>
                </a:solidFill>
                <a:effectLst/>
                <a:latin typeface="Poppins Bold" panose="00000800000000000000" pitchFamily="2" charset="0"/>
                <a:cs typeface="Poppins Bold" panose="00000800000000000000" pitchFamily="2" charset="0"/>
              </a:rPr>
              <a:t>Tittle</a:t>
            </a:r>
            <a:r>
              <a:rPr lang="id-ID" sz="2400" b="0" i="0" u="none" strike="noStrike" dirty="0">
                <a:solidFill>
                  <a:srgbClr val="D03A57"/>
                </a:solidFill>
                <a:effectLst/>
                <a:latin typeface="Poppins Bold" panose="00000800000000000000" pitchFamily="2" charset="0"/>
                <a:cs typeface="Poppins Bold" panose="00000800000000000000" pitchFamily="2" charset="0"/>
              </a:rPr>
              <a:t> Here”</a:t>
            </a:r>
            <a:endParaRPr lang="en-ID" sz="2400" b="1" i="0" dirty="0">
              <a:solidFill>
                <a:srgbClr val="D03A57"/>
              </a:solidFill>
              <a:effectLst/>
              <a:latin typeface="Poppins Bold" panose="00000800000000000000" pitchFamily="2" charset="0"/>
              <a:cs typeface="Poppins Bold" panose="00000800000000000000" pitchFamily="2" charset="0"/>
            </a:endParaRPr>
          </a:p>
        </p:txBody>
      </p:sp>
      <p:sp>
        <p:nvSpPr>
          <p:cNvPr id="34" name="TextBox 33">
            <a:extLst>
              <a:ext uri="{FF2B5EF4-FFF2-40B4-BE49-F238E27FC236}">
                <a16:creationId xmlns:a16="http://schemas.microsoft.com/office/drawing/2014/main" id="{8795FA29-1014-4B26-A6C9-E96AB3DF2BCF}"/>
              </a:ext>
            </a:extLst>
          </p:cNvPr>
          <p:cNvSpPr txBox="1"/>
          <p:nvPr/>
        </p:nvSpPr>
        <p:spPr>
          <a:xfrm>
            <a:off x="2078322" y="2346225"/>
            <a:ext cx="8035357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d-ID" sz="1200" i="0" u="none" strike="noStrike" dirty="0" err="1">
                <a:solidFill>
                  <a:srgbClr val="FFFFFF"/>
                </a:solidFill>
                <a:effectLst/>
                <a:latin typeface="Poppins" panose="00000500000000000000" pitchFamily="2" charset="0"/>
                <a:cs typeface="Poppins" panose="00000500000000000000" pitchFamily="2" charset="0"/>
              </a:rPr>
              <a:t>Affiliation</a:t>
            </a:r>
            <a:endParaRPr lang="en-ID" sz="1200" i="0" dirty="0">
              <a:solidFill>
                <a:srgbClr val="FFFFFF"/>
              </a:solidFill>
              <a:effectLst/>
              <a:latin typeface="Poppins" panose="00000500000000000000" pitchFamily="2" charset="0"/>
              <a:cs typeface="Poppins" panose="00000500000000000000" pitchFamily="2" charset="0"/>
            </a:endParaRPr>
          </a:p>
        </p:txBody>
      </p:sp>
      <p:sp>
        <p:nvSpPr>
          <p:cNvPr id="35" name="TextBox 34">
            <a:extLst>
              <a:ext uri="{FF2B5EF4-FFF2-40B4-BE49-F238E27FC236}">
                <a16:creationId xmlns:a16="http://schemas.microsoft.com/office/drawing/2014/main" id="{E031381A-F562-4252-9991-788D2869C63A}"/>
              </a:ext>
            </a:extLst>
          </p:cNvPr>
          <p:cNvSpPr txBox="1"/>
          <p:nvPr/>
        </p:nvSpPr>
        <p:spPr>
          <a:xfrm>
            <a:off x="2544026" y="2033728"/>
            <a:ext cx="710394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d-ID" sz="2000" b="1" dirty="0" err="1">
                <a:solidFill>
                  <a:srgbClr val="FFFFFF"/>
                </a:solidFill>
                <a:latin typeface="Poppins" panose="00000500000000000000" pitchFamily="2" charset="0"/>
                <a:cs typeface="Poppins" panose="00000500000000000000" pitchFamily="2" charset="0"/>
              </a:rPr>
              <a:t>Your</a:t>
            </a:r>
            <a:r>
              <a:rPr lang="id-ID" sz="2000" b="1" dirty="0">
                <a:solidFill>
                  <a:srgbClr val="FFFFFF"/>
                </a:solidFill>
                <a:latin typeface="Poppins" panose="00000500000000000000" pitchFamily="2" charset="0"/>
                <a:cs typeface="Poppins" panose="00000500000000000000" pitchFamily="2" charset="0"/>
              </a:rPr>
              <a:t> </a:t>
            </a:r>
            <a:r>
              <a:rPr lang="id-ID" sz="2000" b="1" dirty="0" err="1">
                <a:solidFill>
                  <a:srgbClr val="FFFFFF"/>
                </a:solidFill>
                <a:latin typeface="Poppins" panose="00000500000000000000" pitchFamily="2" charset="0"/>
                <a:cs typeface="Poppins" panose="00000500000000000000" pitchFamily="2" charset="0"/>
              </a:rPr>
              <a:t>Name</a:t>
            </a:r>
            <a:endParaRPr lang="en-ID" sz="2000" b="1" i="0" dirty="0">
              <a:solidFill>
                <a:srgbClr val="FFFFFF"/>
              </a:solidFill>
              <a:effectLst/>
              <a:latin typeface="Poppins" panose="00000500000000000000" pitchFamily="2" charset="0"/>
              <a:cs typeface="Poppins" panose="00000500000000000000" pitchFamily="2" charset="0"/>
            </a:endParaRPr>
          </a:p>
        </p:txBody>
      </p:sp>
      <p:pic>
        <p:nvPicPr>
          <p:cNvPr id="37" name="Graphic 36">
            <a:extLst>
              <a:ext uri="{FF2B5EF4-FFF2-40B4-BE49-F238E27FC236}">
                <a16:creationId xmlns:a16="http://schemas.microsoft.com/office/drawing/2014/main" id="{65474E57-A4FC-4A49-8E11-15DACA2B5B6A}"/>
              </a:ext>
            </a:extLst>
          </p:cNvPr>
          <p:cNvPicPr>
            <a:picLocks noChangeAspect="1"/>
          </p:cNvPicPr>
          <p:nvPr/>
        </p:nvPicPr>
        <p:blipFill>
          <a:blip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tretch>
            <a:fillRect/>
          </a:stretch>
        </p:blipFill>
        <p:spPr>
          <a:xfrm>
            <a:off x="487022" y="426859"/>
            <a:ext cx="1524000" cy="438150"/>
          </a:xfrm>
          <a:prstGeom prst="rect">
            <a:avLst/>
          </a:prstGeom>
        </p:spPr>
      </p:pic>
      <p:sp>
        <p:nvSpPr>
          <p:cNvPr id="49" name="TextBox 48">
            <a:extLst>
              <a:ext uri="{FF2B5EF4-FFF2-40B4-BE49-F238E27FC236}">
                <a16:creationId xmlns:a16="http://schemas.microsoft.com/office/drawing/2014/main" id="{E1E2704E-5942-46BC-B77B-88EF1C3ECA5F}"/>
              </a:ext>
            </a:extLst>
          </p:cNvPr>
          <p:cNvSpPr txBox="1"/>
          <p:nvPr/>
        </p:nvSpPr>
        <p:spPr>
          <a:xfrm>
            <a:off x="3629558" y="5956953"/>
            <a:ext cx="4932884" cy="5386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spcBef>
                <a:spcPts val="300"/>
              </a:spcBef>
            </a:pPr>
            <a:r>
              <a:rPr lang="en-US" sz="800" b="1" dirty="0" err="1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Tjokroaminoto</a:t>
            </a:r>
            <a:r>
              <a:rPr lang="en-US" sz="800" b="1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 ITS Campus</a:t>
            </a:r>
          </a:p>
          <a:p>
            <a:pPr algn="ctr">
              <a:spcBef>
                <a:spcPts val="300"/>
              </a:spcBef>
            </a:pPr>
            <a:r>
              <a:rPr lang="en-US" sz="800" dirty="0" err="1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Cokroaminoto</a:t>
            </a:r>
            <a:r>
              <a:rPr lang="en-US" sz="8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 Street 12A, Surabaya 60264</a:t>
            </a:r>
          </a:p>
          <a:p>
            <a:pPr algn="ctr">
              <a:spcBef>
                <a:spcPts val="300"/>
              </a:spcBef>
            </a:pPr>
            <a:r>
              <a:rPr lang="en-US" sz="8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Tel: +62315613922, +62315666172 | E-mail: info@mmt.its.ac.id</a:t>
            </a:r>
            <a:endParaRPr lang="en-ID" sz="800" dirty="0">
              <a:solidFill>
                <a:schemeClr val="bg1"/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  <p:pic>
        <p:nvPicPr>
          <p:cNvPr id="3" name="Graphic 2">
            <a:extLst>
              <a:ext uri="{FF2B5EF4-FFF2-40B4-BE49-F238E27FC236}">
                <a16:creationId xmlns:a16="http://schemas.microsoft.com/office/drawing/2014/main" id="{32D51742-9C51-90D3-EBCC-D2885124EFE0}"/>
              </a:ext>
            </a:extLst>
          </p:cNvPr>
          <p:cNvPicPr>
            <a:picLocks noChangeAspect="1"/>
          </p:cNvPicPr>
          <p:nvPr/>
        </p:nvPicPr>
        <p:blipFill>
          <a:blip r:embed="rId9">
            <a:extLst>
              <a:ext uri="{96DAC541-7B7A-43D3-8B79-37D633B846F1}">
                <asvg:svgBlip xmlns:asvg="http://schemas.microsoft.com/office/drawing/2016/SVG/main" r:embed="rId10"/>
              </a:ext>
            </a:extLst>
          </a:blip>
          <a:stretch>
            <a:fillRect/>
          </a:stretch>
        </p:blipFill>
        <p:spPr>
          <a:xfrm>
            <a:off x="9944986" y="606786"/>
            <a:ext cx="1759992" cy="2986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4023990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Graphic 8">
            <a:extLst>
              <a:ext uri="{FF2B5EF4-FFF2-40B4-BE49-F238E27FC236}">
                <a16:creationId xmlns:a16="http://schemas.microsoft.com/office/drawing/2014/main" id="{A772053B-5695-412D-9545-EB31CEB1143A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0" y="6443456"/>
            <a:ext cx="12192000" cy="43815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12FA9355-0ABD-46DC-AF68-B76A411C56CB}"/>
              </a:ext>
            </a:extLst>
          </p:cNvPr>
          <p:cNvSpPr txBox="1"/>
          <p:nvPr/>
        </p:nvSpPr>
        <p:spPr>
          <a:xfrm>
            <a:off x="3117460" y="6564888"/>
            <a:ext cx="5957080" cy="2308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9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THE 5TH INTERNATIONAL CONFERENCE ON MANAGEMENT OF TECHNOLOGY, INNOVATION AND PROJECT</a:t>
            </a:r>
            <a:endParaRPr lang="en-ID" sz="900" dirty="0">
              <a:solidFill>
                <a:schemeClr val="bg1"/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3419A96-62F9-41A7-C405-0C26DD71924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9B5B983-2411-6B53-8090-EA65675208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2771" y="457684"/>
            <a:ext cx="3862146" cy="664871"/>
          </a:xfrm>
        </p:spPr>
        <p:txBody>
          <a:bodyPr/>
          <a:lstStyle/>
          <a:p>
            <a:endParaRPr lang="en-ID" dirty="0"/>
          </a:p>
        </p:txBody>
      </p:sp>
    </p:spTree>
    <p:extLst>
      <p:ext uri="{BB962C8B-B14F-4D97-AF65-F5344CB8AC3E}">
        <p14:creationId xmlns:p14="http://schemas.microsoft.com/office/powerpoint/2010/main" val="429440137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303611A7-6F55-45E1-8341-15D7A530E7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E7AE5BC7-FD42-4CAE-BB24-A8268CE1B36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08075428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C2D7BE7D-EB28-46A4-A69C-9E0CBADDCF1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D" dirty="0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0C28A7A9-0683-40C1-A8E9-DD013A987EE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91628499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FCF72744-DE2A-4222-8BED-731AB8D425C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88E70049-8CC1-4A8C-B05C-A52BCB7EF605}"/>
              </a:ext>
            </a:extLst>
          </p:cNvPr>
          <p:cNvSpPr>
            <a:spLocks noGrp="1"/>
          </p:cNvSpPr>
          <p:nvPr>
            <p:ph idx="13"/>
          </p:nvPr>
        </p:nvSpPr>
        <p:spPr/>
        <p:txBody>
          <a:bodyPr/>
          <a:lstStyle/>
          <a:p>
            <a:endParaRPr lang="en-ID" dirty="0"/>
          </a:p>
        </p:txBody>
      </p:sp>
    </p:spTree>
    <p:extLst>
      <p:ext uri="{BB962C8B-B14F-4D97-AF65-F5344CB8AC3E}">
        <p14:creationId xmlns:p14="http://schemas.microsoft.com/office/powerpoint/2010/main" val="103426605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3419A96-62F9-41A7-C405-0C26DD71924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D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C9B5B983-2411-6B53-8090-EA65675208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02771" y="457684"/>
            <a:ext cx="3862146" cy="664871"/>
          </a:xfrm>
        </p:spPr>
        <p:txBody>
          <a:bodyPr/>
          <a:lstStyle/>
          <a:p>
            <a:endParaRPr lang="en-ID" dirty="0"/>
          </a:p>
        </p:txBody>
      </p:sp>
    </p:spTree>
    <p:extLst>
      <p:ext uri="{BB962C8B-B14F-4D97-AF65-F5344CB8AC3E}">
        <p14:creationId xmlns:p14="http://schemas.microsoft.com/office/powerpoint/2010/main" val="215311719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5E9B98AE-55AF-43E3-A3FC-51A9BF84912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8D013726-D5FF-4716-AF5B-8B5F29CEC4E7}"/>
              </a:ext>
            </a:extLst>
          </p:cNvPr>
          <p:cNvSpPr>
            <a:spLocks noGrp="1"/>
          </p:cNvSpPr>
          <p:nvPr>
            <p:ph idx="13"/>
          </p:nvPr>
        </p:nvSpPr>
        <p:spPr/>
        <p:txBody>
          <a:bodyPr/>
          <a:lstStyle/>
          <a:p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51773738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Placeholder 3">
            <a:extLst>
              <a:ext uri="{FF2B5EF4-FFF2-40B4-BE49-F238E27FC236}">
                <a16:creationId xmlns:a16="http://schemas.microsoft.com/office/drawing/2014/main" id="{25F3C01E-82EC-4D77-B763-5C07DCE53230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7813" b="7813"/>
          <a:stretch/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sp>
        <p:nvSpPr>
          <p:cNvPr id="19" name="Rectangle 18">
            <a:extLst>
              <a:ext uri="{FF2B5EF4-FFF2-40B4-BE49-F238E27FC236}">
                <a16:creationId xmlns:a16="http://schemas.microsoft.com/office/drawing/2014/main" id="{DF20C21D-9B62-48D5-87D2-B622840B413C}"/>
              </a:ext>
            </a:extLst>
          </p:cNvPr>
          <p:cNvSpPr/>
          <p:nvPr/>
        </p:nvSpPr>
        <p:spPr>
          <a:xfrm>
            <a:off x="0" y="-15291"/>
            <a:ext cx="12192000" cy="6856394"/>
          </a:xfrm>
          <a:prstGeom prst="rect">
            <a:avLst/>
          </a:prstGeom>
          <a:solidFill>
            <a:srgbClr val="D03A57">
              <a:alpha val="80000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sz="1400" dirty="0"/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57DE8F12-7EB0-4187-8CBA-F06065C3CC43}"/>
              </a:ext>
            </a:extLst>
          </p:cNvPr>
          <p:cNvSpPr txBox="1"/>
          <p:nvPr/>
        </p:nvSpPr>
        <p:spPr>
          <a:xfrm>
            <a:off x="3288982" y="1780610"/>
            <a:ext cx="5614036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7200" b="1" dirty="0">
                <a:solidFill>
                  <a:schemeClr val="bg1"/>
                </a:solidFill>
                <a:latin typeface="Poppins" panose="00000500000000000000" pitchFamily="2" charset="0"/>
                <a:cs typeface="Poppins" panose="00000500000000000000" pitchFamily="2" charset="0"/>
              </a:rPr>
              <a:t>THANK</a:t>
            </a:r>
            <a:r>
              <a:rPr lang="id-ID" sz="7200" b="1" dirty="0">
                <a:solidFill>
                  <a:schemeClr val="bg1"/>
                </a:solidFill>
                <a:latin typeface="Poppins" panose="00000500000000000000" pitchFamily="2" charset="0"/>
                <a:cs typeface="Poppins" panose="00000500000000000000" pitchFamily="2" charset="0"/>
              </a:rPr>
              <a:t> </a:t>
            </a:r>
            <a:r>
              <a:rPr lang="en-US" sz="7200" b="1" dirty="0">
                <a:solidFill>
                  <a:schemeClr val="bg1"/>
                </a:solidFill>
                <a:latin typeface="Poppins" panose="00000500000000000000" pitchFamily="2" charset="0"/>
                <a:cs typeface="Poppins" panose="00000500000000000000" pitchFamily="2" charset="0"/>
              </a:rPr>
              <a:t>YOU</a:t>
            </a:r>
            <a:endParaRPr lang="en-ID" sz="7200" b="1" dirty="0">
              <a:solidFill>
                <a:schemeClr val="bg1"/>
              </a:solidFill>
              <a:latin typeface="Poppins" panose="00000500000000000000" pitchFamily="2" charset="0"/>
              <a:cs typeface="Poppins" panose="00000500000000000000" pitchFamily="2" charset="0"/>
            </a:endParaRPr>
          </a:p>
        </p:txBody>
      </p:sp>
      <p:grpSp>
        <p:nvGrpSpPr>
          <p:cNvPr id="14" name="Group 13">
            <a:extLst>
              <a:ext uri="{FF2B5EF4-FFF2-40B4-BE49-F238E27FC236}">
                <a16:creationId xmlns:a16="http://schemas.microsoft.com/office/drawing/2014/main" id="{331D4E55-E362-4AA3-AA73-F92B0FA5828A}"/>
              </a:ext>
            </a:extLst>
          </p:cNvPr>
          <p:cNvGrpSpPr/>
          <p:nvPr/>
        </p:nvGrpSpPr>
        <p:grpSpPr>
          <a:xfrm>
            <a:off x="5824362" y="5252005"/>
            <a:ext cx="543277" cy="88902"/>
            <a:chOff x="5749925" y="4781548"/>
            <a:chExt cx="523875" cy="85727"/>
          </a:xfrm>
          <a:solidFill>
            <a:schemeClr val="bg1"/>
          </a:solidFill>
        </p:grpSpPr>
        <p:sp>
          <p:nvSpPr>
            <p:cNvPr id="15" name="Oval 14">
              <a:extLst>
                <a:ext uri="{FF2B5EF4-FFF2-40B4-BE49-F238E27FC236}">
                  <a16:creationId xmlns:a16="http://schemas.microsoft.com/office/drawing/2014/main" id="{BDF7AEFF-5FE3-41AA-9970-2FD037860788}"/>
                </a:ext>
              </a:extLst>
            </p:cNvPr>
            <p:cNvSpPr/>
            <p:nvPr/>
          </p:nvSpPr>
          <p:spPr>
            <a:xfrm>
              <a:off x="5749925" y="4781550"/>
              <a:ext cx="85725" cy="85725"/>
            </a:xfrm>
            <a:prstGeom prst="ellipse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D"/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BFC72FC4-D105-4C14-B06E-40D4105DE82C}"/>
                </a:ext>
              </a:extLst>
            </p:cNvPr>
            <p:cNvSpPr/>
            <p:nvPr/>
          </p:nvSpPr>
          <p:spPr>
            <a:xfrm>
              <a:off x="5969000" y="4781549"/>
              <a:ext cx="85725" cy="85725"/>
            </a:xfrm>
            <a:prstGeom prst="ellipse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D" dirty="0"/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F3D4FE84-8834-49B0-AE26-94668A0A8430}"/>
                </a:ext>
              </a:extLst>
            </p:cNvPr>
            <p:cNvSpPr/>
            <p:nvPr/>
          </p:nvSpPr>
          <p:spPr>
            <a:xfrm>
              <a:off x="6188075" y="4781548"/>
              <a:ext cx="85725" cy="85725"/>
            </a:xfrm>
            <a:prstGeom prst="ellipse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D"/>
            </a:p>
          </p:txBody>
        </p:sp>
      </p:grpSp>
      <p:sp>
        <p:nvSpPr>
          <p:cNvPr id="20" name="TextBox 19">
            <a:extLst>
              <a:ext uri="{FF2B5EF4-FFF2-40B4-BE49-F238E27FC236}">
                <a16:creationId xmlns:a16="http://schemas.microsoft.com/office/drawing/2014/main" id="{3E69A4BE-EC7E-4397-9F07-A58A9B494470}"/>
              </a:ext>
            </a:extLst>
          </p:cNvPr>
          <p:cNvSpPr txBox="1"/>
          <p:nvPr/>
        </p:nvSpPr>
        <p:spPr>
          <a:xfrm>
            <a:off x="2701925" y="3521629"/>
            <a:ext cx="6788150" cy="171508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id-ID" sz="1800" dirty="0">
                <a:solidFill>
                  <a:schemeClr val="bg1"/>
                </a:solidFill>
                <a:latin typeface="Poppins" panose="00000500000000000000" pitchFamily="2" charset="0"/>
                <a:ea typeface="Open Sans" panose="020B0606030504020204" pitchFamily="34" charset="0"/>
                <a:cs typeface="Poppins" panose="00000500000000000000" pitchFamily="2" charset="0"/>
              </a:rPr>
              <a:t>“</a:t>
            </a:r>
            <a:r>
              <a:rPr lang="id-ID" sz="1800" dirty="0" err="1">
                <a:solidFill>
                  <a:schemeClr val="bg1"/>
                </a:solidFill>
                <a:latin typeface="Poppins" panose="00000500000000000000" pitchFamily="2" charset="0"/>
                <a:ea typeface="Open Sans" panose="020B0606030504020204" pitchFamily="34" charset="0"/>
                <a:cs typeface="Poppins" panose="00000500000000000000" pitchFamily="2" charset="0"/>
              </a:rPr>
              <a:t>Your</a:t>
            </a:r>
            <a:r>
              <a:rPr lang="id-ID" sz="1800" dirty="0">
                <a:solidFill>
                  <a:schemeClr val="bg1"/>
                </a:solidFill>
                <a:latin typeface="Poppins" panose="00000500000000000000" pitchFamily="2" charset="0"/>
                <a:ea typeface="Open Sans" panose="020B0606030504020204" pitchFamily="34" charset="0"/>
                <a:cs typeface="Poppins" panose="00000500000000000000" pitchFamily="2" charset="0"/>
              </a:rPr>
              <a:t> </a:t>
            </a:r>
            <a:r>
              <a:rPr lang="id-ID" sz="1800" dirty="0" err="1">
                <a:solidFill>
                  <a:schemeClr val="bg1"/>
                </a:solidFill>
                <a:latin typeface="Poppins" panose="00000500000000000000" pitchFamily="2" charset="0"/>
                <a:ea typeface="Open Sans" panose="020B0606030504020204" pitchFamily="34" charset="0"/>
                <a:cs typeface="Poppins" panose="00000500000000000000" pitchFamily="2" charset="0"/>
              </a:rPr>
              <a:t>Quotes</a:t>
            </a:r>
            <a:r>
              <a:rPr lang="id-ID" sz="1800" dirty="0">
                <a:solidFill>
                  <a:schemeClr val="bg1"/>
                </a:solidFill>
                <a:latin typeface="Poppins" panose="00000500000000000000" pitchFamily="2" charset="0"/>
                <a:ea typeface="Open Sans" panose="020B0606030504020204" pitchFamily="34" charset="0"/>
                <a:cs typeface="Poppins" panose="00000500000000000000" pitchFamily="2" charset="0"/>
              </a:rPr>
              <a:t>”</a:t>
            </a:r>
          </a:p>
          <a:p>
            <a:pPr algn="ctr">
              <a:lnSpc>
                <a:spcPct val="150000"/>
              </a:lnSpc>
            </a:pPr>
            <a:endParaRPr lang="id-ID" sz="1800" dirty="0">
              <a:solidFill>
                <a:schemeClr val="bg1"/>
              </a:solidFill>
              <a:latin typeface="Poppins" panose="00000500000000000000" pitchFamily="2" charset="0"/>
              <a:ea typeface="Open Sans" panose="020B0606030504020204" pitchFamily="34" charset="0"/>
              <a:cs typeface="Poppins" panose="00000500000000000000" pitchFamily="2" charset="0"/>
            </a:endParaRPr>
          </a:p>
          <a:p>
            <a:pPr algn="ctr">
              <a:lnSpc>
                <a:spcPct val="150000"/>
              </a:lnSpc>
            </a:pPr>
            <a:endParaRPr lang="id-ID" dirty="0">
              <a:solidFill>
                <a:schemeClr val="bg1"/>
              </a:solidFill>
              <a:latin typeface="Poppins" panose="00000500000000000000" pitchFamily="2" charset="0"/>
              <a:ea typeface="Open Sans" panose="020B0606030504020204" pitchFamily="34" charset="0"/>
              <a:cs typeface="Poppins" panose="00000500000000000000" pitchFamily="2" charset="0"/>
            </a:endParaRPr>
          </a:p>
          <a:p>
            <a:pPr algn="ctr">
              <a:lnSpc>
                <a:spcPct val="150000"/>
              </a:lnSpc>
            </a:pPr>
            <a:endParaRPr lang="id-ID" sz="1800" dirty="0">
              <a:solidFill>
                <a:schemeClr val="bg1"/>
              </a:solidFill>
              <a:latin typeface="Poppins" panose="00000500000000000000" pitchFamily="2" charset="0"/>
              <a:ea typeface="Open Sans" panose="020B0606030504020204" pitchFamily="34" charset="0"/>
              <a:cs typeface="Poppins" panose="00000500000000000000" pitchFamily="2" charset="0"/>
            </a:endParaRP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2DFF3B0F-E1CD-4BEE-8C01-BEFB28D502DD}"/>
              </a:ext>
            </a:extLst>
          </p:cNvPr>
          <p:cNvSpPr txBox="1"/>
          <p:nvPr/>
        </p:nvSpPr>
        <p:spPr>
          <a:xfrm>
            <a:off x="2078321" y="6001611"/>
            <a:ext cx="8035357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d-ID" sz="1200" i="0" u="none" strike="noStrike" dirty="0" err="1">
                <a:solidFill>
                  <a:srgbClr val="FFFFFF"/>
                </a:solidFill>
                <a:effectLst/>
                <a:latin typeface="Poppins" panose="00000500000000000000" pitchFamily="2" charset="0"/>
                <a:cs typeface="Poppins" panose="00000500000000000000" pitchFamily="2" charset="0"/>
              </a:rPr>
              <a:t>Affiliation</a:t>
            </a:r>
            <a:endParaRPr lang="en-ID" sz="1200" i="0" dirty="0">
              <a:solidFill>
                <a:srgbClr val="FFFFFF"/>
              </a:solidFill>
              <a:effectLst/>
              <a:latin typeface="Poppins" panose="00000500000000000000" pitchFamily="2" charset="0"/>
              <a:cs typeface="Poppins" panose="00000500000000000000" pitchFamily="2" charset="0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015E4D94-53D5-4E58-8E5C-EE6DBFE0A66D}"/>
              </a:ext>
            </a:extLst>
          </p:cNvPr>
          <p:cNvSpPr txBox="1"/>
          <p:nvPr/>
        </p:nvSpPr>
        <p:spPr>
          <a:xfrm>
            <a:off x="2544026" y="5601651"/>
            <a:ext cx="710394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d-ID" sz="1600" b="1" dirty="0" err="1">
                <a:solidFill>
                  <a:srgbClr val="FFFFFF"/>
                </a:solidFill>
                <a:latin typeface="Poppins" panose="00000500000000000000" pitchFamily="2" charset="0"/>
                <a:cs typeface="Poppins" panose="00000500000000000000" pitchFamily="2" charset="0"/>
              </a:rPr>
              <a:t>Your</a:t>
            </a:r>
            <a:r>
              <a:rPr lang="id-ID" sz="1600" b="1" dirty="0">
                <a:solidFill>
                  <a:srgbClr val="FFFFFF"/>
                </a:solidFill>
                <a:latin typeface="Poppins" panose="00000500000000000000" pitchFamily="2" charset="0"/>
                <a:cs typeface="Poppins" panose="00000500000000000000" pitchFamily="2" charset="0"/>
              </a:rPr>
              <a:t> </a:t>
            </a:r>
            <a:r>
              <a:rPr lang="id-ID" sz="1600" b="1" dirty="0" err="1">
                <a:solidFill>
                  <a:srgbClr val="FFFFFF"/>
                </a:solidFill>
                <a:latin typeface="Poppins" panose="00000500000000000000" pitchFamily="2" charset="0"/>
                <a:cs typeface="Poppins" panose="00000500000000000000" pitchFamily="2" charset="0"/>
              </a:rPr>
              <a:t>Name</a:t>
            </a:r>
            <a:endParaRPr lang="en-ID" sz="1600" b="1" i="0" dirty="0">
              <a:solidFill>
                <a:srgbClr val="FFFFFF"/>
              </a:solidFill>
              <a:effectLst/>
              <a:latin typeface="Poppins" panose="00000500000000000000" pitchFamily="2" charset="0"/>
              <a:cs typeface="Poppins" panose="00000500000000000000" pitchFamily="2" charset="0"/>
            </a:endParaRP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773E1E4A-C38C-429C-88F8-851B36B2AB71}"/>
              </a:ext>
            </a:extLst>
          </p:cNvPr>
          <p:cNvSpPr txBox="1"/>
          <p:nvPr/>
        </p:nvSpPr>
        <p:spPr>
          <a:xfrm>
            <a:off x="2796058" y="2980939"/>
            <a:ext cx="6599884" cy="24622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000" dirty="0">
                <a:solidFill>
                  <a:schemeClr val="bg1"/>
                </a:solidFill>
                <a:latin typeface="Poppins Medium" panose="00000600000000000000" pitchFamily="2" charset="0"/>
                <a:cs typeface="Poppins Medium" panose="00000600000000000000" pitchFamily="2" charset="0"/>
              </a:rPr>
              <a:t>THE 5TH INTERNATIONAL CONFERENCE ON MANAGEMENT OF TECHNOLOGY, INNOVATION AND PROJECT</a:t>
            </a:r>
            <a:endParaRPr lang="en-ID" sz="1000" dirty="0">
              <a:solidFill>
                <a:schemeClr val="bg1"/>
              </a:solidFill>
              <a:latin typeface="Poppins Medium" panose="00000600000000000000" pitchFamily="2" charset="0"/>
              <a:cs typeface="Poppins Medium" panose="00000600000000000000" pitchFamily="2" charset="0"/>
            </a:endParaRP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932F22C9-460E-3A07-8A04-DC684E9371F5}"/>
              </a:ext>
            </a:extLst>
          </p:cNvPr>
          <p:cNvGrpSpPr/>
          <p:nvPr/>
        </p:nvGrpSpPr>
        <p:grpSpPr>
          <a:xfrm>
            <a:off x="4514056" y="798688"/>
            <a:ext cx="3163888" cy="438150"/>
            <a:chOff x="4242003" y="798688"/>
            <a:chExt cx="3163888" cy="438150"/>
          </a:xfrm>
        </p:grpSpPr>
        <p:pic>
          <p:nvPicPr>
            <p:cNvPr id="27" name="Graphic 26">
              <a:extLst>
                <a:ext uri="{FF2B5EF4-FFF2-40B4-BE49-F238E27FC236}">
                  <a16:creationId xmlns:a16="http://schemas.microsoft.com/office/drawing/2014/main" id="{4E96B786-F249-45BB-A0C1-648AFAA5A852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/>
            </a:stretch>
          </p:blipFill>
          <p:spPr>
            <a:xfrm>
              <a:off x="4242003" y="798688"/>
              <a:ext cx="1524000" cy="438150"/>
            </a:xfrm>
            <a:prstGeom prst="rect">
              <a:avLst/>
            </a:prstGeom>
          </p:spPr>
        </p:pic>
        <p:pic>
          <p:nvPicPr>
            <p:cNvPr id="18" name="Graphic 17">
              <a:extLst>
                <a:ext uri="{FF2B5EF4-FFF2-40B4-BE49-F238E27FC236}">
                  <a16:creationId xmlns:a16="http://schemas.microsoft.com/office/drawing/2014/main" id="{8EBE2C7F-30B3-9356-E7EE-0C66A6DF99D1}"/>
                </a:ext>
              </a:extLst>
            </p:cNvPr>
            <p:cNvPicPr>
              <a:picLocks noChangeAspect="1"/>
            </p:cNvPicPr>
            <p:nvPr/>
          </p:nvPicPr>
          <p:blipFill>
            <a:blip r:embed="rId5">
              <a:extLst>
                <a:ext uri="{96DAC541-7B7A-43D3-8B79-37D633B846F1}">
                  <asvg:svgBlip xmlns:asvg="http://schemas.microsoft.com/office/drawing/2016/SVG/main" r:embed="rId6"/>
                </a:ext>
              </a:extLst>
            </a:blip>
            <a:stretch>
              <a:fillRect/>
            </a:stretch>
          </p:blipFill>
          <p:spPr>
            <a:xfrm>
              <a:off x="6140451" y="910401"/>
              <a:ext cx="1265440" cy="214724"/>
            </a:xfrm>
            <a:prstGeom prst="rect">
              <a:avLst/>
            </a:prstGeom>
          </p:spPr>
        </p:pic>
      </p:grpSp>
    </p:spTree>
    <p:extLst>
      <p:ext uri="{BB962C8B-B14F-4D97-AF65-F5344CB8AC3E}">
        <p14:creationId xmlns:p14="http://schemas.microsoft.com/office/powerpoint/2010/main" val="908280026"/>
      </p:ext>
    </p:extLst>
  </p:cSld>
  <p:clrMapOvr>
    <a:masterClrMapping/>
  </p:clrMapOvr>
</p:sld>
</file>

<file path=ppt/theme/theme1.xml><?xml version="1.0" encoding="utf-8"?>
<a:theme xmlns:a="http://schemas.openxmlformats.org/drawingml/2006/main" name="Motip 4.0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95</TotalTime>
  <Words>82</Words>
  <Application>Microsoft Office PowerPoint</Application>
  <PresentationFormat>Widescreen</PresentationFormat>
  <Paragraphs>15</Paragraphs>
  <Slides>8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5" baseType="lpstr">
      <vt:lpstr>Arial</vt:lpstr>
      <vt:lpstr>Calibri</vt:lpstr>
      <vt:lpstr>Calibri Light</vt:lpstr>
      <vt:lpstr>Poppins</vt:lpstr>
      <vt:lpstr>Poppins Bold</vt:lpstr>
      <vt:lpstr>Poppins Medium</vt:lpstr>
      <vt:lpstr>Motip 4.0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Robi'</dc:creator>
  <cp:lastModifiedBy>kakrobi</cp:lastModifiedBy>
  <cp:revision>2</cp:revision>
  <dcterms:created xsi:type="dcterms:W3CDTF">2022-01-13T08:09:49Z</dcterms:created>
  <dcterms:modified xsi:type="dcterms:W3CDTF">2022-07-06T07:23:23Z</dcterms:modified>
</cp:coreProperties>
</file>