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69" r:id="rId7"/>
    <p:sldId id="267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660D"/>
    <a:srgbClr val="134D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2" autoAdjust="0"/>
    <p:restoredTop sz="94660"/>
  </p:normalViewPr>
  <p:slideViewPr>
    <p:cSldViewPr snapToGrid="0">
      <p:cViewPr>
        <p:scale>
          <a:sx n="66" d="100"/>
          <a:sy n="66" d="100"/>
        </p:scale>
        <p:origin x="124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89ED9F-6CE8-49D2-BFFC-20A28D3D7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758A3-FF97-4C77-BFA8-DD915BC5EFE0}" type="datetimeFigureOut">
              <a:rPr lang="en-ID" smtClean="0"/>
              <a:t>13/01/2022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92D724-87CA-41A4-B718-EE588F082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7FF11E-914B-4622-ADD0-B5BA8446D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C6D7-358F-4642-80BC-B91E86387014}" type="slidenum">
              <a:rPr lang="en-ID" smtClean="0"/>
              <a:t>‹#›</a:t>
            </a:fld>
            <a:endParaRPr lang="en-ID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0993965-627C-452B-88E0-4389A58EF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49"/>
            <a:ext cx="10515600" cy="9750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8BF9B41-56F0-4F08-A9DD-567B6706D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6171"/>
            <a:ext cx="10515600" cy="397079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7754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4F70D-13D7-4F97-B4E3-97C246196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F91620-4920-4403-A477-CA72CA6DB8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3E679F-A1CB-4F22-B099-462469B3C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758A3-FF97-4C77-BFA8-DD915BC5EFE0}" type="datetimeFigureOut">
              <a:rPr lang="en-ID" smtClean="0"/>
              <a:t>13/01/2022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F933C0-826D-4C0D-855C-6C2B4FE11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2E6FD-F509-469C-8FB9-3E018AFBA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C6D7-358F-4642-80BC-B91E86387014}" type="slidenum">
              <a:rPr lang="en-ID" smtClean="0"/>
              <a:t>‹#›</a:t>
            </a:fld>
            <a:endParaRPr lang="en-ID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7E905D2-7EE6-4E2F-8A89-779EB66FB6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443456"/>
            <a:ext cx="12192000" cy="4381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685E2A1-8D41-4FE9-9454-2B5EE7CEA86F}"/>
              </a:ext>
            </a:extLst>
          </p:cNvPr>
          <p:cNvSpPr txBox="1"/>
          <p:nvPr userDrawn="1"/>
        </p:nvSpPr>
        <p:spPr>
          <a:xfrm>
            <a:off x="3117460" y="6564888"/>
            <a:ext cx="59570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THE 4TH INTERNATIONAL CONFERENCE ON MANAGEMENT OF TECHNOLOGY, INNOVATION AND PROJECT</a:t>
            </a:r>
            <a:endParaRPr lang="en-ID" sz="900" dirty="0">
              <a:solidFill>
                <a:schemeClr val="bg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365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CF3AB-D6CA-4D33-B13C-C7A295204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771" y="1494818"/>
            <a:ext cx="11455399" cy="45763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A872F-8FB7-411A-8CA9-83F305B71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758A3-FF97-4C77-BFA8-DD915BC5EFE0}" type="datetimeFigureOut">
              <a:rPr lang="en-ID" smtClean="0"/>
              <a:t>13/01/2022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F6189-2A40-4CB0-8004-7D2709E34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C929335-3F1E-4C84-A5F3-6F973AAE5E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-485284" y="361172"/>
            <a:ext cx="5868440" cy="76138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B1D31-7689-470C-B55B-7AFD1176C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C6D7-358F-4642-80BC-B91E86387014}" type="slidenum">
              <a:rPr lang="en-ID" smtClean="0"/>
              <a:t>‹#›</a:t>
            </a:fld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A12D29-4E66-4FBD-ACE0-27047C4746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2771" y="457684"/>
            <a:ext cx="3862146" cy="565507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id-ID" dirty="0"/>
              <a:t>Insert </a:t>
            </a:r>
            <a:r>
              <a:rPr lang="id-ID" dirty="0" err="1"/>
              <a:t>Tittle</a:t>
            </a:r>
            <a:r>
              <a:rPr lang="id-ID" dirty="0"/>
              <a:t> Here</a:t>
            </a:r>
            <a:endParaRPr lang="en-ID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F0242D1-A760-4BCE-A2B6-67B991ED1F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43456"/>
            <a:ext cx="12192000" cy="4381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02CAD23-E483-4557-98A9-66C7A72222E0}"/>
              </a:ext>
            </a:extLst>
          </p:cNvPr>
          <p:cNvSpPr txBox="1"/>
          <p:nvPr userDrawn="1"/>
        </p:nvSpPr>
        <p:spPr>
          <a:xfrm>
            <a:off x="3117460" y="6564888"/>
            <a:ext cx="59570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THE 4TH INTERNATIONAL CONFERENCE ON MANAGEMENT OF TECHNOLOGY, INNOVATION AND PROJECT</a:t>
            </a:r>
            <a:endParaRPr lang="en-ID" sz="900" dirty="0">
              <a:solidFill>
                <a:schemeClr val="bg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4D050DB-93CA-42E3-905B-64B37E299DA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50582" y="302750"/>
            <a:ext cx="1338647" cy="32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658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9F5B7-B210-4763-A9CE-4E644EB38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93863-3053-43B3-9A44-00AF4D350484}" type="datetimeFigureOut">
              <a:rPr lang="en-ID" smtClean="0"/>
              <a:t>13/01/2022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01877-3E92-4BD4-8B1C-D3297B474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CE8D0-5992-4089-BC94-F78A6CF85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ABBC4-7924-44AD-AC53-4544E563C993}" type="slidenum">
              <a:rPr lang="en-ID" smtClean="0"/>
              <a:t>‹#›</a:t>
            </a:fld>
            <a:endParaRPr lang="en-ID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633D401-C9D0-48C2-B33E-7CE3926FD1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443456"/>
            <a:ext cx="12192000" cy="4381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3CA3167-1189-4C05-9906-7553AE177F9E}"/>
              </a:ext>
            </a:extLst>
          </p:cNvPr>
          <p:cNvSpPr txBox="1"/>
          <p:nvPr userDrawn="1"/>
        </p:nvSpPr>
        <p:spPr>
          <a:xfrm>
            <a:off x="3117460" y="6564888"/>
            <a:ext cx="59570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THE 4TH INTERNATIONAL CONFERENCE ON MANAGEMENT OF TECHNOLOGY, INNOVATION AND PROJECT</a:t>
            </a:r>
            <a:endParaRPr lang="en-ID" sz="900" dirty="0">
              <a:solidFill>
                <a:schemeClr val="bg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07124D6-D368-4E40-98F5-AB30437E4E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7303" y="302750"/>
            <a:ext cx="1338647" cy="32253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31F6D94-3371-4B8C-87E7-819F8FB77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49"/>
            <a:ext cx="10515600" cy="9750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047BCE-FC0D-4CC2-82B9-E8A7A2A49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6171"/>
            <a:ext cx="10515600" cy="397079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30064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CC15128A-DA1A-4300-9447-77C22AD693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103"/>
          <a:stretch/>
        </p:blipFill>
        <p:spPr>
          <a:xfrm>
            <a:off x="0" y="0"/>
            <a:ext cx="12192000" cy="65507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A60646-5D15-48BE-BF3B-ACEB9641E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49"/>
            <a:ext cx="10515600" cy="9750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7BFFD-AD6D-4663-B1C5-0ED360024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6171"/>
            <a:ext cx="10515600" cy="39707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9F5B7-B210-4763-A9CE-4E644EB38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93863-3053-43B3-9A44-00AF4D350484}" type="datetimeFigureOut">
              <a:rPr lang="en-ID" smtClean="0"/>
              <a:t>13/01/2022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01877-3E92-4BD4-8B1C-D3297B474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CE8D0-5992-4089-BC94-F78A6CF85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ABBC4-7924-44AD-AC53-4544E563C993}" type="slidenum">
              <a:rPr lang="en-ID" smtClean="0"/>
              <a:t>‹#›</a:t>
            </a:fld>
            <a:endParaRPr lang="en-ID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1D3C8F2-6091-42A1-A8D1-7B2A102284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3131" y="307235"/>
            <a:ext cx="1333726" cy="32134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53BEF69-5D06-4434-B72C-D154B20984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443456"/>
            <a:ext cx="12192000" cy="4381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407CCEB-A0DC-42D9-BC36-925ADE51562A}"/>
              </a:ext>
            </a:extLst>
          </p:cNvPr>
          <p:cNvSpPr txBox="1"/>
          <p:nvPr userDrawn="1"/>
        </p:nvSpPr>
        <p:spPr>
          <a:xfrm>
            <a:off x="3117460" y="6564888"/>
            <a:ext cx="59570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THE 4TH INTERNATIONAL CONFERENCE ON MANAGEMENT OF TECHNOLOGY, INNOVATION AND PROJECT</a:t>
            </a:r>
            <a:endParaRPr lang="en-ID" sz="900" dirty="0">
              <a:solidFill>
                <a:schemeClr val="bg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237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7BFFD-AD6D-4663-B1C5-0ED360024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932" y="781049"/>
            <a:ext cx="7297965" cy="5395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CE8D0-5992-4089-BC94-F78A6CF85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ABBC4-7924-44AD-AC53-4544E563C993}" type="slidenum">
              <a:rPr lang="en-ID" smtClean="0"/>
              <a:t>‹#›</a:t>
            </a:fld>
            <a:endParaRPr lang="en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25E1CE-80CF-4144-A0F8-3FADC4CA31A8}"/>
              </a:ext>
            </a:extLst>
          </p:cNvPr>
          <p:cNvSpPr txBox="1"/>
          <p:nvPr userDrawn="1"/>
        </p:nvSpPr>
        <p:spPr>
          <a:xfrm>
            <a:off x="178834" y="6500358"/>
            <a:ext cx="59570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THE 4TH INTERNATIONAL CONFERENCE ON MANAGEMENT OF TECHNOLOGY, INNOVATION AND PROJECT</a:t>
            </a:r>
            <a:endParaRPr lang="en-ID" sz="900" dirty="0">
              <a:solidFill>
                <a:schemeClr val="tx1">
                  <a:lumMod val="50000"/>
                  <a:lumOff val="50000"/>
                </a:schemeClr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CF3E7BF-5B60-40D8-B0D8-E768C8D517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103" b="889"/>
          <a:stretch/>
        </p:blipFill>
        <p:spPr>
          <a:xfrm>
            <a:off x="7953829" y="0"/>
            <a:ext cx="4238171" cy="685800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045FE75-F60D-4CC7-86D2-586476E9704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281760" y="781049"/>
            <a:ext cx="3582308" cy="53959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9E8F05CD-8C41-406D-BC32-FBF015BA4C9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7303" y="302750"/>
            <a:ext cx="1338647" cy="32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079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7BFFD-AD6D-4663-B1C5-0ED360024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6102" y="769289"/>
            <a:ext cx="7297967" cy="54076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CE8D0-5992-4089-BC94-F78A6CF85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ABBC4-7924-44AD-AC53-4544E563C993}" type="slidenum">
              <a:rPr lang="en-ID" smtClean="0"/>
              <a:t>‹#›</a:t>
            </a:fld>
            <a:endParaRPr lang="en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25E1CE-80CF-4144-A0F8-3FADC4CA31A8}"/>
              </a:ext>
            </a:extLst>
          </p:cNvPr>
          <p:cNvSpPr txBox="1"/>
          <p:nvPr userDrawn="1"/>
        </p:nvSpPr>
        <p:spPr>
          <a:xfrm>
            <a:off x="6071507" y="6500358"/>
            <a:ext cx="59570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THE 4TH INTERNATIONAL CONFERENCE ON MANAGEMENT OF TECHNOLOGY, INNOVATION AND PROJECT</a:t>
            </a:r>
            <a:endParaRPr lang="en-ID" sz="900" dirty="0">
              <a:solidFill>
                <a:schemeClr val="tx1">
                  <a:lumMod val="50000"/>
                  <a:lumOff val="50000"/>
                </a:schemeClr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CF3E7BF-5B60-40D8-B0D8-E768C8D517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103" b="889"/>
          <a:stretch/>
        </p:blipFill>
        <p:spPr>
          <a:xfrm>
            <a:off x="0" y="0"/>
            <a:ext cx="4238171" cy="68580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BE822F6-CE77-4763-A390-63496E377CF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27931" y="769289"/>
            <a:ext cx="3582308" cy="54076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945F3407-0F5D-4D0B-91DE-1A5B019B3D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25422" y="302750"/>
            <a:ext cx="1338647" cy="32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585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627084-37EF-41CD-8156-13C604B2F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2FA3DE-9A4C-4EEB-A48B-7EA8A8074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55634-2984-4813-AA18-A3DC445B97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758A3-FF97-4C77-BFA8-DD915BC5EFE0}" type="datetimeFigureOut">
              <a:rPr lang="en-ID" smtClean="0"/>
              <a:t>13/01/2022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8618A-F285-451B-90FC-D7FE263A0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7C367-10EF-41DB-81A2-17DE8E9A9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AC6D7-358F-4642-80BC-B91E86387014}" type="slidenum">
              <a:rPr lang="en-ID" smtClean="0"/>
              <a:t>‹#›</a:t>
            </a:fld>
            <a:endParaRPr lang="en-ID"/>
          </a:p>
        </p:txBody>
      </p:sp>
      <p:pic>
        <p:nvPicPr>
          <p:cNvPr id="7" name="Picture 6" descr="A picture containing engineering drawing&#10;&#10;Description automatically generated">
            <a:extLst>
              <a:ext uri="{FF2B5EF4-FFF2-40B4-BE49-F238E27FC236}">
                <a16:creationId xmlns:a16="http://schemas.microsoft.com/office/drawing/2014/main" id="{9F575959-3905-4F4B-9E00-492D1D830B2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2660" y="-2978430"/>
            <a:ext cx="16836572" cy="1182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9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49" r:id="rId2"/>
    <p:sldLayoutId id="2147483650" r:id="rId3"/>
    <p:sldLayoutId id="2147483672" r:id="rId4"/>
    <p:sldLayoutId id="2147483673" r:id="rId5"/>
    <p:sldLayoutId id="2147483674" r:id="rId6"/>
    <p:sldLayoutId id="214748367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11.svg"/><Relationship Id="rId7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4.svg"/><Relationship Id="rId4" Type="http://schemas.openxmlformats.org/officeDocument/2006/relationships/image" Target="../media/image12.jp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raphic 44">
            <a:extLst>
              <a:ext uri="{FF2B5EF4-FFF2-40B4-BE49-F238E27FC236}">
                <a16:creationId xmlns:a16="http://schemas.microsoft.com/office/drawing/2014/main" id="{31ECA439-78A3-4D7F-AAEC-9E92B6BDC0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052053" y="-1588974"/>
            <a:ext cx="14296106" cy="10035948"/>
          </a:xfrm>
          <a:prstGeom prst="rect">
            <a:avLst/>
          </a:prstGeom>
        </p:spPr>
      </p:pic>
      <p:pic>
        <p:nvPicPr>
          <p:cNvPr id="22" name="Picture Placeholder 12">
            <a:extLst>
              <a:ext uri="{FF2B5EF4-FFF2-40B4-BE49-F238E27FC236}">
                <a16:creationId xmlns:a16="http://schemas.microsoft.com/office/drawing/2014/main" id="{7287387B-628F-49FE-B453-2D23AD3FEEE4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2" b="2692"/>
          <a:stretch/>
        </p:blipFill>
        <p:spPr>
          <a:xfrm>
            <a:off x="-1" y="0"/>
            <a:ext cx="12192000" cy="685639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D54C43E-B489-4BD7-AE9A-A37C1E64DE65}"/>
              </a:ext>
            </a:extLst>
          </p:cNvPr>
          <p:cNvSpPr/>
          <p:nvPr/>
        </p:nvSpPr>
        <p:spPr>
          <a:xfrm>
            <a:off x="0" y="-15291"/>
            <a:ext cx="12192000" cy="6856394"/>
          </a:xfrm>
          <a:prstGeom prst="rect">
            <a:avLst/>
          </a:prstGeom>
          <a:solidFill>
            <a:srgbClr val="134D8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07E70F-570B-4C8D-A4DB-BFAD4167F960}"/>
              </a:ext>
            </a:extLst>
          </p:cNvPr>
          <p:cNvSpPr txBox="1"/>
          <p:nvPr/>
        </p:nvSpPr>
        <p:spPr>
          <a:xfrm>
            <a:off x="8707585" y="977802"/>
            <a:ext cx="31660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THE 4TH INTERNATIONAL CONFERENCE ON MANAGEMENT OF</a:t>
            </a:r>
            <a:endParaRPr lang="id-ID" sz="800" dirty="0">
              <a:solidFill>
                <a:schemeClr val="bg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algn="r"/>
            <a:r>
              <a:rPr lang="en-US" sz="8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TECHNOLOGY, INNOVATION AND PROJECT</a:t>
            </a:r>
            <a:endParaRPr lang="en-ID" sz="800" dirty="0">
              <a:solidFill>
                <a:schemeClr val="bg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4E02DE46-6750-4A1A-978C-84453DF43C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91699" y="481944"/>
            <a:ext cx="2039415" cy="491373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23782F57-3960-48B0-9470-CD6AEA7770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1378857" y="2737659"/>
            <a:ext cx="9434286" cy="134664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9D98F2D-BB21-4DF7-8A90-2871C02A6BC6}"/>
              </a:ext>
            </a:extLst>
          </p:cNvPr>
          <p:cNvSpPr txBox="1"/>
          <p:nvPr/>
        </p:nvSpPr>
        <p:spPr>
          <a:xfrm>
            <a:off x="1901371" y="3203497"/>
            <a:ext cx="8389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b="0" i="0" u="none" strike="noStrike" dirty="0">
                <a:solidFill>
                  <a:srgbClr val="FFFFFF"/>
                </a:solidFill>
                <a:effectLst/>
                <a:latin typeface="Poppins Bold" panose="00000800000000000000" pitchFamily="2" charset="0"/>
                <a:cs typeface="Poppins Bold" panose="00000800000000000000" pitchFamily="2" charset="0"/>
              </a:rPr>
              <a:t>“Insert </a:t>
            </a:r>
            <a:r>
              <a:rPr lang="id-ID" sz="2000" b="0" i="0" u="none" strike="noStrike" dirty="0" err="1">
                <a:solidFill>
                  <a:srgbClr val="FFFFFF"/>
                </a:solidFill>
                <a:effectLst/>
                <a:latin typeface="Poppins Bold" panose="00000800000000000000" pitchFamily="2" charset="0"/>
                <a:cs typeface="Poppins Bold" panose="00000800000000000000" pitchFamily="2" charset="0"/>
              </a:rPr>
              <a:t>Tittle</a:t>
            </a:r>
            <a:r>
              <a:rPr lang="id-ID" sz="2000" b="0" i="0" u="none" strike="noStrike" dirty="0">
                <a:solidFill>
                  <a:srgbClr val="FFFFFF"/>
                </a:solidFill>
                <a:effectLst/>
                <a:latin typeface="Poppins Bold" panose="00000800000000000000" pitchFamily="2" charset="0"/>
                <a:cs typeface="Poppins Bold" panose="00000800000000000000" pitchFamily="2" charset="0"/>
              </a:rPr>
              <a:t> Here”</a:t>
            </a:r>
            <a:endParaRPr lang="en-ID" sz="2000" b="1" i="0" dirty="0">
              <a:solidFill>
                <a:srgbClr val="FFFFFF"/>
              </a:solidFill>
              <a:effectLst/>
              <a:latin typeface="Poppins Bold" panose="00000800000000000000" pitchFamily="2" charset="0"/>
              <a:cs typeface="Poppins Bold" panose="000008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795FA29-1014-4B26-A6C9-E96AB3DF2BCF}"/>
              </a:ext>
            </a:extLst>
          </p:cNvPr>
          <p:cNvSpPr txBox="1"/>
          <p:nvPr/>
        </p:nvSpPr>
        <p:spPr>
          <a:xfrm>
            <a:off x="2078322" y="2346225"/>
            <a:ext cx="80353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i="0" u="none" strike="noStrike" dirty="0" err="1">
                <a:solidFill>
                  <a:srgbClr val="FFFFFF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Affiliation</a:t>
            </a:r>
            <a:endParaRPr lang="en-ID" sz="1200" i="0" dirty="0">
              <a:solidFill>
                <a:srgbClr val="FFFFFF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031381A-F562-4252-9991-788D2869C63A}"/>
              </a:ext>
            </a:extLst>
          </p:cNvPr>
          <p:cNvSpPr txBox="1"/>
          <p:nvPr/>
        </p:nvSpPr>
        <p:spPr>
          <a:xfrm>
            <a:off x="2544026" y="2033728"/>
            <a:ext cx="71039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b="1" dirty="0" err="1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Your</a:t>
            </a:r>
            <a:r>
              <a:rPr lang="id-ID" sz="16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id-ID" sz="1600" b="1" dirty="0" err="1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Name</a:t>
            </a:r>
            <a:endParaRPr lang="en-ID" sz="1600" b="1" i="0" dirty="0">
              <a:solidFill>
                <a:srgbClr val="FFFFFF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65474E57-A4FC-4A49-8E11-15DACA2B5B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7022" y="426859"/>
            <a:ext cx="1524000" cy="43815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E1E2704E-5942-46BC-B77B-88EF1C3ECA5F}"/>
              </a:ext>
            </a:extLst>
          </p:cNvPr>
          <p:cNvSpPr txBox="1"/>
          <p:nvPr/>
        </p:nvSpPr>
        <p:spPr>
          <a:xfrm>
            <a:off x="3629558" y="5956953"/>
            <a:ext cx="4932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err="1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Tjokroaminoto</a:t>
            </a:r>
            <a:r>
              <a:rPr lang="en-US" sz="800" b="1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ITS Campus</a:t>
            </a:r>
          </a:p>
          <a:p>
            <a:pPr algn="ctr"/>
            <a:r>
              <a:rPr lang="en-US" sz="800" dirty="0" err="1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Cokroaminoto</a:t>
            </a:r>
            <a:r>
              <a:rPr lang="en-US" sz="8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Street 12A, Surabaya 60264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Tel: +62315613922, +62315666172 | E-mail: info@mmt.its.ac.id</a:t>
            </a:r>
            <a:endParaRPr lang="en-ID" sz="800" dirty="0">
              <a:solidFill>
                <a:schemeClr val="bg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239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2E52851D-584F-4CCD-AD0A-B71FFA7332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-600376" y="572502"/>
            <a:ext cx="5868440" cy="76138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A759A80-B079-4CA5-A5ED-2925CE7E24CB}"/>
              </a:ext>
            </a:extLst>
          </p:cNvPr>
          <p:cNvSpPr txBox="1">
            <a:spLocks/>
          </p:cNvSpPr>
          <p:nvPr/>
        </p:nvSpPr>
        <p:spPr>
          <a:xfrm>
            <a:off x="402771" y="670441"/>
            <a:ext cx="3862146" cy="5655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r>
              <a:rPr lang="id-ID"/>
              <a:t>Insert Tittle Here</a:t>
            </a:r>
            <a:endParaRPr lang="en-ID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772053B-5695-412D-9545-EB31CEB114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43456"/>
            <a:ext cx="12192000" cy="4381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2FA9355-0ABD-46DC-AF68-B76A411C56CB}"/>
              </a:ext>
            </a:extLst>
          </p:cNvPr>
          <p:cNvSpPr txBox="1"/>
          <p:nvPr/>
        </p:nvSpPr>
        <p:spPr>
          <a:xfrm>
            <a:off x="3117460" y="6564888"/>
            <a:ext cx="59570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THE 4TH INTERNATIONAL CONFERENCE ON MANAGEMENT OF TECHNOLOGY, INNOVATION AND PROJECT</a:t>
            </a:r>
            <a:endParaRPr lang="en-ID" sz="900" dirty="0">
              <a:solidFill>
                <a:schemeClr val="bg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408C058-728A-48DD-9B1A-248FF4EC96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50582" y="747393"/>
            <a:ext cx="1338647" cy="32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401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3611A7-6F55-45E1-8341-15D7A530E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AE5BC7-FD42-4CAE-BB24-A8268CE1B3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80754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D7BE7D-EB28-46A4-A69C-9E0CBADDC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28A7A9-0683-40C1-A8E9-DD013A987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16284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CF72744-DE2A-4222-8BED-731AB8D425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8E70049-8CC1-4A8C-B05C-A52BCB7EF605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359E0D3-3FBB-432A-B2AF-2455A671A0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7303" y="302750"/>
            <a:ext cx="1338647" cy="32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266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44D0E0-F7CA-4B61-B955-055910C8F9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AC33BC7-68E7-4EED-82D7-D7BF93BF9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807392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9B98AE-55AF-43E3-A3FC-51A9BF849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D013726-D5FF-4716-AF5B-8B5F29CEC4E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17737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3">
            <a:extLst>
              <a:ext uri="{FF2B5EF4-FFF2-40B4-BE49-F238E27FC236}">
                <a16:creationId xmlns:a16="http://schemas.microsoft.com/office/drawing/2014/main" id="{25F3C01E-82EC-4D77-B763-5C07DCE532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F20C21D-9B62-48D5-87D2-B622840B413C}"/>
              </a:ext>
            </a:extLst>
          </p:cNvPr>
          <p:cNvSpPr/>
          <p:nvPr/>
        </p:nvSpPr>
        <p:spPr>
          <a:xfrm>
            <a:off x="0" y="-15291"/>
            <a:ext cx="12192000" cy="6856394"/>
          </a:xfrm>
          <a:prstGeom prst="rect">
            <a:avLst/>
          </a:prstGeom>
          <a:solidFill>
            <a:srgbClr val="134D8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DE8F12-7EB0-4187-8CBA-F06065C3CC43}"/>
              </a:ext>
            </a:extLst>
          </p:cNvPr>
          <p:cNvSpPr txBox="1"/>
          <p:nvPr/>
        </p:nvSpPr>
        <p:spPr>
          <a:xfrm>
            <a:off x="3288982" y="1780610"/>
            <a:ext cx="56140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THANK</a:t>
            </a:r>
            <a:r>
              <a:rPr lang="id-ID" sz="72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7200" b="1" dirty="0">
                <a:solidFill>
                  <a:srgbClr val="DC660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YOU</a:t>
            </a:r>
            <a:endParaRPr lang="en-ID" sz="7200" b="1" dirty="0">
              <a:solidFill>
                <a:srgbClr val="DC660D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31D4E55-E362-4AA3-AA73-F92B0FA5828A}"/>
              </a:ext>
            </a:extLst>
          </p:cNvPr>
          <p:cNvGrpSpPr/>
          <p:nvPr/>
        </p:nvGrpSpPr>
        <p:grpSpPr>
          <a:xfrm>
            <a:off x="5824362" y="5252005"/>
            <a:ext cx="543277" cy="88902"/>
            <a:chOff x="5749925" y="4781548"/>
            <a:chExt cx="523875" cy="85727"/>
          </a:xfrm>
          <a:solidFill>
            <a:schemeClr val="bg1"/>
          </a:solidFill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DF7AEFF-5FE3-41AA-9970-2FD037860788}"/>
                </a:ext>
              </a:extLst>
            </p:cNvPr>
            <p:cNvSpPr/>
            <p:nvPr/>
          </p:nvSpPr>
          <p:spPr>
            <a:xfrm>
              <a:off x="5749925" y="4781550"/>
              <a:ext cx="85725" cy="857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FC72FC4-D105-4C14-B06E-40D4105DE82C}"/>
                </a:ext>
              </a:extLst>
            </p:cNvPr>
            <p:cNvSpPr/>
            <p:nvPr/>
          </p:nvSpPr>
          <p:spPr>
            <a:xfrm>
              <a:off x="5969000" y="4781549"/>
              <a:ext cx="85725" cy="857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3D4FE84-8834-49B0-AE26-94668A0A8430}"/>
                </a:ext>
              </a:extLst>
            </p:cNvPr>
            <p:cNvSpPr/>
            <p:nvPr/>
          </p:nvSpPr>
          <p:spPr>
            <a:xfrm>
              <a:off x="6188075" y="4781548"/>
              <a:ext cx="85725" cy="857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3E69A4BE-EC7E-4397-9F07-A58A9B494470}"/>
              </a:ext>
            </a:extLst>
          </p:cNvPr>
          <p:cNvSpPr txBox="1"/>
          <p:nvPr/>
        </p:nvSpPr>
        <p:spPr>
          <a:xfrm>
            <a:off x="2701925" y="3521629"/>
            <a:ext cx="6788150" cy="1715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1800" dirty="0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“</a:t>
            </a:r>
            <a:r>
              <a:rPr lang="id-ID" sz="1800" dirty="0" err="1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Your</a:t>
            </a:r>
            <a:r>
              <a:rPr lang="id-ID" sz="1800" dirty="0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 </a:t>
            </a:r>
            <a:r>
              <a:rPr lang="id-ID" sz="1800" dirty="0" err="1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Quotes</a:t>
            </a:r>
            <a:r>
              <a:rPr lang="id-ID" sz="1800" dirty="0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”</a:t>
            </a:r>
          </a:p>
          <a:p>
            <a:pPr algn="ctr">
              <a:lnSpc>
                <a:spcPct val="150000"/>
              </a:lnSpc>
            </a:pPr>
            <a:endParaRPr lang="id-ID" sz="1800" dirty="0">
              <a:solidFill>
                <a:schemeClr val="bg1">
                  <a:lumMod val="85000"/>
                </a:schemeClr>
              </a:solidFill>
              <a:latin typeface="Poppins" panose="00000500000000000000" pitchFamily="2" charset="0"/>
              <a:ea typeface="Open Sans" panose="020B0606030504020204" pitchFamily="34" charset="0"/>
              <a:cs typeface="Poppins" panose="00000500000000000000" pitchFamily="2" charset="0"/>
            </a:endParaRPr>
          </a:p>
          <a:p>
            <a:pPr algn="ctr">
              <a:lnSpc>
                <a:spcPct val="150000"/>
              </a:lnSpc>
            </a:pPr>
            <a:endParaRPr lang="id-ID" dirty="0">
              <a:solidFill>
                <a:schemeClr val="bg1">
                  <a:lumMod val="85000"/>
                </a:schemeClr>
              </a:solidFill>
              <a:latin typeface="Poppins" panose="00000500000000000000" pitchFamily="2" charset="0"/>
              <a:ea typeface="Open Sans" panose="020B0606030504020204" pitchFamily="34" charset="0"/>
              <a:cs typeface="Poppins" panose="00000500000000000000" pitchFamily="2" charset="0"/>
            </a:endParaRPr>
          </a:p>
          <a:p>
            <a:pPr algn="ctr">
              <a:lnSpc>
                <a:spcPct val="150000"/>
              </a:lnSpc>
            </a:pPr>
            <a:endParaRPr lang="id-ID" sz="1800" dirty="0">
              <a:solidFill>
                <a:schemeClr val="bg1">
                  <a:lumMod val="85000"/>
                </a:schemeClr>
              </a:solidFill>
              <a:latin typeface="Poppins" panose="00000500000000000000" pitchFamily="2" charset="0"/>
              <a:ea typeface="Open Sans" panose="020B0606030504020204" pitchFamily="34" charset="0"/>
              <a:cs typeface="Poppins" panose="000005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DFF3B0F-E1CD-4BEE-8C01-BEFB28D502DD}"/>
              </a:ext>
            </a:extLst>
          </p:cNvPr>
          <p:cNvSpPr txBox="1"/>
          <p:nvPr/>
        </p:nvSpPr>
        <p:spPr>
          <a:xfrm>
            <a:off x="2078321" y="6001611"/>
            <a:ext cx="80353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i="0" u="none" strike="noStrike" dirty="0" err="1">
                <a:solidFill>
                  <a:srgbClr val="FFFFFF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Affiliation</a:t>
            </a:r>
            <a:endParaRPr lang="en-ID" sz="1200" i="0" dirty="0">
              <a:solidFill>
                <a:srgbClr val="FFFFFF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15E4D94-53D5-4E58-8E5C-EE6DBFE0A66D}"/>
              </a:ext>
            </a:extLst>
          </p:cNvPr>
          <p:cNvSpPr txBox="1"/>
          <p:nvPr/>
        </p:nvSpPr>
        <p:spPr>
          <a:xfrm>
            <a:off x="2544026" y="5601651"/>
            <a:ext cx="71039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b="1" dirty="0" err="1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Your</a:t>
            </a:r>
            <a:r>
              <a:rPr lang="id-ID" sz="16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id-ID" sz="1600" b="1" dirty="0" err="1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Name</a:t>
            </a:r>
            <a:endParaRPr lang="en-ID" sz="1600" b="1" i="0" dirty="0">
              <a:solidFill>
                <a:srgbClr val="FFFFFF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0ADA27F-367E-4197-9C2D-F111270EBA30}"/>
              </a:ext>
            </a:extLst>
          </p:cNvPr>
          <p:cNvGrpSpPr/>
          <p:nvPr/>
        </p:nvGrpSpPr>
        <p:grpSpPr>
          <a:xfrm>
            <a:off x="4242003" y="798688"/>
            <a:ext cx="3707993" cy="466227"/>
            <a:chOff x="4300361" y="1364409"/>
            <a:chExt cx="3707993" cy="466227"/>
          </a:xfrm>
        </p:grpSpPr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7D8BCEA4-D64E-4208-B04B-C1E746B49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189838" y="1392486"/>
              <a:ext cx="1818516" cy="438150"/>
            </a:xfrm>
            <a:prstGeom prst="rect">
              <a:avLst/>
            </a:prstGeom>
          </p:spPr>
        </p:pic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4E96B786-F249-45BB-A0C1-648AFAA5A8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300361" y="1364409"/>
              <a:ext cx="1524000" cy="438150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773E1E4A-C38C-429C-88F8-851B36B2AB71}"/>
              </a:ext>
            </a:extLst>
          </p:cNvPr>
          <p:cNvSpPr txBox="1"/>
          <p:nvPr/>
        </p:nvSpPr>
        <p:spPr>
          <a:xfrm>
            <a:off x="2796058" y="2980939"/>
            <a:ext cx="65998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THE 4TH INTERNATIONAL CONFERENCE ON MANAGEMENT OF TECHNOLOGY, INNOVATION AND PROJECT</a:t>
            </a:r>
            <a:endParaRPr lang="en-ID" sz="1000" dirty="0">
              <a:solidFill>
                <a:schemeClr val="bg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280026"/>
      </p:ext>
    </p:extLst>
  </p:cSld>
  <p:clrMapOvr>
    <a:masterClrMapping/>
  </p:clrMapOvr>
</p:sld>
</file>

<file path=ppt/theme/theme1.xml><?xml version="1.0" encoding="utf-8"?>
<a:theme xmlns:a="http://schemas.openxmlformats.org/drawingml/2006/main" name="Motip 4.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84</Words>
  <Application>Microsoft Office PowerPoint</Application>
  <PresentationFormat>Widescreen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Poppins</vt:lpstr>
      <vt:lpstr>Poppins Bold</vt:lpstr>
      <vt:lpstr>Poppins Medium</vt:lpstr>
      <vt:lpstr>Motip 4.0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Robi'</dc:creator>
  <cp:lastModifiedBy>Robi'</cp:lastModifiedBy>
  <cp:revision>1</cp:revision>
  <dcterms:created xsi:type="dcterms:W3CDTF">2022-01-13T08:09:49Z</dcterms:created>
  <dcterms:modified xsi:type="dcterms:W3CDTF">2022-01-13T09:35:04Z</dcterms:modified>
</cp:coreProperties>
</file>