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3" r:id="rId3"/>
    <p:sldId id="264" r:id="rId4"/>
    <p:sldId id="265" r:id="rId5"/>
    <p:sldId id="270" r:id="rId6"/>
    <p:sldId id="266" r:id="rId7"/>
    <p:sldId id="267" r:id="rId8"/>
    <p:sldId id="271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295"/>
    <a:srgbClr val="18129A"/>
    <a:srgbClr val="3F379A"/>
    <a:srgbClr val="0F3A40"/>
    <a:srgbClr val="FFFFFF"/>
    <a:srgbClr val="0E120C"/>
    <a:srgbClr val="06400D"/>
    <a:srgbClr val="749964"/>
    <a:srgbClr val="A93FBB"/>
    <a:srgbClr val="D03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4660"/>
  </p:normalViewPr>
  <p:slideViewPr>
    <p:cSldViewPr snapToGrid="0">
      <p:cViewPr>
        <p:scale>
          <a:sx n="75" d="100"/>
          <a:sy n="75" d="100"/>
        </p:scale>
        <p:origin x="1692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90E076-3AC3-E431-A8D5-2DCE409958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CFA24-A8D1-5DCA-F017-3BD9DE689C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738B4-6232-4870-9487-D70AC5A6BF51}" type="datetimeFigureOut">
              <a:rPr lang="id-ID" smtClean="0"/>
              <a:t>22/01/2024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10215-AB74-2211-796A-FCC3999E6B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64ECF-83E1-A4AB-4593-3AC1FE5F6D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EAAB7-0542-441E-9293-FC826132A43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7212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9ED9F-6CE8-49D2-BFFC-20A28D3D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58A3-FF97-4C77-BFA8-DD915BC5EFE0}" type="datetimeFigureOut">
              <a:rPr lang="en-ID" smtClean="0"/>
              <a:t>22/01/2024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2D724-87CA-41A4-B718-EE588F08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FF11E-914B-4622-ADD0-B5BA8446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993965-627C-452B-88E0-4389A58E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49"/>
            <a:ext cx="10515600" cy="975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BF9B41-56F0-4F08-A9DD-567B6706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171"/>
            <a:ext cx="10515600" cy="39707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7F8C58-9764-FE06-FF34-1F765F6EC777}"/>
              </a:ext>
            </a:extLst>
          </p:cNvPr>
          <p:cNvGrpSpPr/>
          <p:nvPr userDrawn="1"/>
        </p:nvGrpSpPr>
        <p:grpSpPr>
          <a:xfrm>
            <a:off x="327932" y="196043"/>
            <a:ext cx="1514938" cy="523220"/>
            <a:chOff x="256712" y="82550"/>
            <a:chExt cx="1514938" cy="523220"/>
          </a:xfrm>
        </p:grpSpPr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8D785CE-E29A-380A-1A9E-CFD24EBBCC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duotone>
                <a:prstClr val="black"/>
                <a:srgbClr val="18129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F76859-200E-33AA-61F3-530CCA2BA6CB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636295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08</a:t>
              </a:r>
              <a:endParaRPr lang="id-ID" sz="2800" b="1" dirty="0">
                <a:solidFill>
                  <a:srgbClr val="636295"/>
                </a:solidFill>
                <a:latin typeface="Microsoft PhagsPa" panose="020B0502040204020203" pitchFamily="34" charset="0"/>
                <a:cs typeface="Lath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5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F70D-13D7-4F97-B4E3-97C24619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91620-4920-4403-A477-CA72CA6DB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679F-A1CB-4F22-B099-462469B3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58A3-FF97-4C77-BFA8-DD915BC5EFE0}" type="datetimeFigureOut">
              <a:rPr lang="en-ID" smtClean="0"/>
              <a:t>22/01/2024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933C0-826D-4C0D-855C-6C2B4FE1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2E6FD-F509-469C-8FB9-3E018AFB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E905D2-7EE6-4E2F-8A89-779EB66FB6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43456"/>
            <a:ext cx="12192000" cy="438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85E2A1-8D41-4FE9-9454-2B5EE7CEA86F}"/>
              </a:ext>
            </a:extLst>
          </p:cNvPr>
          <p:cNvSpPr txBox="1"/>
          <p:nvPr userDrawn="1"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8TH INTERNATIONAL </a:t>
            </a:r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31926C-7FF4-6A77-ED22-93F30E2D96BE}"/>
              </a:ext>
            </a:extLst>
          </p:cNvPr>
          <p:cNvGrpSpPr/>
          <p:nvPr userDrawn="1"/>
        </p:nvGrpSpPr>
        <p:grpSpPr>
          <a:xfrm>
            <a:off x="5338531" y="291496"/>
            <a:ext cx="1514938" cy="523220"/>
            <a:chOff x="256712" y="82550"/>
            <a:chExt cx="1514938" cy="523220"/>
          </a:xfrm>
        </p:grpSpPr>
        <p:pic>
          <p:nvPicPr>
            <p:cNvPr id="14" name="Picture 1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B377160-9A96-3499-80FF-2D14D79AFC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rgbClr val="18129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F7A78E-8BAB-8CC5-28B9-544DD4B3B36D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636295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08</a:t>
              </a:r>
              <a:endParaRPr lang="id-ID" sz="2800" b="1" dirty="0">
                <a:solidFill>
                  <a:srgbClr val="636295"/>
                </a:solidFill>
                <a:latin typeface="Microsoft PhagsPa" panose="020B0502040204020203" pitchFamily="34" charset="0"/>
                <a:cs typeface="Lath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36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CF3AB-D6CA-4D33-B13C-C7A295204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494818"/>
            <a:ext cx="11455399" cy="4576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A872F-8FB7-411A-8CA9-83F305B7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58A3-FF97-4C77-BFA8-DD915BC5EFE0}" type="datetimeFigureOut">
              <a:rPr lang="en-ID" smtClean="0"/>
              <a:t>22/01/2024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F6189-2A40-4CB0-8004-7D2709E3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929335-3F1E-4C84-A5F3-6F973AAE5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485284" y="361172"/>
            <a:ext cx="5868440" cy="7613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B1D31-7689-470C-B55B-7AFD1176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12D29-4E66-4FBD-ACE0-27047C474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771" y="457684"/>
            <a:ext cx="3862146" cy="565507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id-ID" dirty="0"/>
              <a:t>Insert </a:t>
            </a:r>
            <a:r>
              <a:rPr lang="id-ID" dirty="0" err="1"/>
              <a:t>Tittle</a:t>
            </a:r>
            <a:r>
              <a:rPr lang="id-ID" dirty="0"/>
              <a:t> Here</a:t>
            </a:r>
            <a:endParaRPr lang="en-ID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0242D1-A760-4BCE-A2B6-67B991ED1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43456"/>
            <a:ext cx="12192000" cy="438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2CAD23-E483-4557-98A9-66C7A72222E0}"/>
              </a:ext>
            </a:extLst>
          </p:cNvPr>
          <p:cNvSpPr txBox="1"/>
          <p:nvPr userDrawn="1"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8TH INTERNATIONAL 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DC0BEB-01B0-466A-D47C-6F833C7D1546}"/>
              </a:ext>
            </a:extLst>
          </p:cNvPr>
          <p:cNvGrpSpPr/>
          <p:nvPr userDrawn="1"/>
        </p:nvGrpSpPr>
        <p:grpSpPr>
          <a:xfrm>
            <a:off x="10343232" y="499971"/>
            <a:ext cx="1514938" cy="523220"/>
            <a:chOff x="256712" y="82550"/>
            <a:chExt cx="1514938" cy="523220"/>
          </a:xfrm>
        </p:grpSpPr>
        <p:pic>
          <p:nvPicPr>
            <p:cNvPr id="14" name="Picture 1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9C915CD-8D6F-0658-087A-045435CAE3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duotone>
                <a:prstClr val="black"/>
                <a:srgbClr val="18129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8D0172-123F-7749-70F6-5FAEE6EDE0E8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636295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08</a:t>
              </a:r>
              <a:endParaRPr lang="id-ID" sz="2800" b="1" dirty="0">
                <a:solidFill>
                  <a:srgbClr val="636295"/>
                </a:solidFill>
                <a:latin typeface="Microsoft PhagsPa" panose="020B0502040204020203" pitchFamily="34" charset="0"/>
                <a:cs typeface="Lath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65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F5B7-B210-4763-A9CE-4E644EB3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3863-3053-43B3-9A44-00AF4D350484}" type="datetimeFigureOut">
              <a:rPr lang="en-ID" smtClean="0"/>
              <a:t>22/01/2024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1877-3E92-4BD4-8B1C-D3297B47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E8D0-5992-4089-BC94-F78A6CF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BBC4-7924-44AD-AC53-4544E563C99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633D401-C9D0-48C2-B33E-7CE3926FD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43456"/>
            <a:ext cx="12192000" cy="438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CA3167-1189-4C05-9906-7553AE177F9E}"/>
              </a:ext>
            </a:extLst>
          </p:cNvPr>
          <p:cNvSpPr txBox="1"/>
          <p:nvPr userDrawn="1"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8TH INTERNATIONAL </a:t>
            </a:r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1F6D94-3371-4B8C-87E7-819F8FB7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49"/>
            <a:ext cx="10515600" cy="975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047BCE-FC0D-4CC2-82B9-E8A7A2A49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171"/>
            <a:ext cx="10515600" cy="39707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0CEB1A-86A1-098A-149B-3399AE186EEE}"/>
              </a:ext>
            </a:extLst>
          </p:cNvPr>
          <p:cNvGrpSpPr/>
          <p:nvPr userDrawn="1"/>
        </p:nvGrpSpPr>
        <p:grpSpPr>
          <a:xfrm>
            <a:off x="327932" y="196043"/>
            <a:ext cx="1514938" cy="523220"/>
            <a:chOff x="256712" y="82550"/>
            <a:chExt cx="1514938" cy="523220"/>
          </a:xfrm>
        </p:grpSpPr>
        <p:pic>
          <p:nvPicPr>
            <p:cNvPr id="15" name="Picture 1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BBA2428-3506-AC9F-3416-7C10BBA561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rgbClr val="18129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306BD9-B01C-B3BD-E7DF-F10D17438336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636295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08</a:t>
              </a:r>
              <a:endParaRPr lang="id-ID" sz="2800" b="1" dirty="0">
                <a:solidFill>
                  <a:srgbClr val="636295"/>
                </a:solidFill>
                <a:latin typeface="Microsoft PhagsPa" panose="020B0502040204020203" pitchFamily="34" charset="0"/>
                <a:cs typeface="Lath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06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15128A-DA1A-4300-9447-77C22AD69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03" b="1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60646-5D15-48BE-BF3B-ACEB9641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49"/>
            <a:ext cx="10515600" cy="975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BFFD-AD6D-4663-B1C5-0ED36002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171"/>
            <a:ext cx="10515600" cy="39707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F5B7-B210-4763-A9CE-4E644EB3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3863-3053-43B3-9A44-00AF4D350484}" type="datetimeFigureOut">
              <a:rPr lang="en-ID" smtClean="0"/>
              <a:t>22/01/2024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1877-3E92-4BD4-8B1C-D3297B47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E8D0-5992-4089-BC94-F78A6CF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BBC4-7924-44AD-AC53-4544E563C993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7CCEB-A0DC-42D9-BC36-925ADE51562A}"/>
              </a:ext>
            </a:extLst>
          </p:cNvPr>
          <p:cNvSpPr txBox="1"/>
          <p:nvPr userDrawn="1"/>
        </p:nvSpPr>
        <p:spPr>
          <a:xfrm>
            <a:off x="3117460" y="6490643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8TH INTERNATIONAL </a:t>
            </a:r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3FFEBA-8D70-BDDD-ED5A-52F7CCAF36EA}"/>
              </a:ext>
            </a:extLst>
          </p:cNvPr>
          <p:cNvGrpSpPr/>
          <p:nvPr userDrawn="1"/>
        </p:nvGrpSpPr>
        <p:grpSpPr>
          <a:xfrm>
            <a:off x="356956" y="263715"/>
            <a:ext cx="1514938" cy="523220"/>
            <a:chOff x="256712" y="82550"/>
            <a:chExt cx="1514938" cy="523220"/>
          </a:xfrm>
        </p:grpSpPr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59EBA9C-6E20-8F62-417E-A310E3C9A5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0C8E5C-CC8B-C450-B224-912B4DA43AD1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FF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08</a:t>
              </a:r>
              <a:endParaRPr lang="id-ID" sz="2800" b="1" dirty="0">
                <a:solidFill>
                  <a:srgbClr val="FFFFFF"/>
                </a:solidFill>
                <a:latin typeface="Microsoft PhagsPa" panose="020B0502040204020203" pitchFamily="34" charset="0"/>
                <a:cs typeface="Lath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123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BFFD-AD6D-4663-B1C5-0ED36002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32" y="781049"/>
            <a:ext cx="7297965" cy="5395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E8D0-5992-4089-BC94-F78A6CF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BBC4-7924-44AD-AC53-4544E563C993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5E1CE-80CF-4144-A0F8-3FADC4CA31A8}"/>
              </a:ext>
            </a:extLst>
          </p:cNvPr>
          <p:cNvSpPr txBox="1"/>
          <p:nvPr userDrawn="1"/>
        </p:nvSpPr>
        <p:spPr>
          <a:xfrm>
            <a:off x="178834" y="650035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8TH INTERNATIONAL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CONFERENCE ON MANAGEMENT OF TECHNOLOGY, INNOVATION AND PROJECT</a:t>
            </a:r>
            <a:endParaRPr lang="en-ID" sz="900" dirty="0">
              <a:solidFill>
                <a:schemeClr val="tx1">
                  <a:lumMod val="50000"/>
                  <a:lumOff val="50000"/>
                </a:schemeClr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CF3E7BF-5B60-40D8-B0D8-E768C8D51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03" b="889"/>
          <a:stretch/>
        </p:blipFill>
        <p:spPr>
          <a:xfrm>
            <a:off x="7953829" y="0"/>
            <a:ext cx="4238171" cy="6858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45FE75-F60D-4CC7-86D2-586476E970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81760" y="781049"/>
            <a:ext cx="3582308" cy="53959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80D0A7-76C6-2A6F-C6EB-DC10881FF7B4}"/>
              </a:ext>
            </a:extLst>
          </p:cNvPr>
          <p:cNvGrpSpPr/>
          <p:nvPr userDrawn="1"/>
        </p:nvGrpSpPr>
        <p:grpSpPr>
          <a:xfrm>
            <a:off x="327932" y="196043"/>
            <a:ext cx="1514938" cy="523220"/>
            <a:chOff x="256712" y="82550"/>
            <a:chExt cx="1514938" cy="523220"/>
          </a:xfrm>
        </p:grpSpPr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2738171-DC50-EC1D-703C-E811459A8E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rgbClr val="18129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E60830-081E-168E-5AFB-B18AFED717BF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636295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08</a:t>
              </a:r>
              <a:endParaRPr lang="id-ID" sz="2800" b="1" dirty="0">
                <a:solidFill>
                  <a:srgbClr val="636295"/>
                </a:solidFill>
                <a:latin typeface="Microsoft PhagsPa" panose="020B0502040204020203" pitchFamily="34" charset="0"/>
                <a:cs typeface="Lath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07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BFFD-AD6D-4663-B1C5-0ED36002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102" y="769289"/>
            <a:ext cx="7297967" cy="5407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5E1CE-80CF-4144-A0F8-3FADC4CA31A8}"/>
              </a:ext>
            </a:extLst>
          </p:cNvPr>
          <p:cNvSpPr txBox="1"/>
          <p:nvPr userDrawn="1"/>
        </p:nvSpPr>
        <p:spPr>
          <a:xfrm>
            <a:off x="6071507" y="650035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8TH INTERNATIONAL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CONFERENCE ON MANAGEMENT OF TECHNOLOGY, INNOVATION AND PROJECT</a:t>
            </a:r>
            <a:endParaRPr lang="en-ID" sz="900" dirty="0">
              <a:solidFill>
                <a:schemeClr val="tx1">
                  <a:lumMod val="50000"/>
                  <a:lumOff val="50000"/>
                </a:schemeClr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CF3E7BF-5B60-40D8-B0D8-E768C8D51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03" b="889"/>
          <a:stretch/>
        </p:blipFill>
        <p:spPr>
          <a:xfrm>
            <a:off x="0" y="0"/>
            <a:ext cx="4238171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E822F6-CE77-4763-A390-63496E377C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31" y="769289"/>
            <a:ext cx="3582308" cy="540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E7ABC0-11A9-CC7D-65EE-11341F2F7969}"/>
              </a:ext>
            </a:extLst>
          </p:cNvPr>
          <p:cNvGrpSpPr/>
          <p:nvPr userDrawn="1"/>
        </p:nvGrpSpPr>
        <p:grpSpPr>
          <a:xfrm>
            <a:off x="10349131" y="126810"/>
            <a:ext cx="1514938" cy="523220"/>
            <a:chOff x="256712" y="82550"/>
            <a:chExt cx="1514938" cy="52322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3AFCD13-80D5-76FD-922C-AAD1E73BBE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rgbClr val="18129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E70755-AA70-0B15-1CCB-A69E23979015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636295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08</a:t>
              </a:r>
              <a:endParaRPr lang="id-ID" sz="2800" b="1" dirty="0">
                <a:solidFill>
                  <a:srgbClr val="636295"/>
                </a:solidFill>
                <a:latin typeface="Microsoft PhagsPa" panose="020B0502040204020203" pitchFamily="34" charset="0"/>
                <a:cs typeface="Lath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58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9F575959-3905-4F4B-9E00-492D1D830B2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2660" y="-2978430"/>
            <a:ext cx="16836572" cy="118264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27084-37EF-41CD-8156-13C604B2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A3DE-9A4C-4EEB-A48B-7EA8A8074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55634-2984-4813-AA18-A3DC445B9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758A3-FF97-4C77-BFA8-DD915BC5EFE0}" type="datetimeFigureOut">
              <a:rPr lang="en-ID" smtClean="0"/>
              <a:t>22/01/2024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8618A-F285-451B-90FC-D7FE263A0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7C367-10EF-41DB-81A2-17DE8E9A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89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49" r:id="rId2"/>
    <p:sldLayoutId id="2147483650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31ECA439-78A3-4D7F-AAEC-9E92B6BDC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52053" y="-1588974"/>
            <a:ext cx="14296106" cy="10035948"/>
          </a:xfrm>
          <a:prstGeom prst="rect">
            <a:avLst/>
          </a:prstGeom>
        </p:spPr>
      </p:pic>
      <p:pic>
        <p:nvPicPr>
          <p:cNvPr id="22" name="Picture Placeholder 12">
            <a:extLst>
              <a:ext uri="{FF2B5EF4-FFF2-40B4-BE49-F238E27FC236}">
                <a16:creationId xmlns:a16="http://schemas.microsoft.com/office/drawing/2014/main" id="{7287387B-628F-49FE-B453-2D23AD3FEEE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/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54C43E-B489-4BD7-AE9A-A37C1E64DE65}"/>
              </a:ext>
            </a:extLst>
          </p:cNvPr>
          <p:cNvSpPr/>
          <p:nvPr/>
        </p:nvSpPr>
        <p:spPr>
          <a:xfrm>
            <a:off x="0" y="0"/>
            <a:ext cx="12192000" cy="6874041"/>
          </a:xfrm>
          <a:prstGeom prst="rect">
            <a:avLst/>
          </a:prstGeom>
          <a:solidFill>
            <a:srgbClr val="63629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7E70F-570B-4C8D-A4DB-BFAD4167F960}"/>
              </a:ext>
            </a:extLst>
          </p:cNvPr>
          <p:cNvSpPr txBox="1"/>
          <p:nvPr/>
        </p:nvSpPr>
        <p:spPr>
          <a:xfrm>
            <a:off x="8562442" y="705775"/>
            <a:ext cx="316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8TH INTERNATIONAL </a:t>
            </a:r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CONFERENCE ON MANAGEMENT OF</a:t>
            </a:r>
            <a:endParaRPr lang="id-ID" sz="8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r"/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TECHNOLOGY, INNOVATION AND PROJECT</a:t>
            </a:r>
            <a:endParaRPr lang="en-ID" sz="8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23782F57-3960-48B0-9470-CD6AEA777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378857" y="2737659"/>
            <a:ext cx="9434286" cy="13466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9D98F2D-BB21-4DF7-8A90-2871C02A6BC6}"/>
              </a:ext>
            </a:extLst>
          </p:cNvPr>
          <p:cNvSpPr txBox="1"/>
          <p:nvPr/>
        </p:nvSpPr>
        <p:spPr>
          <a:xfrm>
            <a:off x="2078321" y="3203497"/>
            <a:ext cx="803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0" i="0" u="none" strike="noStrike" dirty="0">
                <a:solidFill>
                  <a:srgbClr val="3F379A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“Insert </a:t>
            </a:r>
            <a:r>
              <a:rPr lang="id-ID" sz="2400" b="0" i="0" u="none" strike="noStrike" dirty="0" err="1">
                <a:solidFill>
                  <a:srgbClr val="3F379A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Tittle</a:t>
            </a:r>
            <a:r>
              <a:rPr lang="id-ID" sz="2400" b="0" i="0" u="none" strike="noStrike" dirty="0">
                <a:solidFill>
                  <a:srgbClr val="3F379A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 Here”</a:t>
            </a:r>
            <a:endParaRPr lang="en-ID" sz="2400" b="1" i="0" dirty="0">
              <a:solidFill>
                <a:srgbClr val="3F379A"/>
              </a:solidFill>
              <a:effectLst/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95FA29-1014-4B26-A6C9-E96AB3DF2BCF}"/>
              </a:ext>
            </a:extLst>
          </p:cNvPr>
          <p:cNvSpPr txBox="1"/>
          <p:nvPr/>
        </p:nvSpPr>
        <p:spPr>
          <a:xfrm>
            <a:off x="2078322" y="2346225"/>
            <a:ext cx="8035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i="0" u="none" strike="noStrike" dirty="0" err="1">
                <a:solidFill>
                  <a:srgbClr val="FFFFF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Affiliation</a:t>
            </a:r>
            <a:endParaRPr lang="en-ID" sz="1200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31381A-F562-4252-9991-788D2869C63A}"/>
              </a:ext>
            </a:extLst>
          </p:cNvPr>
          <p:cNvSpPr txBox="1"/>
          <p:nvPr/>
        </p:nvSpPr>
        <p:spPr>
          <a:xfrm>
            <a:off x="2544025" y="1976698"/>
            <a:ext cx="7103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</a:t>
            </a:r>
            <a:r>
              <a:rPr lang="id-ID" sz="20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d-ID" sz="20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</a:t>
            </a:r>
            <a:endParaRPr lang="en-ID" sz="2000" b="1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65474E57-A4FC-4A49-8E11-15DACA2B5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022" y="426859"/>
            <a:ext cx="1524000" cy="43815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1E2704E-5942-46BC-B77B-88EF1C3ECA5F}"/>
              </a:ext>
            </a:extLst>
          </p:cNvPr>
          <p:cNvSpPr txBox="1"/>
          <p:nvPr/>
        </p:nvSpPr>
        <p:spPr>
          <a:xfrm>
            <a:off x="3629557" y="5956953"/>
            <a:ext cx="49328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8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Tjokroaminoto</a:t>
            </a:r>
            <a:r>
              <a:rPr lang="en-US" sz="8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ITS Campus</a:t>
            </a:r>
          </a:p>
          <a:p>
            <a:pPr algn="ctr">
              <a:spcBef>
                <a:spcPts val="300"/>
              </a:spcBef>
            </a:pPr>
            <a:r>
              <a:rPr lang="en-US" sz="800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Cokroaminoto</a:t>
            </a:r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Street 12A, Surabaya 60264</a:t>
            </a:r>
          </a:p>
          <a:p>
            <a:pPr algn="ctr">
              <a:spcBef>
                <a:spcPts val="300"/>
              </a:spcBef>
            </a:pPr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Tel: +62315613922, +62315666172 | E-mail: info@mmt.its.ac.id</a:t>
            </a:r>
            <a:endParaRPr lang="en-ID" sz="8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F0E08C-B8B6-0DEC-BDF1-9853A7FA64C7}"/>
              </a:ext>
            </a:extLst>
          </p:cNvPr>
          <p:cNvGrpSpPr/>
          <p:nvPr/>
        </p:nvGrpSpPr>
        <p:grpSpPr>
          <a:xfrm>
            <a:off x="10213590" y="250072"/>
            <a:ext cx="1514938" cy="523220"/>
            <a:chOff x="256712" y="82550"/>
            <a:chExt cx="1514938" cy="523220"/>
          </a:xfrm>
        </p:grpSpPr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6E58416-6877-265B-8D79-6173277B1E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BEF0AE-E6E5-E603-8F70-D1B07D9FA3D2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FF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08</a:t>
              </a:r>
              <a:endParaRPr lang="id-ID" sz="2800" b="1" dirty="0">
                <a:solidFill>
                  <a:srgbClr val="FFFFFF"/>
                </a:solidFill>
                <a:latin typeface="Microsoft PhagsPa" panose="020B0502040204020203" pitchFamily="34" charset="0"/>
                <a:cs typeface="Lath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2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19A96-62F9-41A7-C405-0C26DD719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5B983-2411-6B53-8090-EA656752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457684"/>
            <a:ext cx="3862146" cy="664871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9440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3611A7-6F55-45E1-8341-15D7A530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E5BC7-FD42-4CAE-BB24-A8268CE1B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075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7BE7D-EB28-46A4-A69C-9E0CBADD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28A7A9-0683-40C1-A8E9-DD013A987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628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19A96-62F9-41A7-C405-0C26DD719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5B983-2411-6B53-8090-EA656752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457684"/>
            <a:ext cx="3862146" cy="664871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5311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F72744-DE2A-4222-8BED-731AB8D42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E70049-8CC1-4A8C-B05C-A52BCB7EF60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426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B98AE-55AF-43E3-A3FC-51A9BF849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013726-D5FF-4716-AF5B-8B5F29CEC4E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773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54196F-34E8-9835-1804-747CCC8F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531212-2A76-CAD4-D03D-2C49F7215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277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25F3C01E-82EC-4D77-B763-5C07DCE53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F20C21D-9B62-48D5-87D2-B622840B413C}"/>
              </a:ext>
            </a:extLst>
          </p:cNvPr>
          <p:cNvSpPr/>
          <p:nvPr/>
        </p:nvSpPr>
        <p:spPr>
          <a:xfrm>
            <a:off x="0" y="-15291"/>
            <a:ext cx="12192000" cy="6856394"/>
          </a:xfrm>
          <a:prstGeom prst="rect">
            <a:avLst/>
          </a:prstGeom>
          <a:solidFill>
            <a:srgbClr val="63629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E8F12-7EB0-4187-8CBA-F06065C3CC43}"/>
              </a:ext>
            </a:extLst>
          </p:cNvPr>
          <p:cNvSpPr txBox="1"/>
          <p:nvPr/>
        </p:nvSpPr>
        <p:spPr>
          <a:xfrm>
            <a:off x="3288982" y="1780610"/>
            <a:ext cx="5614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</a:t>
            </a:r>
            <a:r>
              <a:rPr lang="id-ID" sz="7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</a:t>
            </a:r>
            <a:endParaRPr lang="en-ID" sz="72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1D4E55-E362-4AA3-AA73-F92B0FA5828A}"/>
              </a:ext>
            </a:extLst>
          </p:cNvPr>
          <p:cNvGrpSpPr/>
          <p:nvPr/>
        </p:nvGrpSpPr>
        <p:grpSpPr>
          <a:xfrm>
            <a:off x="5824362" y="5252005"/>
            <a:ext cx="543277" cy="88902"/>
            <a:chOff x="5749925" y="4781548"/>
            <a:chExt cx="523875" cy="85727"/>
          </a:xfrm>
          <a:solidFill>
            <a:schemeClr val="bg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F7AEFF-5FE3-41AA-9970-2FD037860788}"/>
                </a:ext>
              </a:extLst>
            </p:cNvPr>
            <p:cNvSpPr/>
            <p:nvPr/>
          </p:nvSpPr>
          <p:spPr>
            <a:xfrm>
              <a:off x="5749925" y="4781550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C72FC4-D105-4C14-B06E-40D4105DE82C}"/>
                </a:ext>
              </a:extLst>
            </p:cNvPr>
            <p:cNvSpPr/>
            <p:nvPr/>
          </p:nvSpPr>
          <p:spPr>
            <a:xfrm>
              <a:off x="5969000" y="4781549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D4FE84-8834-49B0-AE26-94668A0A8430}"/>
                </a:ext>
              </a:extLst>
            </p:cNvPr>
            <p:cNvSpPr/>
            <p:nvPr/>
          </p:nvSpPr>
          <p:spPr>
            <a:xfrm>
              <a:off x="6188075" y="4781548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E69A4BE-EC7E-4397-9F07-A58A9B494470}"/>
              </a:ext>
            </a:extLst>
          </p:cNvPr>
          <p:cNvSpPr txBox="1"/>
          <p:nvPr/>
        </p:nvSpPr>
        <p:spPr>
          <a:xfrm>
            <a:off x="2701925" y="3521629"/>
            <a:ext cx="6788150" cy="1715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8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“</a:t>
            </a:r>
            <a:r>
              <a:rPr lang="id-ID" sz="1800" dirty="0" err="1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Your</a:t>
            </a:r>
            <a:r>
              <a:rPr lang="id-ID" sz="18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id-ID" sz="1800" dirty="0" err="1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Quotes</a:t>
            </a:r>
            <a:r>
              <a:rPr lang="id-ID" sz="18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”</a:t>
            </a:r>
          </a:p>
          <a:p>
            <a:pPr algn="ctr">
              <a:lnSpc>
                <a:spcPct val="150000"/>
              </a:lnSpc>
            </a:pPr>
            <a:endParaRPr lang="id-ID" sz="1800" dirty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id-ID" dirty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id-ID" sz="1800" dirty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FF3B0F-E1CD-4BEE-8C01-BEFB28D502DD}"/>
              </a:ext>
            </a:extLst>
          </p:cNvPr>
          <p:cNvSpPr txBox="1"/>
          <p:nvPr/>
        </p:nvSpPr>
        <p:spPr>
          <a:xfrm>
            <a:off x="2078321" y="6001611"/>
            <a:ext cx="8035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i="0" u="none" strike="noStrike" dirty="0" err="1">
                <a:solidFill>
                  <a:srgbClr val="FFFFF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Affiliation</a:t>
            </a:r>
            <a:endParaRPr lang="en-ID" sz="1200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E4D94-53D5-4E58-8E5C-EE6DBFE0A66D}"/>
              </a:ext>
            </a:extLst>
          </p:cNvPr>
          <p:cNvSpPr txBox="1"/>
          <p:nvPr/>
        </p:nvSpPr>
        <p:spPr>
          <a:xfrm>
            <a:off x="2544026" y="5601651"/>
            <a:ext cx="7103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</a:t>
            </a:r>
            <a:r>
              <a:rPr lang="id-ID" sz="16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d-ID" sz="16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</a:t>
            </a:r>
            <a:endParaRPr lang="en-ID" sz="1600" b="1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3E1E4A-C38C-429C-88F8-851B36B2AB71}"/>
              </a:ext>
            </a:extLst>
          </p:cNvPr>
          <p:cNvSpPr txBox="1"/>
          <p:nvPr/>
        </p:nvSpPr>
        <p:spPr>
          <a:xfrm>
            <a:off x="2796058" y="2980939"/>
            <a:ext cx="6599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8TH INTERNATIONAL </a:t>
            </a:r>
            <a:r>
              <a:rPr lang="en-US" sz="1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CONFERENCE ON MANAGEMENT OF TECHNOLOGY, INNOVATION AND PROJECT</a:t>
            </a:r>
            <a:endParaRPr lang="en-ID" sz="10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E96B786-F249-45BB-A0C1-648AFAA5A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0952" y="698720"/>
            <a:ext cx="1524000" cy="4381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B28D04-1363-AC45-4C12-19C2A35156DD}"/>
              </a:ext>
            </a:extLst>
          </p:cNvPr>
          <p:cNvGrpSpPr/>
          <p:nvPr/>
        </p:nvGrpSpPr>
        <p:grpSpPr>
          <a:xfrm>
            <a:off x="6367639" y="639050"/>
            <a:ext cx="1514938" cy="523220"/>
            <a:chOff x="256712" y="82550"/>
            <a:chExt cx="1514938" cy="523220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E21C967-91C2-D7A9-8C46-6E8B65C5AA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610"/>
            <a:stretch/>
          </p:blipFill>
          <p:spPr>
            <a:xfrm>
              <a:off x="256712" y="192845"/>
              <a:ext cx="983003" cy="3651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DD4122-1BEC-63C0-F898-6F08D044EB7A}"/>
                </a:ext>
              </a:extLst>
            </p:cNvPr>
            <p:cNvSpPr txBox="1"/>
            <p:nvPr userDrawn="1"/>
          </p:nvSpPr>
          <p:spPr>
            <a:xfrm>
              <a:off x="1162293" y="82550"/>
              <a:ext cx="60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FFFF"/>
                  </a:solidFill>
                  <a:latin typeface="Microsoft PhagsPa" panose="020B0502040204020203" pitchFamily="34" charset="0"/>
                  <a:cs typeface="Latha" panose="020B0502040204020203" pitchFamily="34" charset="0"/>
                </a:rPr>
                <a:t>08</a:t>
              </a:r>
              <a:endParaRPr lang="id-ID" sz="2800" b="1" dirty="0">
                <a:solidFill>
                  <a:srgbClr val="FFFFFF"/>
                </a:solidFill>
                <a:latin typeface="Microsoft PhagsPa" panose="020B0502040204020203" pitchFamily="34" charset="0"/>
                <a:cs typeface="Lath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280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p 0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71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Microsoft PhagsPa</vt:lpstr>
      <vt:lpstr>Poppins</vt:lpstr>
      <vt:lpstr>Poppins Bold</vt:lpstr>
      <vt:lpstr>Poppins Medium</vt:lpstr>
      <vt:lpstr>Motip 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Robi'</dc:creator>
  <cp:lastModifiedBy>Robi Pradana</cp:lastModifiedBy>
  <cp:revision>7</cp:revision>
  <dcterms:created xsi:type="dcterms:W3CDTF">2022-01-13T08:09:49Z</dcterms:created>
  <dcterms:modified xsi:type="dcterms:W3CDTF">2024-01-22T08:01:17Z</dcterms:modified>
</cp:coreProperties>
</file>