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ED46-EC57-4D56-9A37-19760A0D5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20B0C-A1E3-4767-9074-CA1509F69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85A9E-EF0A-46E0-A9FB-62DDB7D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91972-9E3D-4E1D-A1DD-3287D8D2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0CFFF-49F4-4C8E-B35E-573BBF8F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140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5F7F-4807-42BF-B1D8-320318EE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856C0-C257-4581-BDFF-EE6ABE153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D4BAB-96A5-49F8-B2B4-11B3D45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1384A-708F-4B27-8AD1-73CA991F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285FD-8BC8-4361-BCBE-6F4B2C7B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317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B4C8AC-B334-4CD3-9FA4-AD4D8E565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A45BC-A101-4E0C-92E0-C80FC5C2B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A579D-AFE4-4D67-8E36-77617ED2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BB06C-C416-4AC1-8299-8CE85C4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1F29-0349-442A-9165-22AFA13E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94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80AC7-4030-4D6D-A984-1030808C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EC403-16B3-4A32-B13D-A84C499E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D17D-72A1-4646-921E-632E7774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5A2B8-AC96-4F46-B5D2-7CAC9049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CE393-9041-4D59-88CD-F7B8C66A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592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F2FD-5321-4E9A-81EF-425DF296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22D98-5A9E-4A11-A4CC-DE41FA21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817EB-43F7-4690-94E4-F52A4F3D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02B54-63A8-468B-9354-7A9BCE03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F4E8-C84A-4FE8-88C6-64736E0F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06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BD75C-F50F-430A-B8AF-ED790631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6500C-8C81-4CD5-A68A-62D5279C4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62316-FDCD-482D-95E2-C9F4FC26F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39DD5-6DFF-47B4-8EFE-77542EBF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54BF3-94B4-42E7-8D27-47874AC8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C96DF-62B8-4ADA-9BCA-047FBFE1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73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F12C-0E1D-4EDF-A2E5-0D686172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CA00F-FB4F-464A-9462-9E542780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5F2F-3819-4D68-B651-51ED4B054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F0ECB-81DE-43DD-B267-093CF63A8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3DF1B-A1EF-45C5-9CA5-3F2C1FC9F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3152E-9564-4C54-B39D-EED65365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C82BB-08BD-4D80-9DED-4A85F00D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FE1B6-2DD4-45A2-9AF2-32B6FC81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28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4327D-7043-4629-8830-EE5054BD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FB492-9D28-44F1-B785-77E07A08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C146A-36AA-4F2C-8D7C-1D079922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793AD-508C-4F7E-B941-1804B8DA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944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2123A-5EC6-4A25-B0BE-46AFB3A2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FCDE9-E3A9-4A9B-AADB-B43522D9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9ECBB-3E0C-4D51-9786-80BCA83C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853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4721-B5A8-4759-BF4B-68CA7401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2BF2E-EFB5-4F3E-A843-22C84584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3ACD0-DA99-4659-BD63-1193C4805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21891-2F8F-43A8-B3CA-09E38EB1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1E52D-DEFB-417B-A30A-91142448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67158-C66B-46D2-8923-26DEBB52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14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74EB-76B3-4C35-A1F4-39084B9B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36AEB-C976-4B63-9458-966187093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AED80-609A-44E0-BFDA-B0FE77DA7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AA3A8-049A-438D-9CA4-B8ED2DFB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C15B0-7157-4554-9F3A-CA9E08C5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719BA-6A33-4A3F-B574-CA33DDB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95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C0280-C51D-493B-8738-75A2C192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E747E-1D0B-46C1-B147-6C86559FD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B9DC-B69D-4706-834C-CB0A493D2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F75C-158E-4184-B901-38F72DD355AB}" type="datetimeFigureOut">
              <a:rPr lang="en-ID" smtClean="0"/>
              <a:t>20/06/2020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94695-4969-449E-AC52-758D5D7D6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370F3-DEFD-4FEC-84AA-151096BC4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23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698" y="1094547"/>
            <a:ext cx="3112604" cy="466890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29CEA8-FA36-43B2-A37B-9374C10922F9}"/>
              </a:ext>
            </a:extLst>
          </p:cNvPr>
          <p:cNvSpPr/>
          <p:nvPr/>
        </p:nvSpPr>
        <p:spPr>
          <a:xfrm>
            <a:off x="4539698" y="1082986"/>
            <a:ext cx="3113432" cy="469202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1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8E3041-91B9-42AA-9F86-D3C84127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6361" y="4031266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AC4D5E9-CF31-4DF6-9EF2-9A5D85CD006F}"/>
              </a:ext>
            </a:extLst>
          </p:cNvPr>
          <p:cNvSpPr txBox="1">
            <a:spLocks/>
          </p:cNvSpPr>
          <p:nvPr/>
        </p:nvSpPr>
        <p:spPr>
          <a:xfrm>
            <a:off x="4813024" y="4624542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66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0" y="291342"/>
            <a:ext cx="4377772" cy="65666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29CEA8-FA36-43B2-A37B-9374C10922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46000"/>
                </a:schemeClr>
              </a:gs>
              <a:gs pos="100000">
                <a:schemeClr val="accent5">
                  <a:lumMod val="50000"/>
                  <a:alpha val="79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8E3041-91B9-42AA-9F86-D3C84127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855" y="2402423"/>
            <a:ext cx="5274221" cy="830970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Lorem Ipsum </a:t>
            </a:r>
            <a:b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en-ID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58E02-3C72-4C47-8A7B-991E1F0078F7}"/>
              </a:ext>
            </a:extLst>
          </p:cNvPr>
          <p:cNvGrpSpPr/>
          <p:nvPr/>
        </p:nvGrpSpPr>
        <p:grpSpPr>
          <a:xfrm>
            <a:off x="4821034" y="302661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4E44C4E-1929-4AFF-819D-8C794EC211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70" y="6485757"/>
            <a:ext cx="6616700" cy="201660"/>
          </a:xfrm>
          <a:prstGeom prst="rect">
            <a:avLst/>
          </a:prstGeom>
        </p:spPr>
      </p:pic>
      <p:sp>
        <p:nvSpPr>
          <p:cNvPr id="14" name="Title 110">
            <a:extLst>
              <a:ext uri="{FF2B5EF4-FFF2-40B4-BE49-F238E27FC236}">
                <a16:creationId xmlns:a16="http://schemas.microsoft.com/office/drawing/2014/main" id="{80894D4F-2B00-4CD0-B0A5-BD21B2331C2E}"/>
              </a:ext>
            </a:extLst>
          </p:cNvPr>
          <p:cNvSpPr txBox="1">
            <a:spLocks/>
          </p:cNvSpPr>
          <p:nvPr/>
        </p:nvSpPr>
        <p:spPr>
          <a:xfrm>
            <a:off x="4821034" y="3331756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 es simplemente el texto de relleno.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160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29CEA8-FA36-43B2-A37B-9374C10922F9}"/>
              </a:ext>
            </a:extLst>
          </p:cNvPr>
          <p:cNvSpPr/>
          <p:nvPr/>
        </p:nvSpPr>
        <p:spPr>
          <a:xfrm>
            <a:off x="0" y="0"/>
            <a:ext cx="4377772" cy="6858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46000"/>
                </a:schemeClr>
              </a:gs>
              <a:gs pos="100000">
                <a:schemeClr val="accent5">
                  <a:lumMod val="50000"/>
                  <a:alpha val="79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0" y="291342"/>
            <a:ext cx="4377772" cy="656665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F758E02-3C72-4C47-8A7B-991E1F0078F7}"/>
              </a:ext>
            </a:extLst>
          </p:cNvPr>
          <p:cNvGrpSpPr/>
          <p:nvPr/>
        </p:nvGrpSpPr>
        <p:grpSpPr>
          <a:xfrm>
            <a:off x="4821034" y="302661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4E44C4E-1929-4AFF-819D-8C794EC211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70" y="6485757"/>
            <a:ext cx="6616700" cy="20166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4821034" y="1756612"/>
            <a:ext cx="52455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Slide with Text</a:t>
            </a:r>
            <a:endParaRPr lang="en-ID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4821034" y="3191506"/>
            <a:ext cx="6616700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4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29CEA8-FA36-43B2-A37B-9374C10922F9}"/>
              </a:ext>
            </a:extLst>
          </p:cNvPr>
          <p:cNvSpPr/>
          <p:nvPr/>
        </p:nvSpPr>
        <p:spPr>
          <a:xfrm>
            <a:off x="0" y="0"/>
            <a:ext cx="779227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4E44C4E-1929-4AFF-819D-8C794EC211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16" y="6400722"/>
            <a:ext cx="6616700" cy="20166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6" y="2869439"/>
            <a:ext cx="4469284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0C3735A-CFF5-46B0-A80B-426F2B6BED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07" y="631999"/>
            <a:ext cx="3112604" cy="466890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B21B200-E336-435F-BD90-9D8BB9BF06C7}"/>
              </a:ext>
            </a:extLst>
          </p:cNvPr>
          <p:cNvSpPr/>
          <p:nvPr/>
        </p:nvSpPr>
        <p:spPr>
          <a:xfrm>
            <a:off x="6075907" y="620438"/>
            <a:ext cx="3113432" cy="469202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1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96F179A-55A4-4360-90A4-BEF93ABB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2570" y="3568718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E2CA6A8-B5A4-4035-B062-559A6CFA7BCB}"/>
              </a:ext>
            </a:extLst>
          </p:cNvPr>
          <p:cNvSpPr txBox="1">
            <a:spLocks/>
          </p:cNvSpPr>
          <p:nvPr/>
        </p:nvSpPr>
        <p:spPr>
          <a:xfrm>
            <a:off x="6349233" y="4161994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B245787-7BB4-4696-A1CE-3477886CBEF9}"/>
              </a:ext>
            </a:extLst>
          </p:cNvPr>
          <p:cNvSpPr txBox="1">
            <a:spLocks/>
          </p:cNvSpPr>
          <p:nvPr/>
        </p:nvSpPr>
        <p:spPr>
          <a:xfrm>
            <a:off x="9523943" y="1663966"/>
            <a:ext cx="2371736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9FCE3D4-3125-4928-952D-B1FEF817C9ED}"/>
              </a:ext>
            </a:extLst>
          </p:cNvPr>
          <p:cNvSpPr txBox="1">
            <a:spLocks/>
          </p:cNvSpPr>
          <p:nvPr/>
        </p:nvSpPr>
        <p:spPr>
          <a:xfrm>
            <a:off x="9523115" y="1134356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061FF8DD-B8D0-4F20-A7BB-0C27BC4285DE}"/>
              </a:ext>
            </a:extLst>
          </p:cNvPr>
          <p:cNvSpPr txBox="1">
            <a:spLocks/>
          </p:cNvSpPr>
          <p:nvPr/>
        </p:nvSpPr>
        <p:spPr>
          <a:xfrm>
            <a:off x="9523943" y="3769350"/>
            <a:ext cx="2371736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F7A1997-7301-4F46-8446-4A09BEAE08D0}"/>
              </a:ext>
            </a:extLst>
          </p:cNvPr>
          <p:cNvSpPr txBox="1">
            <a:spLocks/>
          </p:cNvSpPr>
          <p:nvPr/>
        </p:nvSpPr>
        <p:spPr>
          <a:xfrm>
            <a:off x="9523115" y="3239740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057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571CCE74-89F9-4518-BF90-4E32E9C6E8FC}"/>
              </a:ext>
            </a:extLst>
          </p:cNvPr>
          <p:cNvSpPr/>
          <p:nvPr/>
        </p:nvSpPr>
        <p:spPr>
          <a:xfrm>
            <a:off x="0" y="6234809"/>
            <a:ext cx="8792240" cy="522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B3898D-CE90-4DF1-84A0-BC19BE66DC02}"/>
              </a:ext>
            </a:extLst>
          </p:cNvPr>
          <p:cNvSpPr/>
          <p:nvPr/>
        </p:nvSpPr>
        <p:spPr>
          <a:xfrm>
            <a:off x="5983302" y="1876689"/>
            <a:ext cx="3262248" cy="10267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650B1F-B234-4A5A-942F-6BC636D74BF7}"/>
              </a:ext>
            </a:extLst>
          </p:cNvPr>
          <p:cNvSpPr/>
          <p:nvPr/>
        </p:nvSpPr>
        <p:spPr>
          <a:xfrm>
            <a:off x="5336269" y="864704"/>
            <a:ext cx="3853070" cy="10267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29CEA8-FA36-43B2-A37B-9374C10922F9}"/>
              </a:ext>
            </a:extLst>
          </p:cNvPr>
          <p:cNvSpPr/>
          <p:nvPr/>
        </p:nvSpPr>
        <p:spPr>
          <a:xfrm>
            <a:off x="8338930" y="0"/>
            <a:ext cx="385307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5" y="3214947"/>
            <a:ext cx="5420183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96F179A-55A4-4360-90A4-BEF93ABB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699" y="1060500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E2CA6A8-B5A4-4035-B062-559A6CFA7BCB}"/>
              </a:ext>
            </a:extLst>
          </p:cNvPr>
          <p:cNvSpPr txBox="1">
            <a:spLocks/>
          </p:cNvSpPr>
          <p:nvPr/>
        </p:nvSpPr>
        <p:spPr>
          <a:xfrm>
            <a:off x="6096000" y="1707406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6B245787-7BB4-4696-A1CE-3477886CBEF9}"/>
              </a:ext>
            </a:extLst>
          </p:cNvPr>
          <p:cNvSpPr txBox="1">
            <a:spLocks/>
          </p:cNvSpPr>
          <p:nvPr/>
        </p:nvSpPr>
        <p:spPr>
          <a:xfrm>
            <a:off x="9515662" y="1872687"/>
            <a:ext cx="2371736" cy="1205473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rgbClr val="002060"/>
                </a:solidFill>
                <a:latin typeface="+mj-lt"/>
              </a:rPr>
              <a:t>Lorem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+mj-lt"/>
              </a:rPr>
              <a:t>Ipsum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9FCE3D4-3125-4928-952D-B1FEF817C9ED}"/>
              </a:ext>
            </a:extLst>
          </p:cNvPr>
          <p:cNvSpPr txBox="1">
            <a:spLocks/>
          </p:cNvSpPr>
          <p:nvPr/>
        </p:nvSpPr>
        <p:spPr>
          <a:xfrm>
            <a:off x="9514834" y="1343077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002060"/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rgbClr val="002060"/>
                </a:solidFill>
                <a:latin typeface="+mn-lt"/>
              </a:rPr>
            </a:br>
            <a:r>
              <a:rPr lang="en-US" sz="1600" b="1" dirty="0">
                <a:solidFill>
                  <a:srgbClr val="002060"/>
                </a:solidFill>
                <a:latin typeface="+mn-lt"/>
              </a:rPr>
              <a:t>Slide with Text</a:t>
            </a:r>
            <a:endParaRPr lang="en-ID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id="{061FF8DD-B8D0-4F20-A7BB-0C27BC4285DE}"/>
              </a:ext>
            </a:extLst>
          </p:cNvPr>
          <p:cNvSpPr txBox="1">
            <a:spLocks/>
          </p:cNvSpPr>
          <p:nvPr/>
        </p:nvSpPr>
        <p:spPr>
          <a:xfrm>
            <a:off x="9515662" y="3978072"/>
            <a:ext cx="2371736" cy="1424684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rgbClr val="002060"/>
                </a:solidFill>
                <a:latin typeface="+mj-lt"/>
              </a:rPr>
              <a:t>Lorem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+mj-lt"/>
              </a:rPr>
              <a:t>Ipsum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F7A1997-7301-4F46-8446-4A09BEAE08D0}"/>
              </a:ext>
            </a:extLst>
          </p:cNvPr>
          <p:cNvSpPr txBox="1">
            <a:spLocks/>
          </p:cNvSpPr>
          <p:nvPr/>
        </p:nvSpPr>
        <p:spPr>
          <a:xfrm>
            <a:off x="9514834" y="3448461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002060"/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rgbClr val="002060"/>
                </a:solidFill>
                <a:latin typeface="+mn-lt"/>
              </a:rPr>
            </a:br>
            <a:r>
              <a:rPr lang="en-US" sz="1600" b="1" dirty="0">
                <a:solidFill>
                  <a:srgbClr val="002060"/>
                </a:solidFill>
                <a:latin typeface="+mn-lt"/>
              </a:rPr>
              <a:t>Slide with Text</a:t>
            </a:r>
            <a:endParaRPr lang="en-ID" sz="1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3464368-CF8A-4A5E-B736-D3C7E347D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16" y="6400722"/>
            <a:ext cx="6616700" cy="20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571CCE74-89F9-4518-BF90-4E32E9C6E8FC}"/>
              </a:ext>
            </a:extLst>
          </p:cNvPr>
          <p:cNvSpPr/>
          <p:nvPr/>
        </p:nvSpPr>
        <p:spPr>
          <a:xfrm>
            <a:off x="0" y="6234809"/>
            <a:ext cx="12192000" cy="522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5" y="3214947"/>
            <a:ext cx="4648189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3464368-CF8A-4A5E-B736-D3C7E347D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16" y="6400722"/>
            <a:ext cx="6616700" cy="201660"/>
          </a:xfrm>
          <a:prstGeom prst="rect">
            <a:avLst/>
          </a:prstGeom>
        </p:spPr>
      </p:pic>
      <p:sp>
        <p:nvSpPr>
          <p:cNvPr id="26" name="Content Placeholder 9">
            <a:extLst>
              <a:ext uri="{FF2B5EF4-FFF2-40B4-BE49-F238E27FC236}">
                <a16:creationId xmlns:a16="http://schemas.microsoft.com/office/drawing/2014/main" id="{9B6FD6AA-6198-4D78-8917-B81726B0670D}"/>
              </a:ext>
            </a:extLst>
          </p:cNvPr>
          <p:cNvSpPr txBox="1">
            <a:spLocks/>
          </p:cNvSpPr>
          <p:nvPr/>
        </p:nvSpPr>
        <p:spPr>
          <a:xfrm>
            <a:off x="6016498" y="3214947"/>
            <a:ext cx="4648189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710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Lorem  </vt:lpstr>
      <vt:lpstr>Lorem Ipsum  </vt:lpstr>
      <vt:lpstr>PowerPoint Presentation</vt:lpstr>
      <vt:lpstr>Lorem  </vt:lpstr>
      <vt:lpstr>Lorem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Alan</cp:lastModifiedBy>
  <cp:revision>8</cp:revision>
  <dcterms:created xsi:type="dcterms:W3CDTF">2020-06-19T23:09:14Z</dcterms:created>
  <dcterms:modified xsi:type="dcterms:W3CDTF">2020-06-20T06:35:33Z</dcterms:modified>
</cp:coreProperties>
</file>