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>
        <p:scale>
          <a:sx n="60" d="100"/>
          <a:sy n="60" d="100"/>
        </p:scale>
        <p:origin x="-724" y="-1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16941437007874E-2"/>
          <c:y val="8.2113368472356757E-2"/>
          <c:w val="0.94583058562992128"/>
          <c:h val="0.767486542354420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386-4A8F-9F66-F1BB537E5C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86-4A8F-9F66-F1BB537E5C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86-4A8F-9F66-F1BB537E5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301952"/>
        <c:axId val="176308224"/>
      </c:lineChart>
      <c:catAx>
        <c:axId val="17630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08224"/>
        <c:crosses val="autoZero"/>
        <c:auto val="1"/>
        <c:lblAlgn val="ctr"/>
        <c:lblOffset val="100"/>
        <c:noMultiLvlLbl val="0"/>
      </c:catAx>
      <c:valAx>
        <c:axId val="17630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0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F2924-EA66-43B3-9F86-57F32B209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B7ED8A-00DA-4C43-A2CE-BC82531CA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46E5C6-F126-4758-895D-99D20D47B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1AE092-2BD1-4F97-858E-DB2AB0C1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95C0EB-EDFE-4BC5-ADCB-CA131014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562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0512A4-732A-48A7-AB2F-AB41F946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9E22E9-5E0B-4CEA-A957-207D8FA3A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772307-47E9-4D90-9418-9D95461F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58F790-228C-410C-BD52-157D72F6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C4CA64-2D2B-441A-A782-90A0B5C6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985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56C5E4-F277-4A10-8FB1-3F40733F3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829C31-74A9-4205-92CD-DD5E382EC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10BE16-5224-485A-815A-9A491C43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5D5511-8C1A-47DC-A5BB-658BF987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7BFF16-D438-4A04-A795-25DB645A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983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410781-18BE-4642-91DF-8C96C68F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958D1-2C0A-46CE-B04D-DA08419E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A03267-F61E-4BA7-9200-C2CF51C7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DC8CE-F526-40FB-B5BB-C037A360D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85B563-F44C-4436-8A6B-23CC9878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723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2A291-3DF8-472A-9086-A8C8A8A7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520FBF-45F2-45AB-A67C-68CD63EEE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2F34FE-AB7B-4D91-BDDA-F9C8EC97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F5344B-AC62-4714-BB02-4D95205B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285703-8C70-41A1-816C-986EAA74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013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49F00F-4E69-4BF0-ADF5-74C3CF6A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AB46C5-6A0C-45A5-9731-5DFE688EE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3800AE-ED7A-4FBF-B415-2963FDDEA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B5A14A-5640-45A9-A71F-08066825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B350C1-1093-47CD-B3FB-0A6C2326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AD7913-8BB1-4EDF-AA9A-3FA8476F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880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6AE14-ABF1-42B8-8721-2CD8D2006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4917AE-7CED-45D5-A40F-A4B6E3372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E56B69-B980-4CAD-852C-294A765D8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B1E6D39-207A-4797-A332-6D0B81E52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6F8AE9-D0BB-4D4C-8A0B-69247103D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D8361AF-3470-4D6D-A0AA-4B9E25AA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5FF6F8C-7416-4237-B6D2-2060D81B0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3F63B6B-414C-4C2F-8B81-10E8E91B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935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41601F-BE55-4651-A4BD-6F439717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479D0C-504F-4731-8878-08F5B2A3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6BFD31-55F0-4182-A6FC-C8DFE8DBF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603451-AC9E-4181-9939-6E8D31FF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248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943149-B256-40B2-92AD-3BA132277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CE57E97-D096-42E3-A059-B8D8D1EF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847FB3-27FF-4C7B-981B-FB695FA1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357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BC872-D6DA-46EB-B77A-4E5DFB96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768339-DE2D-4726-95F4-02D9F4A3D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D1C58A-33FE-4304-A436-5C9AF207B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D1773C-DFE9-4383-BB05-5B4FD9BA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D3C349-1F86-4BAE-B159-ABC3F040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338E03-A75F-4588-B1BB-B537F082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900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791D79-52B9-47C0-B7C4-17D335E0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F2D4F52-2A01-47D9-8527-00E7BEF65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BEAB84-40B9-4664-9F71-FF177EA9B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721C36-D355-4714-8AE8-BDCD318D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045EEA-2DFB-4686-A50E-C75CEFDD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5AE9F-DDDE-46CB-9125-0FEDAA16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194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566C87-BB43-494E-97A4-570A8D79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73A382-F163-4E72-A404-87716082E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D05358-2181-4DCA-BBD2-7058AFD93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348BC-DF68-4A46-BC6A-1BEA146370CC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1872F0-66F1-4EA7-BA1E-FE390F481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E1D0EE-4D3A-4460-9D6D-8617A477B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90AE-081C-4D25-A469-EB31CE46B0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237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png"/><Relationship Id="rId7" Type="http://schemas.openxmlformats.org/officeDocument/2006/relationships/chart" Target="../charts/chart1.xml"/><Relationship Id="rId12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9.png"/><Relationship Id="rId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1CFB1A-64BA-4896-AF05-877135FDC637}"/>
              </a:ext>
            </a:extLst>
          </p:cNvPr>
          <p:cNvSpPr/>
          <p:nvPr/>
        </p:nvSpPr>
        <p:spPr>
          <a:xfrm>
            <a:off x="3311227" y="6430617"/>
            <a:ext cx="8880773" cy="42738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ADF47A1D-D191-4D3D-A681-3BCEADD4417A}"/>
              </a:ext>
            </a:extLst>
          </p:cNvPr>
          <p:cNvSpPr/>
          <p:nvPr/>
        </p:nvSpPr>
        <p:spPr>
          <a:xfrm>
            <a:off x="955866" y="2042119"/>
            <a:ext cx="2961434" cy="2996273"/>
          </a:xfrm>
          <a:prstGeom prst="ellipse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80FC0F75-CDC8-4DF0-A417-C93BB7B53DA6}"/>
              </a:ext>
            </a:extLst>
          </p:cNvPr>
          <p:cNvSpPr/>
          <p:nvPr/>
        </p:nvSpPr>
        <p:spPr>
          <a:xfrm>
            <a:off x="1561938" y="2658496"/>
            <a:ext cx="1749289" cy="17698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C673554-802D-4B0A-B76F-3871C9ED3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0091"/>
            <a:ext cx="3598606" cy="5397909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xmlns="" id="{185A9DEB-B9A6-461F-B03B-07AAD63C5DDD}"/>
              </a:ext>
            </a:extLst>
          </p:cNvPr>
          <p:cNvSpPr/>
          <p:nvPr/>
        </p:nvSpPr>
        <p:spPr>
          <a:xfrm>
            <a:off x="2815511" y="4256558"/>
            <a:ext cx="1566189" cy="1584614"/>
          </a:xfrm>
          <a:prstGeom prst="ellipse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6BD6EC69-38D7-41FA-A81B-36C91C6CDF15}"/>
              </a:ext>
            </a:extLst>
          </p:cNvPr>
          <p:cNvSpPr/>
          <p:nvPr/>
        </p:nvSpPr>
        <p:spPr>
          <a:xfrm>
            <a:off x="11593285" y="1609028"/>
            <a:ext cx="174172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xmlns="" id="{92E2F160-88C1-4BF2-86C9-F9F66D8112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787" y="362684"/>
            <a:ext cx="537144" cy="5371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B5B0EA0-65D0-4F13-8A7C-48ABBA8CED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07" y="454638"/>
            <a:ext cx="645181" cy="4484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7FFC57-BDC2-4A8C-A906-785EE11950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681" y="262250"/>
            <a:ext cx="835704" cy="8357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1C3C6AA-2123-4057-B607-A822391812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949" y="359931"/>
            <a:ext cx="933300" cy="60131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22D0A1-6B4C-4E06-8BC0-DB2F56A44964}"/>
              </a:ext>
            </a:extLst>
          </p:cNvPr>
          <p:cNvSpPr txBox="1"/>
          <p:nvPr/>
        </p:nvSpPr>
        <p:spPr>
          <a:xfrm>
            <a:off x="11449539" y="1966136"/>
            <a:ext cx="461665" cy="3398303"/>
          </a:xfrm>
          <a:prstGeom prst="rect">
            <a:avLst/>
          </a:prstGeom>
          <a:noFill/>
        </p:spPr>
        <p:txBody>
          <a:bodyPr vert="vert" wrap="none" rtlCol="0" anchor="t" anchorCtr="0">
            <a:spAutoFit/>
          </a:bodyPr>
          <a:lstStyle/>
          <a:p>
            <a:r>
              <a:rPr lang="en-US" dirty="0">
                <a:solidFill>
                  <a:srgbClr val="B4C7E7"/>
                </a:solidFill>
              </a:rPr>
              <a:t>Instrumentation  Engineering Dept.</a:t>
            </a:r>
            <a:endParaRPr lang="en-ID" dirty="0">
              <a:solidFill>
                <a:srgbClr val="B4C7E7"/>
              </a:solidFill>
            </a:endParaRPr>
          </a:p>
        </p:txBody>
      </p:sp>
      <p:sp>
        <p:nvSpPr>
          <p:cNvPr id="18" name="Title 110">
            <a:extLst>
              <a:ext uri="{FF2B5EF4-FFF2-40B4-BE49-F238E27FC236}">
                <a16:creationId xmlns:a16="http://schemas.microsoft.com/office/drawing/2014/main" xmlns="" id="{03564234-F943-400A-B77E-004841440B7D}"/>
              </a:ext>
            </a:extLst>
          </p:cNvPr>
          <p:cNvSpPr txBox="1">
            <a:spLocks/>
          </p:cNvSpPr>
          <p:nvPr/>
        </p:nvSpPr>
        <p:spPr>
          <a:xfrm>
            <a:off x="4913934" y="2378338"/>
            <a:ext cx="5465131" cy="1162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Lorem Ipsum</a:t>
            </a:r>
            <a:endParaRPr lang="en-ID" sz="7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itle 110">
            <a:extLst>
              <a:ext uri="{FF2B5EF4-FFF2-40B4-BE49-F238E27FC236}">
                <a16:creationId xmlns:a16="http://schemas.microsoft.com/office/drawing/2014/main" xmlns="" id="{8B359973-FEF4-4CB6-8EEC-38E5CEFBB422}"/>
              </a:ext>
            </a:extLst>
          </p:cNvPr>
          <p:cNvSpPr txBox="1">
            <a:spLocks/>
          </p:cNvSpPr>
          <p:nvPr/>
        </p:nvSpPr>
        <p:spPr>
          <a:xfrm>
            <a:off x="4987774" y="2852000"/>
            <a:ext cx="3911025" cy="1162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 es simplemente el texto de relleno</a:t>
            </a:r>
            <a:endParaRPr lang="en-ID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971A91C8-95D1-42AE-89EF-AB283FFF8962}"/>
              </a:ext>
            </a:extLst>
          </p:cNvPr>
          <p:cNvSpPr/>
          <p:nvPr/>
        </p:nvSpPr>
        <p:spPr>
          <a:xfrm>
            <a:off x="-931661" y="-938318"/>
            <a:ext cx="2373218" cy="2401137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FA292240-D4DC-482C-AA9F-52112F0142A2}"/>
              </a:ext>
            </a:extLst>
          </p:cNvPr>
          <p:cNvSpPr/>
          <p:nvPr/>
        </p:nvSpPr>
        <p:spPr>
          <a:xfrm>
            <a:off x="-445970" y="-446914"/>
            <a:ext cx="1401836" cy="14183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9B623626-E40E-429A-B253-35EDE2A86A39}"/>
              </a:ext>
            </a:extLst>
          </p:cNvPr>
          <p:cNvSpPr/>
          <p:nvPr/>
        </p:nvSpPr>
        <p:spPr>
          <a:xfrm>
            <a:off x="9156068" y="2302870"/>
            <a:ext cx="1222997" cy="1237385"/>
          </a:xfrm>
          <a:prstGeom prst="ellipse">
            <a:avLst/>
          </a:prstGeom>
          <a:solidFill>
            <a:schemeClr val="accent5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2" name="Group 1"/>
          <p:cNvGrpSpPr/>
          <p:nvPr/>
        </p:nvGrpSpPr>
        <p:grpSpPr>
          <a:xfrm>
            <a:off x="4174032" y="6518705"/>
            <a:ext cx="7573245" cy="259084"/>
            <a:chOff x="4195298" y="6518705"/>
            <a:chExt cx="7573245" cy="259084"/>
          </a:xfrm>
        </p:grpSpPr>
        <p:sp>
          <p:nvSpPr>
            <p:cNvPr id="24" name="TextBox 23"/>
            <p:cNvSpPr txBox="1"/>
            <p:nvPr/>
          </p:nvSpPr>
          <p:spPr>
            <a:xfrm>
              <a:off x="4400812" y="6546735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5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298" y="6518705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1225" y="6562418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6081717" y="6543500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8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251" y="6539971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7807808" y="6544628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0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5866" y="6543439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9177707" y="6537529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2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364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10551543" y="6533434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58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xmlns="" id="{4029D62C-8B1B-4736-9133-74BD5C262A65}"/>
              </a:ext>
            </a:extLst>
          </p:cNvPr>
          <p:cNvSpPr/>
          <p:nvPr/>
        </p:nvSpPr>
        <p:spPr>
          <a:xfrm>
            <a:off x="9649699" y="3491977"/>
            <a:ext cx="1077835" cy="1090515"/>
          </a:xfrm>
          <a:prstGeom prst="ellipse">
            <a:avLst/>
          </a:prstGeom>
          <a:solidFill>
            <a:schemeClr val="accent3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9152427D-7DE8-462E-9585-CF08D4035AD6}"/>
              </a:ext>
            </a:extLst>
          </p:cNvPr>
          <p:cNvGrpSpPr/>
          <p:nvPr/>
        </p:nvGrpSpPr>
        <p:grpSpPr>
          <a:xfrm rot="10800000">
            <a:off x="8169342" y="-427213"/>
            <a:ext cx="2960713" cy="2865768"/>
            <a:chOff x="5532676" y="4519028"/>
            <a:chExt cx="1792495" cy="162811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185A9DEB-B9A6-461F-B03B-07AAD63C5DDD}"/>
                </a:ext>
              </a:extLst>
            </p:cNvPr>
            <p:cNvSpPr/>
            <p:nvPr/>
          </p:nvSpPr>
          <p:spPr>
            <a:xfrm>
              <a:off x="5532676" y="4519028"/>
              <a:ext cx="1566189" cy="1584614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02291EAA-D30B-4413-8B9E-651C74121450}"/>
                </a:ext>
              </a:extLst>
            </p:cNvPr>
            <p:cNvSpPr/>
            <p:nvPr/>
          </p:nvSpPr>
          <p:spPr>
            <a:xfrm>
              <a:off x="5881495" y="4828611"/>
              <a:ext cx="868551" cy="878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9228F9F7-7E88-434C-BCF5-1FE45D0C6281}"/>
                </a:ext>
              </a:extLst>
            </p:cNvPr>
            <p:cNvSpPr/>
            <p:nvPr/>
          </p:nvSpPr>
          <p:spPr>
            <a:xfrm>
              <a:off x="5532676" y="5335747"/>
              <a:ext cx="1566190" cy="811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02F06C35-239F-4C84-B6CB-C8ACB820EF91}"/>
                </a:ext>
              </a:extLst>
            </p:cNvPr>
            <p:cNvSpPr/>
            <p:nvPr/>
          </p:nvSpPr>
          <p:spPr>
            <a:xfrm rot="16613413">
              <a:off x="6425824" y="4460195"/>
              <a:ext cx="806627" cy="9920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1CFB1A-64BA-4896-AF05-877135FDC637}"/>
              </a:ext>
            </a:extLst>
          </p:cNvPr>
          <p:cNvSpPr/>
          <p:nvPr/>
        </p:nvSpPr>
        <p:spPr>
          <a:xfrm>
            <a:off x="1" y="6430617"/>
            <a:ext cx="12192000" cy="42738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D1DCD90-6ED3-4D9C-938A-328F4F57A10A}"/>
              </a:ext>
            </a:extLst>
          </p:cNvPr>
          <p:cNvGrpSpPr/>
          <p:nvPr/>
        </p:nvGrpSpPr>
        <p:grpSpPr>
          <a:xfrm>
            <a:off x="1377382" y="1110405"/>
            <a:ext cx="985650" cy="997245"/>
            <a:chOff x="955866" y="2042119"/>
            <a:chExt cx="985650" cy="99724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ADF47A1D-D191-4D3D-A681-3BCEADD4417A}"/>
                </a:ext>
              </a:extLst>
            </p:cNvPr>
            <p:cNvSpPr/>
            <p:nvPr/>
          </p:nvSpPr>
          <p:spPr>
            <a:xfrm>
              <a:off x="955866" y="2042119"/>
              <a:ext cx="985650" cy="997245"/>
            </a:xfrm>
            <a:prstGeom prst="ellipse">
              <a:avLst/>
            </a:prstGeom>
            <a:solidFill>
              <a:schemeClr val="accent5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80FC0F75-CDC8-4DF0-A417-C93BB7B53DA6}"/>
                </a:ext>
              </a:extLst>
            </p:cNvPr>
            <p:cNvSpPr/>
            <p:nvPr/>
          </p:nvSpPr>
          <p:spPr>
            <a:xfrm>
              <a:off x="1160269" y="2246210"/>
              <a:ext cx="582213" cy="5890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6BD6EC69-38D7-41FA-A81B-36C91C6CDF15}"/>
              </a:ext>
            </a:extLst>
          </p:cNvPr>
          <p:cNvSpPr/>
          <p:nvPr/>
        </p:nvSpPr>
        <p:spPr>
          <a:xfrm>
            <a:off x="278288" y="700225"/>
            <a:ext cx="174172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xmlns="" id="{92E2F160-88C1-4BF2-86C9-F9F66D811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841" y="282486"/>
            <a:ext cx="394194" cy="394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B5B0EA0-65D0-4F13-8A7C-48ABBA8CED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97" y="335229"/>
            <a:ext cx="473479" cy="3291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7FFC57-BDC2-4A8C-A906-785EE11950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617" y="181584"/>
            <a:ext cx="613298" cy="6132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1C3C6AA-2123-4057-B607-A822391812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38" y="258940"/>
            <a:ext cx="684921" cy="4412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22D0A1-6B4C-4E06-8BC0-DB2F56A44964}"/>
              </a:ext>
            </a:extLst>
          </p:cNvPr>
          <p:cNvSpPr txBox="1"/>
          <p:nvPr/>
        </p:nvSpPr>
        <p:spPr>
          <a:xfrm>
            <a:off x="134542" y="1057333"/>
            <a:ext cx="461665" cy="3398303"/>
          </a:xfrm>
          <a:prstGeom prst="rect">
            <a:avLst/>
          </a:prstGeom>
          <a:noFill/>
        </p:spPr>
        <p:txBody>
          <a:bodyPr vert="vert270" wrap="none" rtlCol="0" anchor="t" anchorCtr="0">
            <a:spAutoFit/>
          </a:bodyPr>
          <a:lstStyle/>
          <a:p>
            <a:r>
              <a:rPr lang="en-US" dirty="0">
                <a:solidFill>
                  <a:srgbClr val="B4C7E7"/>
                </a:solidFill>
              </a:rPr>
              <a:t>Instrumentation  Engineering Dept.</a:t>
            </a:r>
            <a:endParaRPr lang="en-ID" dirty="0">
              <a:solidFill>
                <a:srgbClr val="B4C7E7"/>
              </a:solidFill>
            </a:endParaRPr>
          </a:p>
        </p:txBody>
      </p:sp>
      <p:sp>
        <p:nvSpPr>
          <p:cNvPr id="18" name="Title 110">
            <a:extLst>
              <a:ext uri="{FF2B5EF4-FFF2-40B4-BE49-F238E27FC236}">
                <a16:creationId xmlns:a16="http://schemas.microsoft.com/office/drawing/2014/main" xmlns="" id="{03564234-F943-400A-B77E-004841440B7D}"/>
              </a:ext>
            </a:extLst>
          </p:cNvPr>
          <p:cNvSpPr txBox="1">
            <a:spLocks/>
          </p:cNvSpPr>
          <p:nvPr/>
        </p:nvSpPr>
        <p:spPr>
          <a:xfrm>
            <a:off x="1799303" y="1487835"/>
            <a:ext cx="5465131" cy="1162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Content.</a:t>
            </a:r>
            <a:endParaRPr lang="en-ID" sz="7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itle 110">
            <a:extLst>
              <a:ext uri="{FF2B5EF4-FFF2-40B4-BE49-F238E27FC236}">
                <a16:creationId xmlns:a16="http://schemas.microsoft.com/office/drawing/2014/main" xmlns="" id="{8B359973-FEF4-4CB6-8EEC-38E5CEFBB422}"/>
              </a:ext>
            </a:extLst>
          </p:cNvPr>
          <p:cNvSpPr txBox="1">
            <a:spLocks/>
          </p:cNvSpPr>
          <p:nvPr/>
        </p:nvSpPr>
        <p:spPr>
          <a:xfrm>
            <a:off x="2404746" y="2484099"/>
            <a:ext cx="3911025" cy="1162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 es simplemente el texto de relleno</a:t>
            </a:r>
            <a:endParaRPr lang="en-ID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9B623626-E40E-429A-B253-35EDE2A86A39}"/>
              </a:ext>
            </a:extLst>
          </p:cNvPr>
          <p:cNvSpPr/>
          <p:nvPr/>
        </p:nvSpPr>
        <p:spPr>
          <a:xfrm>
            <a:off x="2014999" y="3088721"/>
            <a:ext cx="245340" cy="248226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5" name="Title 110">
            <a:extLst>
              <a:ext uri="{FF2B5EF4-FFF2-40B4-BE49-F238E27FC236}">
                <a16:creationId xmlns:a16="http://schemas.microsoft.com/office/drawing/2014/main" xmlns="" id="{EDFF6477-3EEC-4543-A9B5-44A790EE6FF9}"/>
              </a:ext>
            </a:extLst>
          </p:cNvPr>
          <p:cNvSpPr txBox="1">
            <a:spLocks/>
          </p:cNvSpPr>
          <p:nvPr/>
        </p:nvSpPr>
        <p:spPr>
          <a:xfrm>
            <a:off x="2404746" y="3265508"/>
            <a:ext cx="3911025" cy="1162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 es simplemente el texto de relleno</a:t>
            </a:r>
            <a:endParaRPr lang="en-ID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A0E920DB-565B-4C33-B9F8-03148A1C3126}"/>
              </a:ext>
            </a:extLst>
          </p:cNvPr>
          <p:cNvSpPr/>
          <p:nvPr/>
        </p:nvSpPr>
        <p:spPr>
          <a:xfrm>
            <a:off x="2014999" y="3870130"/>
            <a:ext cx="245340" cy="248226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7" name="Title 110">
            <a:extLst>
              <a:ext uri="{FF2B5EF4-FFF2-40B4-BE49-F238E27FC236}">
                <a16:creationId xmlns:a16="http://schemas.microsoft.com/office/drawing/2014/main" xmlns="" id="{425724D7-9F5B-4971-A3E8-B87C80785738}"/>
              </a:ext>
            </a:extLst>
          </p:cNvPr>
          <p:cNvSpPr txBox="1">
            <a:spLocks/>
          </p:cNvSpPr>
          <p:nvPr/>
        </p:nvSpPr>
        <p:spPr>
          <a:xfrm>
            <a:off x="6921214" y="2484099"/>
            <a:ext cx="3911025" cy="1162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 es simplemente el texto de relleno</a:t>
            </a:r>
            <a:endParaRPr lang="en-ID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24358CA5-E1B1-43ED-B7DB-3947D5D861D6}"/>
              </a:ext>
            </a:extLst>
          </p:cNvPr>
          <p:cNvSpPr/>
          <p:nvPr/>
        </p:nvSpPr>
        <p:spPr>
          <a:xfrm>
            <a:off x="6531467" y="3088721"/>
            <a:ext cx="245340" cy="248226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9" name="Title 110">
            <a:extLst>
              <a:ext uri="{FF2B5EF4-FFF2-40B4-BE49-F238E27FC236}">
                <a16:creationId xmlns:a16="http://schemas.microsoft.com/office/drawing/2014/main" xmlns="" id="{D110378B-D510-4BB8-B975-A4B70D78FB85}"/>
              </a:ext>
            </a:extLst>
          </p:cNvPr>
          <p:cNvSpPr txBox="1">
            <a:spLocks/>
          </p:cNvSpPr>
          <p:nvPr/>
        </p:nvSpPr>
        <p:spPr>
          <a:xfrm>
            <a:off x="6921214" y="3265508"/>
            <a:ext cx="3911025" cy="1162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 es simplemente el texto de relleno</a:t>
            </a:r>
            <a:endParaRPr lang="en-ID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50DE0EA0-C49B-453C-8748-BDCD21641A0D}"/>
              </a:ext>
            </a:extLst>
          </p:cNvPr>
          <p:cNvSpPr/>
          <p:nvPr/>
        </p:nvSpPr>
        <p:spPr>
          <a:xfrm>
            <a:off x="6531467" y="3870130"/>
            <a:ext cx="245340" cy="248226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34" name="Group 33"/>
          <p:cNvGrpSpPr/>
          <p:nvPr/>
        </p:nvGrpSpPr>
        <p:grpSpPr>
          <a:xfrm>
            <a:off x="1848966" y="6519072"/>
            <a:ext cx="8424037" cy="268843"/>
            <a:chOff x="1701111" y="6539971"/>
            <a:chExt cx="8424037" cy="268843"/>
          </a:xfrm>
        </p:grpSpPr>
        <p:sp>
          <p:nvSpPr>
            <p:cNvPr id="35" name="TextBox 34"/>
            <p:cNvSpPr txBox="1"/>
            <p:nvPr/>
          </p:nvSpPr>
          <p:spPr>
            <a:xfrm>
              <a:off x="1927891" y="6557368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6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111" y="6539971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112" y="6593666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3766933" y="6577982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9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715" y="6570996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5705937" y="6567349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41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183" y="6565021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7313417" y="6558537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43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956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8908148" y="6555662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xmlns="" id="{185A9DEB-B9A6-461F-B03B-07AAD63C5DDD}"/>
              </a:ext>
            </a:extLst>
          </p:cNvPr>
          <p:cNvSpPr/>
          <p:nvPr/>
        </p:nvSpPr>
        <p:spPr>
          <a:xfrm rot="10800000">
            <a:off x="8697685" y="1311247"/>
            <a:ext cx="3277935" cy="3358682"/>
          </a:xfrm>
          <a:prstGeom prst="ellipse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1CFB1A-64BA-4896-AF05-877135FDC637}"/>
              </a:ext>
            </a:extLst>
          </p:cNvPr>
          <p:cNvSpPr/>
          <p:nvPr/>
        </p:nvSpPr>
        <p:spPr>
          <a:xfrm>
            <a:off x="1" y="6430617"/>
            <a:ext cx="12192000" cy="42738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D1DCD90-6ED3-4D9C-938A-328F4F57A10A}"/>
              </a:ext>
            </a:extLst>
          </p:cNvPr>
          <p:cNvGrpSpPr/>
          <p:nvPr/>
        </p:nvGrpSpPr>
        <p:grpSpPr>
          <a:xfrm>
            <a:off x="1377382" y="1259827"/>
            <a:ext cx="985650" cy="997245"/>
            <a:chOff x="955866" y="2042119"/>
            <a:chExt cx="985650" cy="99724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ADF47A1D-D191-4D3D-A681-3BCEADD4417A}"/>
                </a:ext>
              </a:extLst>
            </p:cNvPr>
            <p:cNvSpPr/>
            <p:nvPr/>
          </p:nvSpPr>
          <p:spPr>
            <a:xfrm>
              <a:off x="955866" y="2042119"/>
              <a:ext cx="985650" cy="997245"/>
            </a:xfrm>
            <a:prstGeom prst="ellipse">
              <a:avLst/>
            </a:prstGeom>
            <a:solidFill>
              <a:schemeClr val="accent5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80FC0F75-CDC8-4DF0-A417-C93BB7B53DA6}"/>
                </a:ext>
              </a:extLst>
            </p:cNvPr>
            <p:cNvSpPr/>
            <p:nvPr/>
          </p:nvSpPr>
          <p:spPr>
            <a:xfrm>
              <a:off x="1160269" y="2246210"/>
              <a:ext cx="582213" cy="5890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6BD6EC69-38D7-41FA-A81B-36C91C6CDF15}"/>
              </a:ext>
            </a:extLst>
          </p:cNvPr>
          <p:cNvSpPr/>
          <p:nvPr/>
        </p:nvSpPr>
        <p:spPr>
          <a:xfrm>
            <a:off x="278288" y="700225"/>
            <a:ext cx="174172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xmlns="" id="{92E2F160-88C1-4BF2-86C9-F9F66D811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841" y="282486"/>
            <a:ext cx="394194" cy="394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B5B0EA0-65D0-4F13-8A7C-48ABBA8CED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97" y="335229"/>
            <a:ext cx="473479" cy="3291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7FFC57-BDC2-4A8C-A906-785EE11950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617" y="181584"/>
            <a:ext cx="613298" cy="6132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1C3C6AA-2123-4057-B607-A822391812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38" y="258940"/>
            <a:ext cx="684921" cy="4412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22D0A1-6B4C-4E06-8BC0-DB2F56A44964}"/>
              </a:ext>
            </a:extLst>
          </p:cNvPr>
          <p:cNvSpPr txBox="1"/>
          <p:nvPr/>
        </p:nvSpPr>
        <p:spPr>
          <a:xfrm>
            <a:off x="134542" y="1057333"/>
            <a:ext cx="461665" cy="3398303"/>
          </a:xfrm>
          <a:prstGeom prst="rect">
            <a:avLst/>
          </a:prstGeom>
          <a:noFill/>
        </p:spPr>
        <p:txBody>
          <a:bodyPr vert="vert270" wrap="none" rtlCol="0" anchor="t" anchorCtr="0">
            <a:spAutoFit/>
          </a:bodyPr>
          <a:lstStyle/>
          <a:p>
            <a:r>
              <a:rPr lang="en-US" dirty="0">
                <a:solidFill>
                  <a:srgbClr val="B4C7E7"/>
                </a:solidFill>
              </a:rPr>
              <a:t>Instrumentation  Engineering Dept.</a:t>
            </a:r>
            <a:endParaRPr lang="en-ID" dirty="0">
              <a:solidFill>
                <a:srgbClr val="B4C7E7"/>
              </a:solidFill>
            </a:endParaRPr>
          </a:p>
        </p:txBody>
      </p:sp>
      <p:sp>
        <p:nvSpPr>
          <p:cNvPr id="18" name="Title 110">
            <a:extLst>
              <a:ext uri="{FF2B5EF4-FFF2-40B4-BE49-F238E27FC236}">
                <a16:creationId xmlns:a16="http://schemas.microsoft.com/office/drawing/2014/main" xmlns="" id="{03564234-F943-400A-B77E-004841440B7D}"/>
              </a:ext>
            </a:extLst>
          </p:cNvPr>
          <p:cNvSpPr txBox="1">
            <a:spLocks/>
          </p:cNvSpPr>
          <p:nvPr/>
        </p:nvSpPr>
        <p:spPr>
          <a:xfrm>
            <a:off x="1581785" y="1669003"/>
            <a:ext cx="4873897" cy="1036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Welcome.</a:t>
            </a:r>
            <a:endParaRPr lang="en-ID" sz="6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itle 110">
            <a:extLst>
              <a:ext uri="{FF2B5EF4-FFF2-40B4-BE49-F238E27FC236}">
                <a16:creationId xmlns:a16="http://schemas.microsoft.com/office/drawing/2014/main" xmlns="" id="{8B359973-FEF4-4CB6-8EEC-38E5CEFBB422}"/>
              </a:ext>
            </a:extLst>
          </p:cNvPr>
          <p:cNvSpPr txBox="1">
            <a:spLocks/>
          </p:cNvSpPr>
          <p:nvPr/>
        </p:nvSpPr>
        <p:spPr>
          <a:xfrm>
            <a:off x="1581785" y="2343742"/>
            <a:ext cx="5349075" cy="25886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 es simplemente el texto de relleno de las imprentas y archivos de texto.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especimen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ID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767F480-A82C-4055-BA66-CBC88EDE9CB2}"/>
              </a:ext>
            </a:extLst>
          </p:cNvPr>
          <p:cNvSpPr/>
          <p:nvPr/>
        </p:nvSpPr>
        <p:spPr>
          <a:xfrm>
            <a:off x="9211048" y="1861315"/>
            <a:ext cx="2303381" cy="2303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C1AFE2A-D7EE-414D-866D-08CDB619A3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180" y="2425047"/>
            <a:ext cx="2869735" cy="2988750"/>
          </a:xfrm>
          <a:prstGeom prst="ellipse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xmlns="" id="{F4F1875A-6283-464B-AC59-C384271FCC99}"/>
              </a:ext>
            </a:extLst>
          </p:cNvPr>
          <p:cNvSpPr/>
          <p:nvPr/>
        </p:nvSpPr>
        <p:spPr>
          <a:xfrm>
            <a:off x="10192325" y="901289"/>
            <a:ext cx="2303381" cy="2303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2ED58788-93FD-4F24-9FB0-59E98AAF7C7B}"/>
              </a:ext>
            </a:extLst>
          </p:cNvPr>
          <p:cNvSpPr/>
          <p:nvPr/>
        </p:nvSpPr>
        <p:spPr>
          <a:xfrm>
            <a:off x="10926675" y="1647925"/>
            <a:ext cx="777122" cy="7771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0" name="Group 19"/>
          <p:cNvGrpSpPr/>
          <p:nvPr/>
        </p:nvGrpSpPr>
        <p:grpSpPr>
          <a:xfrm>
            <a:off x="1848966" y="6519072"/>
            <a:ext cx="8424037" cy="268843"/>
            <a:chOff x="1701111" y="6539971"/>
            <a:chExt cx="8424037" cy="268843"/>
          </a:xfrm>
        </p:grpSpPr>
        <p:sp>
          <p:nvSpPr>
            <p:cNvPr id="21" name="TextBox 20"/>
            <p:cNvSpPr txBox="1"/>
            <p:nvPr/>
          </p:nvSpPr>
          <p:spPr>
            <a:xfrm>
              <a:off x="1927891" y="6557368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2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111" y="6539971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112" y="6593666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3766933" y="6577982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6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715" y="6570996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5705937" y="6567349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8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183" y="6565021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7313417" y="6558537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0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956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8908148" y="6555662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3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c 19">
            <a:extLst>
              <a:ext uri="{FF2B5EF4-FFF2-40B4-BE49-F238E27FC236}">
                <a16:creationId xmlns:a16="http://schemas.microsoft.com/office/drawing/2014/main" xmlns="" id="{30EC5A02-A9E2-440C-9606-6576C7BDF188}"/>
              </a:ext>
            </a:extLst>
          </p:cNvPr>
          <p:cNvSpPr/>
          <p:nvPr/>
        </p:nvSpPr>
        <p:spPr>
          <a:xfrm>
            <a:off x="10188617" y="5124151"/>
            <a:ext cx="1535385" cy="1535385"/>
          </a:xfrm>
          <a:prstGeom prst="arc">
            <a:avLst>
              <a:gd name="adj1" fmla="val 16200000"/>
              <a:gd name="adj2" fmla="val 16190643"/>
            </a:avLst>
          </a:prstGeom>
          <a:ln w="381000">
            <a:solidFill>
              <a:schemeClr val="accent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1CFB1A-64BA-4896-AF05-877135FDC637}"/>
              </a:ext>
            </a:extLst>
          </p:cNvPr>
          <p:cNvSpPr/>
          <p:nvPr/>
        </p:nvSpPr>
        <p:spPr>
          <a:xfrm>
            <a:off x="1" y="6430617"/>
            <a:ext cx="12192000" cy="42738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D1DCD90-6ED3-4D9C-938A-328F4F57A10A}"/>
              </a:ext>
            </a:extLst>
          </p:cNvPr>
          <p:cNvGrpSpPr/>
          <p:nvPr/>
        </p:nvGrpSpPr>
        <p:grpSpPr>
          <a:xfrm>
            <a:off x="1377382" y="1259827"/>
            <a:ext cx="985650" cy="997245"/>
            <a:chOff x="955866" y="2042119"/>
            <a:chExt cx="985650" cy="99724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ADF47A1D-D191-4D3D-A681-3BCEADD4417A}"/>
                </a:ext>
              </a:extLst>
            </p:cNvPr>
            <p:cNvSpPr/>
            <p:nvPr/>
          </p:nvSpPr>
          <p:spPr>
            <a:xfrm>
              <a:off x="955866" y="2042119"/>
              <a:ext cx="985650" cy="997245"/>
            </a:xfrm>
            <a:prstGeom prst="ellipse">
              <a:avLst/>
            </a:prstGeom>
            <a:solidFill>
              <a:schemeClr val="accent5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80FC0F75-CDC8-4DF0-A417-C93BB7B53DA6}"/>
                </a:ext>
              </a:extLst>
            </p:cNvPr>
            <p:cNvSpPr/>
            <p:nvPr/>
          </p:nvSpPr>
          <p:spPr>
            <a:xfrm>
              <a:off x="1160269" y="2246210"/>
              <a:ext cx="582213" cy="5890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6BD6EC69-38D7-41FA-A81B-36C91C6CDF15}"/>
              </a:ext>
            </a:extLst>
          </p:cNvPr>
          <p:cNvSpPr/>
          <p:nvPr/>
        </p:nvSpPr>
        <p:spPr>
          <a:xfrm>
            <a:off x="278288" y="700225"/>
            <a:ext cx="174172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xmlns="" id="{92E2F160-88C1-4BF2-86C9-F9F66D811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841" y="282486"/>
            <a:ext cx="394194" cy="394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B5B0EA0-65D0-4F13-8A7C-48ABBA8CED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97" y="335229"/>
            <a:ext cx="473479" cy="3291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7FFC57-BDC2-4A8C-A906-785EE11950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617" y="181584"/>
            <a:ext cx="613298" cy="6132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1C3C6AA-2123-4057-B607-A822391812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38" y="258940"/>
            <a:ext cx="684921" cy="4412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22D0A1-6B4C-4E06-8BC0-DB2F56A44964}"/>
              </a:ext>
            </a:extLst>
          </p:cNvPr>
          <p:cNvSpPr txBox="1"/>
          <p:nvPr/>
        </p:nvSpPr>
        <p:spPr>
          <a:xfrm>
            <a:off x="134542" y="1057333"/>
            <a:ext cx="461665" cy="3398303"/>
          </a:xfrm>
          <a:prstGeom prst="rect">
            <a:avLst/>
          </a:prstGeom>
          <a:noFill/>
        </p:spPr>
        <p:txBody>
          <a:bodyPr vert="vert270" wrap="none" rtlCol="0" anchor="t" anchorCtr="0">
            <a:spAutoFit/>
          </a:bodyPr>
          <a:lstStyle/>
          <a:p>
            <a:r>
              <a:rPr lang="en-US" dirty="0">
                <a:solidFill>
                  <a:srgbClr val="B4C7E7"/>
                </a:solidFill>
              </a:rPr>
              <a:t>Instrumentation  Engineering Dept.</a:t>
            </a:r>
            <a:endParaRPr lang="en-ID" dirty="0">
              <a:solidFill>
                <a:srgbClr val="B4C7E7"/>
              </a:solidFill>
            </a:endParaRPr>
          </a:p>
        </p:txBody>
      </p:sp>
      <p:sp>
        <p:nvSpPr>
          <p:cNvPr id="18" name="Title 110">
            <a:extLst>
              <a:ext uri="{FF2B5EF4-FFF2-40B4-BE49-F238E27FC236}">
                <a16:creationId xmlns:a16="http://schemas.microsoft.com/office/drawing/2014/main" xmlns="" id="{03564234-F943-400A-B77E-004841440B7D}"/>
              </a:ext>
            </a:extLst>
          </p:cNvPr>
          <p:cNvSpPr txBox="1">
            <a:spLocks/>
          </p:cNvSpPr>
          <p:nvPr/>
        </p:nvSpPr>
        <p:spPr>
          <a:xfrm>
            <a:off x="1581785" y="1669003"/>
            <a:ext cx="4873897" cy="1036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Welcome.</a:t>
            </a:r>
            <a:endParaRPr lang="en-ID" sz="6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itle 110">
            <a:extLst>
              <a:ext uri="{FF2B5EF4-FFF2-40B4-BE49-F238E27FC236}">
                <a16:creationId xmlns:a16="http://schemas.microsoft.com/office/drawing/2014/main" xmlns="" id="{8B359973-FEF4-4CB6-8EEC-38E5CEFBB422}"/>
              </a:ext>
            </a:extLst>
          </p:cNvPr>
          <p:cNvSpPr txBox="1">
            <a:spLocks/>
          </p:cNvSpPr>
          <p:nvPr/>
        </p:nvSpPr>
        <p:spPr>
          <a:xfrm>
            <a:off x="1581785" y="1830229"/>
            <a:ext cx="4655729" cy="29517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 es simplemente el texto de relleno de las imprentas y archivos de texto.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especimen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ID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itle 110">
            <a:extLst>
              <a:ext uri="{FF2B5EF4-FFF2-40B4-BE49-F238E27FC236}">
                <a16:creationId xmlns:a16="http://schemas.microsoft.com/office/drawing/2014/main" xmlns="" id="{562DC173-D03F-4F18-9A69-CAF86F03DC94}"/>
              </a:ext>
            </a:extLst>
          </p:cNvPr>
          <p:cNvSpPr txBox="1">
            <a:spLocks/>
          </p:cNvSpPr>
          <p:nvPr/>
        </p:nvSpPr>
        <p:spPr>
          <a:xfrm>
            <a:off x="6913394" y="1830229"/>
            <a:ext cx="4655729" cy="29517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 es simplemente el texto de relleno de las imprentas y archivos de texto.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especimen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ID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848966" y="6519072"/>
            <a:ext cx="8424037" cy="268843"/>
            <a:chOff x="1701111" y="6539971"/>
            <a:chExt cx="8424037" cy="268843"/>
          </a:xfrm>
        </p:grpSpPr>
        <p:sp>
          <p:nvSpPr>
            <p:cNvPr id="24" name="TextBox 23"/>
            <p:cNvSpPr txBox="1"/>
            <p:nvPr/>
          </p:nvSpPr>
          <p:spPr>
            <a:xfrm>
              <a:off x="1927891" y="6557368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5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111" y="6539971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112" y="6593666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3766933" y="6577982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8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715" y="6570996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5705937" y="6567349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0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183" y="6565021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7313417" y="6558537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2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956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8908148" y="6555662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818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xmlns="" id="{185A9DEB-B9A6-461F-B03B-07AAD63C5DDD}"/>
              </a:ext>
            </a:extLst>
          </p:cNvPr>
          <p:cNvSpPr/>
          <p:nvPr/>
        </p:nvSpPr>
        <p:spPr>
          <a:xfrm rot="10800000">
            <a:off x="-853937" y="1396980"/>
            <a:ext cx="3945479" cy="4042670"/>
          </a:xfrm>
          <a:prstGeom prst="ellipse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1CFB1A-64BA-4896-AF05-877135FDC637}"/>
              </a:ext>
            </a:extLst>
          </p:cNvPr>
          <p:cNvSpPr/>
          <p:nvPr/>
        </p:nvSpPr>
        <p:spPr>
          <a:xfrm>
            <a:off x="1" y="6430617"/>
            <a:ext cx="12192000" cy="42738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xmlns="" id="{92E2F160-88C1-4BF2-86C9-F9F66D811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841" y="282486"/>
            <a:ext cx="394194" cy="394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B5B0EA0-65D0-4F13-8A7C-48ABBA8CED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97" y="335229"/>
            <a:ext cx="473479" cy="3291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7FFC57-BDC2-4A8C-A906-785EE11950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617" y="181584"/>
            <a:ext cx="613298" cy="6132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1C3C6AA-2123-4057-B607-A822391812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38" y="258940"/>
            <a:ext cx="684921" cy="441285"/>
          </a:xfrm>
          <a:prstGeom prst="rect">
            <a:avLst/>
          </a:prstGeom>
        </p:spPr>
      </p:pic>
      <p:sp>
        <p:nvSpPr>
          <p:cNvPr id="18" name="Title 110">
            <a:extLst>
              <a:ext uri="{FF2B5EF4-FFF2-40B4-BE49-F238E27FC236}">
                <a16:creationId xmlns:a16="http://schemas.microsoft.com/office/drawing/2014/main" xmlns="" id="{03564234-F943-400A-B77E-004841440B7D}"/>
              </a:ext>
            </a:extLst>
          </p:cNvPr>
          <p:cNvSpPr txBox="1">
            <a:spLocks/>
          </p:cNvSpPr>
          <p:nvPr/>
        </p:nvSpPr>
        <p:spPr>
          <a:xfrm>
            <a:off x="3659052" y="1944945"/>
            <a:ext cx="3536406" cy="1036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Welcome.</a:t>
            </a:r>
            <a:endParaRPr lang="en-ID" sz="6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itle 110">
            <a:extLst>
              <a:ext uri="{FF2B5EF4-FFF2-40B4-BE49-F238E27FC236}">
                <a16:creationId xmlns:a16="http://schemas.microsoft.com/office/drawing/2014/main" xmlns="" id="{8B359973-FEF4-4CB6-8EEC-38E5CEFBB422}"/>
              </a:ext>
            </a:extLst>
          </p:cNvPr>
          <p:cNvSpPr txBox="1">
            <a:spLocks/>
          </p:cNvSpPr>
          <p:nvPr/>
        </p:nvSpPr>
        <p:spPr>
          <a:xfrm>
            <a:off x="3728703" y="2981621"/>
            <a:ext cx="5349075" cy="25886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 es simplemente el texto de relleno de las imprentas y archivos de texto.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 ha sido el texto de relleno estándar de las industrias desde el año 1500.</a:t>
            </a:r>
            <a:endParaRPr lang="en-ID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EB3353E8-43C2-43A8-B949-36331E65FB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9229" y="1396980"/>
            <a:ext cx="3598606" cy="3841252"/>
          </a:xfrm>
          <a:prstGeom prst="ellipse">
            <a:avLst/>
          </a:prstGeom>
          <a:noFill/>
          <a:effectLst>
            <a:softEdge rad="12700"/>
          </a:effectLst>
        </p:spPr>
      </p:pic>
      <p:sp>
        <p:nvSpPr>
          <p:cNvPr id="2" name="Chord 1">
            <a:extLst>
              <a:ext uri="{FF2B5EF4-FFF2-40B4-BE49-F238E27FC236}">
                <a16:creationId xmlns:a16="http://schemas.microsoft.com/office/drawing/2014/main" xmlns="" id="{1B29C3F6-0E9F-40E9-AB50-68774D5CE1DA}"/>
              </a:ext>
            </a:extLst>
          </p:cNvPr>
          <p:cNvSpPr/>
          <p:nvPr/>
        </p:nvSpPr>
        <p:spPr>
          <a:xfrm rot="18519204">
            <a:off x="1768935" y="3653316"/>
            <a:ext cx="1701569" cy="1701569"/>
          </a:xfrm>
          <a:prstGeom prst="chord">
            <a:avLst>
              <a:gd name="adj1" fmla="val 2700000"/>
              <a:gd name="adj2" fmla="val 141489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6792B407-A1A7-4B86-B825-43EFF77DB6DD}"/>
              </a:ext>
            </a:extLst>
          </p:cNvPr>
          <p:cNvSpPr/>
          <p:nvPr/>
        </p:nvSpPr>
        <p:spPr>
          <a:xfrm rot="10800000">
            <a:off x="9714938" y="1396980"/>
            <a:ext cx="3945479" cy="4042670"/>
          </a:xfrm>
          <a:prstGeom prst="ellipse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xmlns="" id="{432CBFE1-802E-4811-91E6-90B6351004B1}"/>
              </a:ext>
            </a:extLst>
          </p:cNvPr>
          <p:cNvSpPr/>
          <p:nvPr/>
        </p:nvSpPr>
        <p:spPr>
          <a:xfrm>
            <a:off x="7611229" y="1455843"/>
            <a:ext cx="3257062" cy="3257062"/>
          </a:xfrm>
          <a:prstGeom prst="arc">
            <a:avLst/>
          </a:prstGeom>
          <a:ln w="6350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bg1"/>
              </a:solidFill>
            </a:endParaRPr>
          </a:p>
        </p:txBody>
      </p:sp>
      <p:sp>
        <p:nvSpPr>
          <p:cNvPr id="29" name="Title 110">
            <a:extLst>
              <a:ext uri="{FF2B5EF4-FFF2-40B4-BE49-F238E27FC236}">
                <a16:creationId xmlns:a16="http://schemas.microsoft.com/office/drawing/2014/main" xmlns="" id="{9B658004-B3B7-48EB-9EA5-855FB08B3F11}"/>
              </a:ext>
            </a:extLst>
          </p:cNvPr>
          <p:cNvSpPr txBox="1">
            <a:spLocks/>
          </p:cNvSpPr>
          <p:nvPr/>
        </p:nvSpPr>
        <p:spPr>
          <a:xfrm>
            <a:off x="7762967" y="961050"/>
            <a:ext cx="1656508" cy="1036676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noFill/>
                <a:latin typeface="+mn-lt"/>
              </a:rPr>
              <a:t>01</a:t>
            </a:r>
            <a:r>
              <a:rPr lang="en-US" sz="7200" b="1" dirty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noFill/>
                <a:latin typeface="+mn-lt"/>
              </a:rPr>
              <a:t>.</a:t>
            </a:r>
            <a:endParaRPr lang="en-ID" sz="72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  <a:noFill/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848966" y="6519072"/>
            <a:ext cx="8424037" cy="268843"/>
            <a:chOff x="1701111" y="6539971"/>
            <a:chExt cx="8424037" cy="268843"/>
          </a:xfrm>
        </p:grpSpPr>
        <p:sp>
          <p:nvSpPr>
            <p:cNvPr id="17" name="TextBox 16"/>
            <p:cNvSpPr txBox="1"/>
            <p:nvPr/>
          </p:nvSpPr>
          <p:spPr>
            <a:xfrm>
              <a:off x="1927891" y="6557368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1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111" y="6539971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112" y="6593666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3766933" y="6577982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6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715" y="6570996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5705937" y="6567349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8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183" y="6565021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7313417" y="6558537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1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956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8908148" y="6555662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2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xmlns="" id="{185A9DEB-B9A6-461F-B03B-07AAD63C5DDD}"/>
              </a:ext>
            </a:extLst>
          </p:cNvPr>
          <p:cNvSpPr/>
          <p:nvPr/>
        </p:nvSpPr>
        <p:spPr>
          <a:xfrm rot="10800000">
            <a:off x="-853937" y="1396980"/>
            <a:ext cx="3945479" cy="4042670"/>
          </a:xfrm>
          <a:prstGeom prst="ellipse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1CFB1A-64BA-4896-AF05-877135FDC637}"/>
              </a:ext>
            </a:extLst>
          </p:cNvPr>
          <p:cNvSpPr/>
          <p:nvPr/>
        </p:nvSpPr>
        <p:spPr>
          <a:xfrm>
            <a:off x="1" y="6430617"/>
            <a:ext cx="12192000" cy="42738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xmlns="" id="{92E2F160-88C1-4BF2-86C9-F9F66D811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841" y="282486"/>
            <a:ext cx="394194" cy="394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B5B0EA0-65D0-4F13-8A7C-48ABBA8CED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97" y="335229"/>
            <a:ext cx="473479" cy="3291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7FFC57-BDC2-4A8C-A906-785EE11950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617" y="181584"/>
            <a:ext cx="613298" cy="6132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1C3C6AA-2123-4057-B607-A822391812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38" y="258940"/>
            <a:ext cx="684921" cy="441285"/>
          </a:xfrm>
          <a:prstGeom prst="rect">
            <a:avLst/>
          </a:prstGeom>
        </p:spPr>
      </p:pic>
      <p:sp>
        <p:nvSpPr>
          <p:cNvPr id="18" name="Title 110">
            <a:extLst>
              <a:ext uri="{FF2B5EF4-FFF2-40B4-BE49-F238E27FC236}">
                <a16:creationId xmlns:a16="http://schemas.microsoft.com/office/drawing/2014/main" xmlns="" id="{03564234-F943-400A-B77E-004841440B7D}"/>
              </a:ext>
            </a:extLst>
          </p:cNvPr>
          <p:cNvSpPr txBox="1">
            <a:spLocks/>
          </p:cNvSpPr>
          <p:nvPr/>
        </p:nvSpPr>
        <p:spPr>
          <a:xfrm>
            <a:off x="4202871" y="1287735"/>
            <a:ext cx="3068785" cy="1036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Cube Data.</a:t>
            </a:r>
            <a:endParaRPr lang="en-ID" sz="4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EB3353E8-43C2-43A8-B949-36331E65FB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9229" y="1396980"/>
            <a:ext cx="3598606" cy="3841252"/>
          </a:xfrm>
          <a:prstGeom prst="ellipse">
            <a:avLst/>
          </a:prstGeom>
          <a:noFill/>
          <a:effectLst>
            <a:softEdge rad="12700"/>
          </a:effectLst>
        </p:spPr>
      </p:pic>
      <p:sp>
        <p:nvSpPr>
          <p:cNvPr id="2" name="Chord 1">
            <a:extLst>
              <a:ext uri="{FF2B5EF4-FFF2-40B4-BE49-F238E27FC236}">
                <a16:creationId xmlns:a16="http://schemas.microsoft.com/office/drawing/2014/main" xmlns="" id="{1B29C3F6-0E9F-40E9-AB50-68774D5CE1DA}"/>
              </a:ext>
            </a:extLst>
          </p:cNvPr>
          <p:cNvSpPr/>
          <p:nvPr/>
        </p:nvSpPr>
        <p:spPr>
          <a:xfrm rot="18519204">
            <a:off x="1145706" y="243358"/>
            <a:ext cx="2493832" cy="2493832"/>
          </a:xfrm>
          <a:prstGeom prst="chord">
            <a:avLst>
              <a:gd name="adj1" fmla="val 2857590"/>
              <a:gd name="adj2" fmla="val 14148930"/>
            </a:avLst>
          </a:prstGeom>
          <a:solidFill>
            <a:schemeClr val="accent5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0AA16F2F-E6AF-495C-A98C-BBE74FF8F7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4742366"/>
              </p:ext>
            </p:extLst>
          </p:nvPr>
        </p:nvGraphicFramePr>
        <p:xfrm>
          <a:off x="4287777" y="2088741"/>
          <a:ext cx="6749143" cy="3598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848966" y="6519072"/>
            <a:ext cx="8424037" cy="268843"/>
            <a:chOff x="1701111" y="6539971"/>
            <a:chExt cx="8424037" cy="268843"/>
          </a:xfrm>
        </p:grpSpPr>
        <p:sp>
          <p:nvSpPr>
            <p:cNvPr id="16" name="TextBox 15"/>
            <p:cNvSpPr txBox="1"/>
            <p:nvPr/>
          </p:nvSpPr>
          <p:spPr>
            <a:xfrm>
              <a:off x="1927891" y="6557368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17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111" y="6539971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112" y="6593666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3766933" y="6577982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2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715" y="6570996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705937" y="6567349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5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183" y="6565021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7313417" y="6558537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7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956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8908148" y="6555662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161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xmlns="" id="{185A9DEB-B9A6-461F-B03B-07AAD63C5DDD}"/>
              </a:ext>
            </a:extLst>
          </p:cNvPr>
          <p:cNvSpPr/>
          <p:nvPr/>
        </p:nvSpPr>
        <p:spPr>
          <a:xfrm rot="10800000">
            <a:off x="3940512" y="1494182"/>
            <a:ext cx="4490478" cy="4601095"/>
          </a:xfrm>
          <a:prstGeom prst="ellipse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1CFB1A-64BA-4896-AF05-877135FDC637}"/>
              </a:ext>
            </a:extLst>
          </p:cNvPr>
          <p:cNvSpPr/>
          <p:nvPr/>
        </p:nvSpPr>
        <p:spPr>
          <a:xfrm>
            <a:off x="1" y="6430617"/>
            <a:ext cx="12192000" cy="42738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xmlns="" id="{92E2F160-88C1-4BF2-86C9-F9F66D811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327" y="282486"/>
            <a:ext cx="394194" cy="394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B5B0EA0-65D0-4F13-8A7C-48ABBA8CED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83" y="335229"/>
            <a:ext cx="473479" cy="3291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F7FFC57-BDC2-4A8C-A906-785EE11950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103" y="181584"/>
            <a:ext cx="613298" cy="6132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1C3C6AA-2123-4057-B607-A822391812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824" y="258940"/>
            <a:ext cx="684921" cy="441285"/>
          </a:xfrm>
          <a:prstGeom prst="rect">
            <a:avLst/>
          </a:prstGeom>
        </p:spPr>
      </p:pic>
      <p:sp>
        <p:nvSpPr>
          <p:cNvPr id="18" name="Title 110">
            <a:extLst>
              <a:ext uri="{FF2B5EF4-FFF2-40B4-BE49-F238E27FC236}">
                <a16:creationId xmlns:a16="http://schemas.microsoft.com/office/drawing/2014/main" xmlns="" id="{03564234-F943-400A-B77E-004841440B7D}"/>
              </a:ext>
            </a:extLst>
          </p:cNvPr>
          <p:cNvSpPr txBox="1">
            <a:spLocks/>
          </p:cNvSpPr>
          <p:nvPr/>
        </p:nvSpPr>
        <p:spPr>
          <a:xfrm>
            <a:off x="4464553" y="1679620"/>
            <a:ext cx="3776358" cy="1036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Terima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Kasih.</a:t>
            </a:r>
            <a:endParaRPr lang="en-ID" sz="4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EB3353E8-43C2-43A8-B949-36331E65FB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21" y="1429201"/>
            <a:ext cx="4095690" cy="4371853"/>
          </a:xfrm>
          <a:prstGeom prst="ellipse">
            <a:avLst/>
          </a:prstGeom>
          <a:noFill/>
          <a:effectLst>
            <a:softEdge rad="12700"/>
          </a:effectLst>
        </p:spPr>
      </p:pic>
      <p:grpSp>
        <p:nvGrpSpPr>
          <p:cNvPr id="15" name="Group 14"/>
          <p:cNvGrpSpPr/>
          <p:nvPr/>
        </p:nvGrpSpPr>
        <p:grpSpPr>
          <a:xfrm>
            <a:off x="1848966" y="6519072"/>
            <a:ext cx="8424037" cy="268843"/>
            <a:chOff x="1701111" y="6539971"/>
            <a:chExt cx="8424037" cy="268843"/>
          </a:xfrm>
        </p:grpSpPr>
        <p:sp>
          <p:nvSpPr>
            <p:cNvPr id="16" name="TextBox 15"/>
            <p:cNvSpPr txBox="1"/>
            <p:nvPr/>
          </p:nvSpPr>
          <p:spPr>
            <a:xfrm>
              <a:off x="1927891" y="6557368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17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111" y="6539971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112" y="6593666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3766933" y="6577982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2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715" y="6570996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705937" y="6567349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5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183" y="6565021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7313417" y="6558537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7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956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8908148" y="6555662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05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1094</TotalTime>
  <Words>124</Words>
  <Application>Microsoft Office PowerPoint</Application>
  <PresentationFormat>Custom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DWI NUR FITRIYANAH</cp:lastModifiedBy>
  <cp:revision>24</cp:revision>
  <dcterms:created xsi:type="dcterms:W3CDTF">2020-06-19T06:21:33Z</dcterms:created>
  <dcterms:modified xsi:type="dcterms:W3CDTF">2020-10-03T15:48:07Z</dcterms:modified>
</cp:coreProperties>
</file>