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>
        <p:scale>
          <a:sx n="60" d="100"/>
          <a:sy n="60" d="100"/>
        </p:scale>
        <p:origin x="-724" y="-1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2.916941437007874E-2"/>
          <c:y val="8.2113368472356757E-2"/>
          <c:w val="0.94583058562992128"/>
          <c:h val="0.7674865423544203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8386-4A8F-9F66-F1BB537E5C4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8386-4A8F-9F66-F1BB537E5C4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8386-4A8F-9F66-F1BB537E5C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76301952"/>
        <c:axId val="176308224"/>
      </c:lineChart>
      <c:catAx>
        <c:axId val="176301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6308224"/>
        <c:crosses val="autoZero"/>
        <c:auto val="1"/>
        <c:lblAlgn val="ctr"/>
        <c:lblOffset val="100"/>
        <c:noMultiLvlLbl val="0"/>
      </c:catAx>
      <c:valAx>
        <c:axId val="176308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6301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51F2924-EA66-43B3-9F86-57F32B209B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AB7ED8A-00DA-4C43-A2CE-BC82531CA2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046E5C6-F126-4758-895D-99D20D47B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348BC-DF68-4A46-BC6A-1BEA146370CC}" type="datetimeFigureOut">
              <a:rPr lang="en-ID" smtClean="0"/>
              <a:t>03/10/2020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C1AE092-2BD1-4F97-858E-DB2AB0C1A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495C0EB-EDFE-4BC5-ADCB-CA1310145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90AE-081C-4D25-A469-EB31CE46B0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45625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60512A4-732A-48A7-AB2F-AB41F946F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29E22E9-5E0B-4CEA-A957-207D8FA3A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5772307-47E9-4D90-9418-9D95461F8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348BC-DF68-4A46-BC6A-1BEA146370CC}" type="datetimeFigureOut">
              <a:rPr lang="en-ID" smtClean="0"/>
              <a:t>03/10/2020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958F790-228C-410C-BD52-157D72F68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BC4CA64-2D2B-441A-A782-90A0B5C6B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90AE-081C-4D25-A469-EB31CE46B0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49851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7456C5E4-F277-4A10-8FB1-3F40733F30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63829C31-74A9-4205-92CD-DD5E382ECB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910BE16-5224-485A-815A-9A491C438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348BC-DF68-4A46-BC6A-1BEA146370CC}" type="datetimeFigureOut">
              <a:rPr lang="en-ID" smtClean="0"/>
              <a:t>03/10/2020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D5D5511-8C1A-47DC-A5BB-658BF9878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A7BFF16-D438-4A04-A795-25DB645A9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90AE-081C-4D25-A469-EB31CE46B0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09832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D410781-18BE-4642-91DF-8C96C68F3C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D5958D1-2C0A-46CE-B04D-DA08419E0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1A03267-F61E-4BA7-9200-C2CF51C7C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348BC-DF68-4A46-BC6A-1BEA146370CC}" type="datetimeFigureOut">
              <a:rPr lang="en-ID" smtClean="0"/>
              <a:t>03/10/2020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43DC8CE-F526-40FB-B5BB-C037A360D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A85B563-F44C-4436-8A6B-23CC98781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90AE-081C-4D25-A469-EB31CE46B0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57232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9E2A291-3DF8-472A-9086-A8C8A8A756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E520FBF-45F2-45AB-A67C-68CD63EEE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C2F34FE-AB7B-4D91-BDDA-F9C8EC973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348BC-DF68-4A46-BC6A-1BEA146370CC}" type="datetimeFigureOut">
              <a:rPr lang="en-ID" smtClean="0"/>
              <a:t>03/10/2020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DF5344B-AC62-4714-BB02-4D95205BC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E285703-8C70-41A1-816C-986EAA746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90AE-081C-4D25-A469-EB31CE46B0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80130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49F00F-4E69-4BF0-ADF5-74C3CF6AE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BAB46C5-6A0C-45A5-9731-5DFE688EE3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BD3800AE-ED7A-4FBF-B415-2963FDDEA0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AB5A14A-5640-45A9-A71F-080668259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348BC-DF68-4A46-BC6A-1BEA146370CC}" type="datetimeFigureOut">
              <a:rPr lang="en-ID" smtClean="0"/>
              <a:t>03/10/2020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CCB350C1-1093-47CD-B3FB-0A6C23265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8AD7913-8BB1-4EDF-AA9A-3FA8476FF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90AE-081C-4D25-A469-EB31CE46B0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58809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576AE14-ABF1-42B8-8721-2CD8D2006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24917AE-7CED-45D5-A40F-A4B6E3372F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A9E56B69-B980-4CAD-852C-294A765D87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CB1E6D39-207A-4797-A332-6D0B81E528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C6F8AE9-D0BB-4D4C-8A0B-69247103D0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BD8361AF-3470-4D6D-A0AA-4B9E25AA0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348BC-DF68-4A46-BC6A-1BEA146370CC}" type="datetimeFigureOut">
              <a:rPr lang="en-ID" smtClean="0"/>
              <a:t>03/10/2020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F5FF6F8C-7416-4237-B6D2-2060D81B0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C3F63B6B-414C-4C2F-8B81-10E8E91B7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90AE-081C-4D25-A469-EB31CE46B0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89358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241601F-BE55-4651-A4BD-6F4397172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B479D0C-504F-4731-8878-08F5B2A31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348BC-DF68-4A46-BC6A-1BEA146370CC}" type="datetimeFigureOut">
              <a:rPr lang="en-ID" smtClean="0"/>
              <a:t>03/10/2020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0D6BFD31-55F0-4182-A6FC-C8DFE8DBF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5603451-AC9E-4181-9939-6E8D31FFE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90AE-081C-4D25-A469-EB31CE46B0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82487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6B943149-B256-40B2-92AD-3BA132277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348BC-DF68-4A46-BC6A-1BEA146370CC}" type="datetimeFigureOut">
              <a:rPr lang="en-ID" smtClean="0"/>
              <a:t>03/10/2020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CE57E97-D096-42E3-A059-B8D8D1EF2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A847FB3-27FF-4C7B-981B-FB695FA18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90AE-081C-4D25-A469-EB31CE46B0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03570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F0BC872-D6DA-46EB-B77A-4E5DFB969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A768339-DE2D-4726-95F4-02D9F4A3D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51D1C58A-33FE-4304-A436-5C9AF207B7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5D1773C-DFE9-4383-BB05-5B4FD9BA7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348BC-DF68-4A46-BC6A-1BEA146370CC}" type="datetimeFigureOut">
              <a:rPr lang="en-ID" smtClean="0"/>
              <a:t>03/10/2020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3D3C349-1F86-4BAE-B159-ABC3F0402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BF338E03-A75F-4588-B1BB-B537F082A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90AE-081C-4D25-A469-EB31CE46B0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79008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1791D79-52B9-47C0-B7C4-17D335E03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DF2D4F52-2A01-47D9-8527-00E7BEF651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F9BEAB84-40B9-4664-9F71-FF177EA9BE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A721C36-D355-4714-8AE8-BDCD318D2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348BC-DF68-4A46-BC6A-1BEA146370CC}" type="datetimeFigureOut">
              <a:rPr lang="en-ID" smtClean="0"/>
              <a:t>03/10/2020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13045EEA-2DFB-4686-A50E-C75CEFDD4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B95AE9F-DDDE-46CB-9125-0FEDAA162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90AE-081C-4D25-A469-EB31CE46B0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71948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60566C87-BB43-494E-97A4-570A8D79A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E73A382-F163-4E72-A404-87716082ED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ED05358-2181-4DCA-BBD2-7058AFD937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E348BC-DF68-4A46-BC6A-1BEA146370CC}" type="datetimeFigureOut">
              <a:rPr lang="en-ID" smtClean="0"/>
              <a:t>03/10/2020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01872F0-66F1-4EA7-BA1E-FE390F4818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0E1D0EE-4D3A-4460-9D6D-8617A477BE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390AE-081C-4D25-A469-EB31CE46B0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22371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2.png"/><Relationship Id="rId7" Type="http://schemas.openxmlformats.org/officeDocument/2006/relationships/image" Target="../media/image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14.png"/><Relationship Id="rId10" Type="http://schemas.openxmlformats.org/officeDocument/2006/relationships/image" Target="../media/image10.png"/><Relationship Id="rId4" Type="http://schemas.openxmlformats.org/officeDocument/2006/relationships/image" Target="../media/image13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2.png"/><Relationship Id="rId7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11" Type="http://schemas.openxmlformats.org/officeDocument/2006/relationships/image" Target="../media/image10.png"/><Relationship Id="rId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1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2.png"/><Relationship Id="rId7" Type="http://schemas.openxmlformats.org/officeDocument/2006/relationships/image" Target="../media/image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14.png"/><Relationship Id="rId10" Type="http://schemas.openxmlformats.org/officeDocument/2006/relationships/image" Target="../media/image10.png"/><Relationship Id="rId4" Type="http://schemas.openxmlformats.org/officeDocument/2006/relationships/image" Target="../media/image13.pn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2.png"/><Relationship Id="rId7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11" Type="http://schemas.openxmlformats.org/officeDocument/2006/relationships/image" Target="../media/image10.png"/><Relationship Id="rId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13.png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2.png"/><Relationship Id="rId7" Type="http://schemas.openxmlformats.org/officeDocument/2006/relationships/chart" Target="../charts/chart1.xml"/><Relationship Id="rId12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11" Type="http://schemas.openxmlformats.org/officeDocument/2006/relationships/image" Target="../media/image9.png"/><Relationship Id="rId5" Type="http://schemas.openxmlformats.org/officeDocument/2006/relationships/image" Target="../media/image14.png"/><Relationship Id="rId10" Type="http://schemas.openxmlformats.org/officeDocument/2006/relationships/image" Target="../media/image8.png"/><Relationship Id="rId4" Type="http://schemas.openxmlformats.org/officeDocument/2006/relationships/image" Target="../media/image13.png"/><Relationship Id="rId9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2.png"/><Relationship Id="rId7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11" Type="http://schemas.openxmlformats.org/officeDocument/2006/relationships/image" Target="../media/image10.png"/><Relationship Id="rId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1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AC1CFB1A-64BA-4896-AF05-877135FDC637}"/>
              </a:ext>
            </a:extLst>
          </p:cNvPr>
          <p:cNvSpPr/>
          <p:nvPr/>
        </p:nvSpPr>
        <p:spPr>
          <a:xfrm>
            <a:off x="3311227" y="6430617"/>
            <a:ext cx="8880773" cy="42738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xmlns="" id="{ADF47A1D-D191-4D3D-A681-3BCEADD4417A}"/>
              </a:ext>
            </a:extLst>
          </p:cNvPr>
          <p:cNvSpPr/>
          <p:nvPr/>
        </p:nvSpPr>
        <p:spPr>
          <a:xfrm>
            <a:off x="955866" y="2042119"/>
            <a:ext cx="2961434" cy="2996273"/>
          </a:xfrm>
          <a:prstGeom prst="ellipse">
            <a:avLst/>
          </a:prstGeom>
          <a:solidFill>
            <a:schemeClr val="accent5">
              <a:lumMod val="75000"/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xmlns="" id="{80FC0F75-CDC8-4DF0-A417-C93BB7B53DA6}"/>
              </a:ext>
            </a:extLst>
          </p:cNvPr>
          <p:cNvSpPr/>
          <p:nvPr/>
        </p:nvSpPr>
        <p:spPr>
          <a:xfrm>
            <a:off x="1561938" y="2658496"/>
            <a:ext cx="1749289" cy="176986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CC673554-802D-4B0A-B76F-3871C9ED3B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60091"/>
            <a:ext cx="3598606" cy="5397909"/>
          </a:xfrm>
          <a:prstGeom prst="rect">
            <a:avLst/>
          </a:prstGeom>
          <a:noFill/>
          <a:effectLst>
            <a:softEdge rad="12700"/>
          </a:effectLst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xmlns="" id="{185A9DEB-B9A6-461F-B03B-07AAD63C5DDD}"/>
              </a:ext>
            </a:extLst>
          </p:cNvPr>
          <p:cNvSpPr/>
          <p:nvPr/>
        </p:nvSpPr>
        <p:spPr>
          <a:xfrm>
            <a:off x="2815511" y="4256558"/>
            <a:ext cx="1566189" cy="1584614"/>
          </a:xfrm>
          <a:prstGeom prst="ellipse">
            <a:avLst/>
          </a:prstGeom>
          <a:solidFill>
            <a:schemeClr val="accent5">
              <a:lumMod val="40000"/>
              <a:lumOff val="6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xmlns="" id="{6BD6EC69-38D7-41FA-A81B-36C91C6CDF15}"/>
              </a:ext>
            </a:extLst>
          </p:cNvPr>
          <p:cNvSpPr/>
          <p:nvPr/>
        </p:nvSpPr>
        <p:spPr>
          <a:xfrm>
            <a:off x="11593285" y="1609028"/>
            <a:ext cx="174172" cy="1741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11" name="Content Placeholder 5">
            <a:extLst>
              <a:ext uri="{FF2B5EF4-FFF2-40B4-BE49-F238E27FC236}">
                <a16:creationId xmlns:a16="http://schemas.microsoft.com/office/drawing/2014/main" xmlns="" id="{92E2F160-88C1-4BF2-86C9-F9F66D8112B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4787" y="362684"/>
            <a:ext cx="537144" cy="53714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3B5B0EA0-65D0-4F13-8A7C-48ABBA8CED5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4207" y="454638"/>
            <a:ext cx="645181" cy="44848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3F7FFC57-BDC2-4A8C-A906-785EE11950B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8681" y="262250"/>
            <a:ext cx="835704" cy="83570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31C3C6AA-2123-4057-B607-A8223918120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4949" y="359931"/>
            <a:ext cx="933300" cy="601312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5F22D0A1-6B4C-4E06-8BC0-DB2F56A44964}"/>
              </a:ext>
            </a:extLst>
          </p:cNvPr>
          <p:cNvSpPr txBox="1"/>
          <p:nvPr/>
        </p:nvSpPr>
        <p:spPr>
          <a:xfrm>
            <a:off x="11449539" y="1966136"/>
            <a:ext cx="461665" cy="3398303"/>
          </a:xfrm>
          <a:prstGeom prst="rect">
            <a:avLst/>
          </a:prstGeom>
          <a:noFill/>
        </p:spPr>
        <p:txBody>
          <a:bodyPr vert="vert" wrap="none" rtlCol="0" anchor="t" anchorCtr="0">
            <a:spAutoFit/>
          </a:bodyPr>
          <a:lstStyle/>
          <a:p>
            <a:r>
              <a:rPr lang="en-US" dirty="0">
                <a:solidFill>
                  <a:srgbClr val="B4C7E7"/>
                </a:solidFill>
              </a:rPr>
              <a:t>Instrumentation  Engineering Dept.</a:t>
            </a:r>
            <a:endParaRPr lang="en-ID" dirty="0">
              <a:solidFill>
                <a:srgbClr val="B4C7E7"/>
              </a:solidFill>
            </a:endParaRPr>
          </a:p>
        </p:txBody>
      </p:sp>
      <p:sp>
        <p:nvSpPr>
          <p:cNvPr id="18" name="Title 110">
            <a:extLst>
              <a:ext uri="{FF2B5EF4-FFF2-40B4-BE49-F238E27FC236}">
                <a16:creationId xmlns:a16="http://schemas.microsoft.com/office/drawing/2014/main" xmlns="" id="{03564234-F943-400A-B77E-004841440B7D}"/>
              </a:ext>
            </a:extLst>
          </p:cNvPr>
          <p:cNvSpPr txBox="1">
            <a:spLocks/>
          </p:cNvSpPr>
          <p:nvPr/>
        </p:nvSpPr>
        <p:spPr>
          <a:xfrm>
            <a:off x="4913934" y="2378338"/>
            <a:ext cx="5465131" cy="116243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Lorem Ipsum</a:t>
            </a:r>
            <a:endParaRPr lang="en-ID" sz="72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9" name="Title 110">
            <a:extLst>
              <a:ext uri="{FF2B5EF4-FFF2-40B4-BE49-F238E27FC236}">
                <a16:creationId xmlns:a16="http://schemas.microsoft.com/office/drawing/2014/main" xmlns="" id="{8B359973-FEF4-4CB6-8EEC-38E5CEFBB422}"/>
              </a:ext>
            </a:extLst>
          </p:cNvPr>
          <p:cNvSpPr txBox="1">
            <a:spLocks/>
          </p:cNvSpPr>
          <p:nvPr/>
        </p:nvSpPr>
        <p:spPr>
          <a:xfrm>
            <a:off x="4987774" y="2852000"/>
            <a:ext cx="3911025" cy="116243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000" dirty="0" err="1">
                <a:solidFill>
                  <a:schemeClr val="accent1">
                    <a:lumMod val="50000"/>
                  </a:schemeClr>
                </a:solidFill>
              </a:rPr>
              <a:t>Lorem</a:t>
            </a:r>
            <a:r>
              <a:rPr lang="es-ES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2000" dirty="0" err="1">
                <a:solidFill>
                  <a:schemeClr val="accent1">
                    <a:lumMod val="50000"/>
                  </a:schemeClr>
                </a:solidFill>
              </a:rPr>
              <a:t>Ipsum</a:t>
            </a:r>
            <a:r>
              <a:rPr lang="es-ES" sz="2000" dirty="0">
                <a:solidFill>
                  <a:schemeClr val="accent1">
                    <a:lumMod val="50000"/>
                  </a:schemeClr>
                </a:solidFill>
              </a:rPr>
              <a:t> es simplemente el texto de relleno</a:t>
            </a:r>
            <a:endParaRPr lang="en-ID" sz="20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xmlns="" id="{971A91C8-95D1-42AE-89EF-AB283FFF8962}"/>
              </a:ext>
            </a:extLst>
          </p:cNvPr>
          <p:cNvSpPr/>
          <p:nvPr/>
        </p:nvSpPr>
        <p:spPr>
          <a:xfrm>
            <a:off x="-931661" y="-938318"/>
            <a:ext cx="2373218" cy="2401137"/>
          </a:xfrm>
          <a:prstGeom prst="ellipse">
            <a:avLst/>
          </a:prstGeom>
          <a:solidFill>
            <a:schemeClr val="accent2">
              <a:lumMod val="75000"/>
              <a:alpha val="4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xmlns="" id="{FA292240-D4DC-482C-AA9F-52112F0142A2}"/>
              </a:ext>
            </a:extLst>
          </p:cNvPr>
          <p:cNvSpPr/>
          <p:nvPr/>
        </p:nvSpPr>
        <p:spPr>
          <a:xfrm>
            <a:off x="-445970" y="-446914"/>
            <a:ext cx="1401836" cy="1418327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xmlns="" id="{9B623626-E40E-429A-B253-35EDE2A86A39}"/>
              </a:ext>
            </a:extLst>
          </p:cNvPr>
          <p:cNvSpPr/>
          <p:nvPr/>
        </p:nvSpPr>
        <p:spPr>
          <a:xfrm>
            <a:off x="9156068" y="2302870"/>
            <a:ext cx="1222997" cy="1237385"/>
          </a:xfrm>
          <a:prstGeom prst="ellipse">
            <a:avLst/>
          </a:prstGeom>
          <a:solidFill>
            <a:schemeClr val="accent5">
              <a:lumMod val="75000"/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grpSp>
        <p:nvGrpSpPr>
          <p:cNvPr id="2" name="Group 1"/>
          <p:cNvGrpSpPr/>
          <p:nvPr/>
        </p:nvGrpSpPr>
        <p:grpSpPr>
          <a:xfrm>
            <a:off x="4174032" y="6518705"/>
            <a:ext cx="7573245" cy="259084"/>
            <a:chOff x="4195298" y="6518705"/>
            <a:chExt cx="7573245" cy="259084"/>
          </a:xfrm>
        </p:grpSpPr>
        <p:sp>
          <p:nvSpPr>
            <p:cNvPr id="24" name="TextBox 23"/>
            <p:cNvSpPr txBox="1"/>
            <p:nvPr/>
          </p:nvSpPr>
          <p:spPr>
            <a:xfrm>
              <a:off x="4400812" y="6546735"/>
              <a:ext cx="149912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Its.ac.id/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  <p:pic>
          <p:nvPicPr>
            <p:cNvPr id="25" name="Picture 2" descr="D:\KULIAH\PROMOSI DTINS\LOGO\putih_web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95298" y="6518705"/>
              <a:ext cx="226780" cy="2267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4" descr="D:\KULIAH\PROMOSI DTINS\LOGO\putih_youtube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91225" y="6562418"/>
              <a:ext cx="253087" cy="1781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" name="TextBox 26"/>
            <p:cNvSpPr txBox="1"/>
            <p:nvPr/>
          </p:nvSpPr>
          <p:spPr>
            <a:xfrm>
              <a:off x="6081717" y="6543500"/>
              <a:ext cx="159050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Teknik</a:t>
              </a:r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 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</a:t>
              </a:r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 ITS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  <p:pic>
          <p:nvPicPr>
            <p:cNvPr id="28" name="Picture 5" descr="D:\KULIAH\PROMOSI DTINS\LOGO\putih_instagram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5251" y="6539971"/>
              <a:ext cx="236121" cy="2378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/>
            <p:cNvSpPr txBox="1"/>
            <p:nvPr/>
          </p:nvSpPr>
          <p:spPr>
            <a:xfrm>
              <a:off x="7807808" y="6544628"/>
              <a:ext cx="133882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@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instrumentasi_its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  <p:pic>
          <p:nvPicPr>
            <p:cNvPr id="30" name="Picture 6" descr="D:\KULIAH\PROMOSI DTINS\LOGO\putih_facebook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15866" y="6543439"/>
              <a:ext cx="104133" cy="2231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TextBox 30"/>
            <p:cNvSpPr txBox="1"/>
            <p:nvPr/>
          </p:nvSpPr>
          <p:spPr>
            <a:xfrm>
              <a:off x="9177707" y="6537529"/>
              <a:ext cx="124745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@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instrumentasiits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  <p:pic>
          <p:nvPicPr>
            <p:cNvPr id="32" name="Picture 7" descr="D:\KULIAH\PROMOSI DTINS\LOGO\putih_twitter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83644" y="6562169"/>
              <a:ext cx="249850" cy="2031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TextBox 32"/>
            <p:cNvSpPr txBox="1"/>
            <p:nvPr/>
          </p:nvSpPr>
          <p:spPr>
            <a:xfrm>
              <a:off x="10551543" y="6533434"/>
              <a:ext cx="121700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@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instrumentasits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7586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Oval 31">
            <a:extLst>
              <a:ext uri="{FF2B5EF4-FFF2-40B4-BE49-F238E27FC236}">
                <a16:creationId xmlns:a16="http://schemas.microsoft.com/office/drawing/2014/main" xmlns="" id="{4029D62C-8B1B-4736-9133-74BD5C262A65}"/>
              </a:ext>
            </a:extLst>
          </p:cNvPr>
          <p:cNvSpPr/>
          <p:nvPr/>
        </p:nvSpPr>
        <p:spPr>
          <a:xfrm>
            <a:off x="9649699" y="3491977"/>
            <a:ext cx="1077835" cy="1090515"/>
          </a:xfrm>
          <a:prstGeom prst="ellipse">
            <a:avLst/>
          </a:prstGeom>
          <a:solidFill>
            <a:schemeClr val="accent3">
              <a:lumMod val="20000"/>
              <a:lumOff val="80000"/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9152427D-7DE8-462E-9585-CF08D4035AD6}"/>
              </a:ext>
            </a:extLst>
          </p:cNvPr>
          <p:cNvGrpSpPr/>
          <p:nvPr/>
        </p:nvGrpSpPr>
        <p:grpSpPr>
          <a:xfrm rot="10800000">
            <a:off x="8169342" y="-427213"/>
            <a:ext cx="2960713" cy="2865768"/>
            <a:chOff x="5532676" y="4519028"/>
            <a:chExt cx="1792495" cy="1628111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xmlns="" id="{185A9DEB-B9A6-461F-B03B-07AAD63C5DDD}"/>
                </a:ext>
              </a:extLst>
            </p:cNvPr>
            <p:cNvSpPr/>
            <p:nvPr/>
          </p:nvSpPr>
          <p:spPr>
            <a:xfrm>
              <a:off x="5532676" y="4519028"/>
              <a:ext cx="1566189" cy="1584614"/>
            </a:xfrm>
            <a:prstGeom prst="ellipse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 dirty="0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xmlns="" id="{02291EAA-D30B-4413-8B9E-651C74121450}"/>
                </a:ext>
              </a:extLst>
            </p:cNvPr>
            <p:cNvSpPr/>
            <p:nvPr/>
          </p:nvSpPr>
          <p:spPr>
            <a:xfrm>
              <a:off x="5881495" y="4828611"/>
              <a:ext cx="868551" cy="87876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 dirty="0"/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xmlns="" id="{9228F9F7-7E88-434C-BCF5-1FE45D0C6281}"/>
                </a:ext>
              </a:extLst>
            </p:cNvPr>
            <p:cNvSpPr/>
            <p:nvPr/>
          </p:nvSpPr>
          <p:spPr>
            <a:xfrm>
              <a:off x="5532676" y="5335747"/>
              <a:ext cx="1566190" cy="81139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xmlns="" id="{02F06C35-239F-4C84-B6CB-C8ACB820EF91}"/>
                </a:ext>
              </a:extLst>
            </p:cNvPr>
            <p:cNvSpPr/>
            <p:nvPr/>
          </p:nvSpPr>
          <p:spPr>
            <a:xfrm rot="16613413">
              <a:off x="6425824" y="4460195"/>
              <a:ext cx="806627" cy="99206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 dirty="0"/>
            </a:p>
          </p:txBody>
        </p: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AC1CFB1A-64BA-4896-AF05-877135FDC637}"/>
              </a:ext>
            </a:extLst>
          </p:cNvPr>
          <p:cNvSpPr/>
          <p:nvPr/>
        </p:nvSpPr>
        <p:spPr>
          <a:xfrm>
            <a:off x="1" y="6430617"/>
            <a:ext cx="12192000" cy="42738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8D1DCD90-6ED3-4D9C-938A-328F4F57A10A}"/>
              </a:ext>
            </a:extLst>
          </p:cNvPr>
          <p:cNvGrpSpPr/>
          <p:nvPr/>
        </p:nvGrpSpPr>
        <p:grpSpPr>
          <a:xfrm>
            <a:off x="1377382" y="1110405"/>
            <a:ext cx="985650" cy="997245"/>
            <a:chOff x="955866" y="2042119"/>
            <a:chExt cx="985650" cy="997245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xmlns="" id="{ADF47A1D-D191-4D3D-A681-3BCEADD4417A}"/>
                </a:ext>
              </a:extLst>
            </p:cNvPr>
            <p:cNvSpPr/>
            <p:nvPr/>
          </p:nvSpPr>
          <p:spPr>
            <a:xfrm>
              <a:off x="955866" y="2042119"/>
              <a:ext cx="985650" cy="997245"/>
            </a:xfrm>
            <a:prstGeom prst="ellipse">
              <a:avLst/>
            </a:prstGeom>
            <a:solidFill>
              <a:schemeClr val="accent5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 dirty="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xmlns="" id="{80FC0F75-CDC8-4DF0-A417-C93BB7B53DA6}"/>
                </a:ext>
              </a:extLst>
            </p:cNvPr>
            <p:cNvSpPr/>
            <p:nvPr/>
          </p:nvSpPr>
          <p:spPr>
            <a:xfrm>
              <a:off x="1160269" y="2246210"/>
              <a:ext cx="582213" cy="5890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 dirty="0"/>
            </a:p>
          </p:txBody>
        </p:sp>
      </p:grpSp>
      <p:sp>
        <p:nvSpPr>
          <p:cNvPr id="10" name="Oval 9">
            <a:extLst>
              <a:ext uri="{FF2B5EF4-FFF2-40B4-BE49-F238E27FC236}">
                <a16:creationId xmlns:a16="http://schemas.microsoft.com/office/drawing/2014/main" xmlns="" id="{6BD6EC69-38D7-41FA-A81B-36C91C6CDF15}"/>
              </a:ext>
            </a:extLst>
          </p:cNvPr>
          <p:cNvSpPr/>
          <p:nvPr/>
        </p:nvSpPr>
        <p:spPr>
          <a:xfrm>
            <a:off x="278288" y="700225"/>
            <a:ext cx="174172" cy="1741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11" name="Content Placeholder 5">
            <a:extLst>
              <a:ext uri="{FF2B5EF4-FFF2-40B4-BE49-F238E27FC236}">
                <a16:creationId xmlns:a16="http://schemas.microsoft.com/office/drawing/2014/main" xmlns="" id="{92E2F160-88C1-4BF2-86C9-F9F66D8112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7841" y="282486"/>
            <a:ext cx="394194" cy="39419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3B5B0EA0-65D0-4F13-8A7C-48ABBA8CED5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8497" y="335229"/>
            <a:ext cx="473479" cy="32913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3F7FFC57-BDC2-4A8C-A906-785EE11950B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8617" y="181584"/>
            <a:ext cx="613298" cy="61329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31C3C6AA-2123-4057-B607-A8223918120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338" y="258940"/>
            <a:ext cx="684921" cy="44128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5F22D0A1-6B4C-4E06-8BC0-DB2F56A44964}"/>
              </a:ext>
            </a:extLst>
          </p:cNvPr>
          <p:cNvSpPr txBox="1"/>
          <p:nvPr/>
        </p:nvSpPr>
        <p:spPr>
          <a:xfrm>
            <a:off x="134542" y="1057333"/>
            <a:ext cx="461665" cy="3398303"/>
          </a:xfrm>
          <a:prstGeom prst="rect">
            <a:avLst/>
          </a:prstGeom>
          <a:noFill/>
        </p:spPr>
        <p:txBody>
          <a:bodyPr vert="vert270" wrap="none" rtlCol="0" anchor="t" anchorCtr="0">
            <a:spAutoFit/>
          </a:bodyPr>
          <a:lstStyle/>
          <a:p>
            <a:r>
              <a:rPr lang="en-US" dirty="0">
                <a:solidFill>
                  <a:srgbClr val="B4C7E7"/>
                </a:solidFill>
              </a:rPr>
              <a:t>Instrumentation  Engineering Dept.</a:t>
            </a:r>
            <a:endParaRPr lang="en-ID" dirty="0">
              <a:solidFill>
                <a:srgbClr val="B4C7E7"/>
              </a:solidFill>
            </a:endParaRPr>
          </a:p>
        </p:txBody>
      </p:sp>
      <p:sp>
        <p:nvSpPr>
          <p:cNvPr id="18" name="Title 110">
            <a:extLst>
              <a:ext uri="{FF2B5EF4-FFF2-40B4-BE49-F238E27FC236}">
                <a16:creationId xmlns:a16="http://schemas.microsoft.com/office/drawing/2014/main" xmlns="" id="{03564234-F943-400A-B77E-004841440B7D}"/>
              </a:ext>
            </a:extLst>
          </p:cNvPr>
          <p:cNvSpPr txBox="1">
            <a:spLocks/>
          </p:cNvSpPr>
          <p:nvPr/>
        </p:nvSpPr>
        <p:spPr>
          <a:xfrm>
            <a:off x="1799303" y="1487835"/>
            <a:ext cx="5465131" cy="116243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Content.</a:t>
            </a:r>
            <a:endParaRPr lang="en-ID" sz="72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9" name="Title 110">
            <a:extLst>
              <a:ext uri="{FF2B5EF4-FFF2-40B4-BE49-F238E27FC236}">
                <a16:creationId xmlns:a16="http://schemas.microsoft.com/office/drawing/2014/main" xmlns="" id="{8B359973-FEF4-4CB6-8EEC-38E5CEFBB422}"/>
              </a:ext>
            </a:extLst>
          </p:cNvPr>
          <p:cNvSpPr txBox="1">
            <a:spLocks/>
          </p:cNvSpPr>
          <p:nvPr/>
        </p:nvSpPr>
        <p:spPr>
          <a:xfrm>
            <a:off x="2404746" y="2484099"/>
            <a:ext cx="3911025" cy="116243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000" b="1" dirty="0" err="1">
                <a:solidFill>
                  <a:schemeClr val="accent1">
                    <a:lumMod val="50000"/>
                  </a:schemeClr>
                </a:solidFill>
              </a:rPr>
              <a:t>Lorem</a:t>
            </a: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accent1">
                    <a:lumMod val="50000"/>
                  </a:schemeClr>
                </a:solidFill>
              </a:rPr>
              <a:t>Ipsum</a:t>
            </a: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</a:rPr>
              <a:t> es simplemente el texto de relleno</a:t>
            </a:r>
            <a:endParaRPr lang="en-ID" sz="20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xmlns="" id="{9B623626-E40E-429A-B253-35EDE2A86A39}"/>
              </a:ext>
            </a:extLst>
          </p:cNvPr>
          <p:cNvSpPr/>
          <p:nvPr/>
        </p:nvSpPr>
        <p:spPr>
          <a:xfrm>
            <a:off x="2014999" y="3088721"/>
            <a:ext cx="245340" cy="248226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25" name="Title 110">
            <a:extLst>
              <a:ext uri="{FF2B5EF4-FFF2-40B4-BE49-F238E27FC236}">
                <a16:creationId xmlns:a16="http://schemas.microsoft.com/office/drawing/2014/main" xmlns="" id="{EDFF6477-3EEC-4543-A9B5-44A790EE6FF9}"/>
              </a:ext>
            </a:extLst>
          </p:cNvPr>
          <p:cNvSpPr txBox="1">
            <a:spLocks/>
          </p:cNvSpPr>
          <p:nvPr/>
        </p:nvSpPr>
        <p:spPr>
          <a:xfrm>
            <a:off x="2404746" y="3265508"/>
            <a:ext cx="3911025" cy="116243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000" b="1" dirty="0" err="1">
                <a:solidFill>
                  <a:schemeClr val="accent1">
                    <a:lumMod val="50000"/>
                  </a:schemeClr>
                </a:solidFill>
              </a:rPr>
              <a:t>Lorem</a:t>
            </a: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accent1">
                    <a:lumMod val="50000"/>
                  </a:schemeClr>
                </a:solidFill>
              </a:rPr>
              <a:t>Ipsum</a:t>
            </a: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</a:rPr>
              <a:t> es simplemente el texto de relleno</a:t>
            </a:r>
            <a:endParaRPr lang="en-ID" sz="20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xmlns="" id="{A0E920DB-565B-4C33-B9F8-03148A1C3126}"/>
              </a:ext>
            </a:extLst>
          </p:cNvPr>
          <p:cNvSpPr/>
          <p:nvPr/>
        </p:nvSpPr>
        <p:spPr>
          <a:xfrm>
            <a:off x="2014999" y="3870130"/>
            <a:ext cx="245340" cy="248226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27" name="Title 110">
            <a:extLst>
              <a:ext uri="{FF2B5EF4-FFF2-40B4-BE49-F238E27FC236}">
                <a16:creationId xmlns:a16="http://schemas.microsoft.com/office/drawing/2014/main" xmlns="" id="{425724D7-9F5B-4971-A3E8-B87C80785738}"/>
              </a:ext>
            </a:extLst>
          </p:cNvPr>
          <p:cNvSpPr txBox="1">
            <a:spLocks/>
          </p:cNvSpPr>
          <p:nvPr/>
        </p:nvSpPr>
        <p:spPr>
          <a:xfrm>
            <a:off x="6921214" y="2484099"/>
            <a:ext cx="3911025" cy="116243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000" b="1" dirty="0" err="1">
                <a:solidFill>
                  <a:schemeClr val="accent1">
                    <a:lumMod val="50000"/>
                  </a:schemeClr>
                </a:solidFill>
              </a:rPr>
              <a:t>Lorem</a:t>
            </a: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accent1">
                    <a:lumMod val="50000"/>
                  </a:schemeClr>
                </a:solidFill>
              </a:rPr>
              <a:t>Ipsum</a:t>
            </a: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</a:rPr>
              <a:t> es simplemente el texto de relleno</a:t>
            </a:r>
            <a:endParaRPr lang="en-ID" sz="20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xmlns="" id="{24358CA5-E1B1-43ED-B7DB-3947D5D861D6}"/>
              </a:ext>
            </a:extLst>
          </p:cNvPr>
          <p:cNvSpPr/>
          <p:nvPr/>
        </p:nvSpPr>
        <p:spPr>
          <a:xfrm>
            <a:off x="6531467" y="3088721"/>
            <a:ext cx="245340" cy="248226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29" name="Title 110">
            <a:extLst>
              <a:ext uri="{FF2B5EF4-FFF2-40B4-BE49-F238E27FC236}">
                <a16:creationId xmlns:a16="http://schemas.microsoft.com/office/drawing/2014/main" xmlns="" id="{D110378B-D510-4BB8-B975-A4B70D78FB85}"/>
              </a:ext>
            </a:extLst>
          </p:cNvPr>
          <p:cNvSpPr txBox="1">
            <a:spLocks/>
          </p:cNvSpPr>
          <p:nvPr/>
        </p:nvSpPr>
        <p:spPr>
          <a:xfrm>
            <a:off x="6921214" y="3265508"/>
            <a:ext cx="3911025" cy="116243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s-ES" sz="2000" b="1" dirty="0" err="1">
                <a:solidFill>
                  <a:schemeClr val="accent1">
                    <a:lumMod val="50000"/>
                  </a:schemeClr>
                </a:solidFill>
              </a:rPr>
              <a:t>Lorem</a:t>
            </a: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2000" b="1" dirty="0" err="1">
                <a:solidFill>
                  <a:schemeClr val="accent1">
                    <a:lumMod val="50000"/>
                  </a:schemeClr>
                </a:solidFill>
              </a:rPr>
              <a:t>Ipsum</a:t>
            </a: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</a:rPr>
              <a:t> es simplemente el texto de relleno</a:t>
            </a:r>
            <a:endParaRPr lang="en-ID" sz="20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xmlns="" id="{50DE0EA0-C49B-453C-8748-BDCD21641A0D}"/>
              </a:ext>
            </a:extLst>
          </p:cNvPr>
          <p:cNvSpPr/>
          <p:nvPr/>
        </p:nvSpPr>
        <p:spPr>
          <a:xfrm>
            <a:off x="6531467" y="3870130"/>
            <a:ext cx="245340" cy="248226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grpSp>
        <p:nvGrpSpPr>
          <p:cNvPr id="34" name="Group 33"/>
          <p:cNvGrpSpPr/>
          <p:nvPr/>
        </p:nvGrpSpPr>
        <p:grpSpPr>
          <a:xfrm>
            <a:off x="1848966" y="6519072"/>
            <a:ext cx="8424037" cy="268843"/>
            <a:chOff x="1701111" y="6539971"/>
            <a:chExt cx="8424037" cy="268843"/>
          </a:xfrm>
        </p:grpSpPr>
        <p:sp>
          <p:nvSpPr>
            <p:cNvPr id="35" name="TextBox 34"/>
            <p:cNvSpPr txBox="1"/>
            <p:nvPr/>
          </p:nvSpPr>
          <p:spPr>
            <a:xfrm>
              <a:off x="1927891" y="6557368"/>
              <a:ext cx="149912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Its.ac.id/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  <p:pic>
          <p:nvPicPr>
            <p:cNvPr id="36" name="Picture 2" descr="D:\KULIAH\PROMOSI DTINS\LOGO\putih_web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1111" y="6539971"/>
              <a:ext cx="226780" cy="2267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" name="Picture 4" descr="D:\KULIAH\PROMOSI DTINS\LOGO\putih_youtube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5112" y="6593666"/>
              <a:ext cx="253087" cy="1781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8" name="TextBox 37"/>
            <p:cNvSpPr txBox="1"/>
            <p:nvPr/>
          </p:nvSpPr>
          <p:spPr>
            <a:xfrm>
              <a:off x="3766933" y="6577982"/>
              <a:ext cx="159050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Teknik</a:t>
              </a:r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 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</a:t>
              </a:r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 ITS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  <p:pic>
          <p:nvPicPr>
            <p:cNvPr id="39" name="Picture 5" descr="D:\KULIAH\PROMOSI DTINS\LOGO\putih_instagram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01715" y="6570996"/>
              <a:ext cx="236121" cy="2378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0" name="TextBox 39"/>
            <p:cNvSpPr txBox="1"/>
            <p:nvPr/>
          </p:nvSpPr>
          <p:spPr>
            <a:xfrm>
              <a:off x="5705937" y="6567349"/>
              <a:ext cx="133882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@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instrumentasi_its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  <p:pic>
          <p:nvPicPr>
            <p:cNvPr id="41" name="Picture 6" descr="D:\KULIAH\PROMOSI DTINS\LOGO\putih_facebook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41183" y="6565021"/>
              <a:ext cx="104133" cy="2231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2" name="TextBox 41"/>
            <p:cNvSpPr txBox="1"/>
            <p:nvPr/>
          </p:nvSpPr>
          <p:spPr>
            <a:xfrm>
              <a:off x="7313417" y="6558537"/>
              <a:ext cx="124745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@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instrumentasiits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  <p:pic>
          <p:nvPicPr>
            <p:cNvPr id="43" name="Picture 7" descr="D:\KULIAH\PROMOSI DTINS\LOGO\putih_twitter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79564" y="6562169"/>
              <a:ext cx="249850" cy="2031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4" name="TextBox 43"/>
            <p:cNvSpPr txBox="1"/>
            <p:nvPr/>
          </p:nvSpPr>
          <p:spPr>
            <a:xfrm>
              <a:off x="8908148" y="6555662"/>
              <a:ext cx="121700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@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instrumentasits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4804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xmlns="" id="{185A9DEB-B9A6-461F-B03B-07AAD63C5DDD}"/>
              </a:ext>
            </a:extLst>
          </p:cNvPr>
          <p:cNvSpPr/>
          <p:nvPr/>
        </p:nvSpPr>
        <p:spPr>
          <a:xfrm rot="10800000">
            <a:off x="8697685" y="1311247"/>
            <a:ext cx="3277935" cy="3358682"/>
          </a:xfrm>
          <a:prstGeom prst="ellipse">
            <a:avLst/>
          </a:prstGeom>
          <a:solidFill>
            <a:schemeClr val="accent5">
              <a:lumMod val="40000"/>
              <a:lumOff val="6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AC1CFB1A-64BA-4896-AF05-877135FDC637}"/>
              </a:ext>
            </a:extLst>
          </p:cNvPr>
          <p:cNvSpPr/>
          <p:nvPr/>
        </p:nvSpPr>
        <p:spPr>
          <a:xfrm>
            <a:off x="1" y="6430617"/>
            <a:ext cx="12192000" cy="42738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8D1DCD90-6ED3-4D9C-938A-328F4F57A10A}"/>
              </a:ext>
            </a:extLst>
          </p:cNvPr>
          <p:cNvGrpSpPr/>
          <p:nvPr/>
        </p:nvGrpSpPr>
        <p:grpSpPr>
          <a:xfrm>
            <a:off x="1377382" y="1259827"/>
            <a:ext cx="985650" cy="997245"/>
            <a:chOff x="955866" y="2042119"/>
            <a:chExt cx="985650" cy="997245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xmlns="" id="{ADF47A1D-D191-4D3D-A681-3BCEADD4417A}"/>
                </a:ext>
              </a:extLst>
            </p:cNvPr>
            <p:cNvSpPr/>
            <p:nvPr/>
          </p:nvSpPr>
          <p:spPr>
            <a:xfrm>
              <a:off x="955866" y="2042119"/>
              <a:ext cx="985650" cy="997245"/>
            </a:xfrm>
            <a:prstGeom prst="ellipse">
              <a:avLst/>
            </a:prstGeom>
            <a:solidFill>
              <a:schemeClr val="accent5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 dirty="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xmlns="" id="{80FC0F75-CDC8-4DF0-A417-C93BB7B53DA6}"/>
                </a:ext>
              </a:extLst>
            </p:cNvPr>
            <p:cNvSpPr/>
            <p:nvPr/>
          </p:nvSpPr>
          <p:spPr>
            <a:xfrm>
              <a:off x="1160269" y="2246210"/>
              <a:ext cx="582213" cy="5890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 dirty="0"/>
            </a:p>
          </p:txBody>
        </p:sp>
      </p:grpSp>
      <p:sp>
        <p:nvSpPr>
          <p:cNvPr id="10" name="Oval 9">
            <a:extLst>
              <a:ext uri="{FF2B5EF4-FFF2-40B4-BE49-F238E27FC236}">
                <a16:creationId xmlns:a16="http://schemas.microsoft.com/office/drawing/2014/main" xmlns="" id="{6BD6EC69-38D7-41FA-A81B-36C91C6CDF15}"/>
              </a:ext>
            </a:extLst>
          </p:cNvPr>
          <p:cNvSpPr/>
          <p:nvPr/>
        </p:nvSpPr>
        <p:spPr>
          <a:xfrm>
            <a:off x="278288" y="700225"/>
            <a:ext cx="174172" cy="1741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11" name="Content Placeholder 5">
            <a:extLst>
              <a:ext uri="{FF2B5EF4-FFF2-40B4-BE49-F238E27FC236}">
                <a16:creationId xmlns:a16="http://schemas.microsoft.com/office/drawing/2014/main" xmlns="" id="{92E2F160-88C1-4BF2-86C9-F9F66D8112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7841" y="282486"/>
            <a:ext cx="394194" cy="39419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3B5B0EA0-65D0-4F13-8A7C-48ABBA8CED5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8497" y="335229"/>
            <a:ext cx="473479" cy="32913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3F7FFC57-BDC2-4A8C-A906-785EE11950B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8617" y="181584"/>
            <a:ext cx="613298" cy="61329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31C3C6AA-2123-4057-B607-A8223918120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338" y="258940"/>
            <a:ext cx="684921" cy="44128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5F22D0A1-6B4C-4E06-8BC0-DB2F56A44964}"/>
              </a:ext>
            </a:extLst>
          </p:cNvPr>
          <p:cNvSpPr txBox="1"/>
          <p:nvPr/>
        </p:nvSpPr>
        <p:spPr>
          <a:xfrm>
            <a:off x="134542" y="1057333"/>
            <a:ext cx="461665" cy="3398303"/>
          </a:xfrm>
          <a:prstGeom prst="rect">
            <a:avLst/>
          </a:prstGeom>
          <a:noFill/>
        </p:spPr>
        <p:txBody>
          <a:bodyPr vert="vert270" wrap="none" rtlCol="0" anchor="t" anchorCtr="0">
            <a:spAutoFit/>
          </a:bodyPr>
          <a:lstStyle/>
          <a:p>
            <a:r>
              <a:rPr lang="en-US" dirty="0">
                <a:solidFill>
                  <a:srgbClr val="B4C7E7"/>
                </a:solidFill>
              </a:rPr>
              <a:t>Instrumentation  Engineering Dept.</a:t>
            </a:r>
            <a:endParaRPr lang="en-ID" dirty="0">
              <a:solidFill>
                <a:srgbClr val="B4C7E7"/>
              </a:solidFill>
            </a:endParaRPr>
          </a:p>
        </p:txBody>
      </p:sp>
      <p:sp>
        <p:nvSpPr>
          <p:cNvPr id="18" name="Title 110">
            <a:extLst>
              <a:ext uri="{FF2B5EF4-FFF2-40B4-BE49-F238E27FC236}">
                <a16:creationId xmlns:a16="http://schemas.microsoft.com/office/drawing/2014/main" xmlns="" id="{03564234-F943-400A-B77E-004841440B7D}"/>
              </a:ext>
            </a:extLst>
          </p:cNvPr>
          <p:cNvSpPr txBox="1">
            <a:spLocks/>
          </p:cNvSpPr>
          <p:nvPr/>
        </p:nvSpPr>
        <p:spPr>
          <a:xfrm>
            <a:off x="1581785" y="1669003"/>
            <a:ext cx="4873897" cy="103667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Welcome.</a:t>
            </a:r>
            <a:endParaRPr lang="en-ID" sz="60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9" name="Title 110">
            <a:extLst>
              <a:ext uri="{FF2B5EF4-FFF2-40B4-BE49-F238E27FC236}">
                <a16:creationId xmlns:a16="http://schemas.microsoft.com/office/drawing/2014/main" xmlns="" id="{8B359973-FEF4-4CB6-8EEC-38E5CEFBB422}"/>
              </a:ext>
            </a:extLst>
          </p:cNvPr>
          <p:cNvSpPr txBox="1">
            <a:spLocks/>
          </p:cNvSpPr>
          <p:nvPr/>
        </p:nvSpPr>
        <p:spPr>
          <a:xfrm>
            <a:off x="1581785" y="2343742"/>
            <a:ext cx="5349075" cy="258864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ES" sz="2000" dirty="0" err="1">
                <a:solidFill>
                  <a:schemeClr val="accent1">
                    <a:lumMod val="50000"/>
                  </a:schemeClr>
                </a:solidFill>
              </a:rPr>
              <a:t>Lorem</a:t>
            </a:r>
            <a:r>
              <a:rPr lang="es-ES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2000" dirty="0" err="1">
                <a:solidFill>
                  <a:schemeClr val="accent1">
                    <a:lumMod val="50000"/>
                  </a:schemeClr>
                </a:solidFill>
              </a:rPr>
              <a:t>Ipsum</a:t>
            </a:r>
            <a:r>
              <a:rPr lang="es-ES" sz="2000" dirty="0">
                <a:solidFill>
                  <a:schemeClr val="accent1">
                    <a:lumMod val="50000"/>
                  </a:schemeClr>
                </a:solidFill>
              </a:rPr>
              <a:t> es simplemente el texto de relleno de las imprentas y archivos de texto. </a:t>
            </a:r>
            <a:r>
              <a:rPr lang="es-ES" sz="2000" dirty="0" err="1">
                <a:solidFill>
                  <a:schemeClr val="accent1">
                    <a:lumMod val="50000"/>
                  </a:schemeClr>
                </a:solidFill>
              </a:rPr>
              <a:t>Lorem</a:t>
            </a:r>
            <a:r>
              <a:rPr lang="es-ES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2000" dirty="0" err="1">
                <a:solidFill>
                  <a:schemeClr val="accent1">
                    <a:lumMod val="50000"/>
                  </a:schemeClr>
                </a:solidFill>
              </a:rPr>
              <a:t>Ipsum</a:t>
            </a:r>
            <a:r>
              <a:rPr lang="es-ES" sz="2000" dirty="0">
                <a:solidFill>
                  <a:schemeClr val="accent1">
                    <a:lumMod val="50000"/>
                  </a:schemeClr>
                </a:solidFill>
              </a:rPr>
              <a:t> ha sido el texto de relleno estándar de las industrias desde el año 1500, cuando un impresor (N. del T. persona que se dedica a la imprenta) desconocido usó una galería de textos y los mezcló de tal manera que logró hacer un libro de textos </a:t>
            </a:r>
            <a:r>
              <a:rPr lang="es-ES" sz="2000" dirty="0" err="1">
                <a:solidFill>
                  <a:schemeClr val="accent1">
                    <a:lumMod val="50000"/>
                  </a:schemeClr>
                </a:solidFill>
              </a:rPr>
              <a:t>especimen</a:t>
            </a:r>
            <a:r>
              <a:rPr lang="es-ES" sz="2000" dirty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en-ID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xmlns="" id="{7767F480-A82C-4055-BA66-CBC88EDE9CB2}"/>
              </a:ext>
            </a:extLst>
          </p:cNvPr>
          <p:cNvSpPr/>
          <p:nvPr/>
        </p:nvSpPr>
        <p:spPr>
          <a:xfrm>
            <a:off x="9211048" y="1861315"/>
            <a:ext cx="2303381" cy="230338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EC1AFE2A-D7EE-414D-866D-08CDB619A35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6180" y="2425047"/>
            <a:ext cx="2869735" cy="2988750"/>
          </a:xfrm>
          <a:prstGeom prst="ellipse">
            <a:avLst/>
          </a:prstGeom>
        </p:spPr>
      </p:pic>
      <p:sp>
        <p:nvSpPr>
          <p:cNvPr id="35" name="Oval 34">
            <a:extLst>
              <a:ext uri="{FF2B5EF4-FFF2-40B4-BE49-F238E27FC236}">
                <a16:creationId xmlns:a16="http://schemas.microsoft.com/office/drawing/2014/main" xmlns="" id="{F4F1875A-6283-464B-AC59-C384271FCC99}"/>
              </a:ext>
            </a:extLst>
          </p:cNvPr>
          <p:cNvSpPr/>
          <p:nvPr/>
        </p:nvSpPr>
        <p:spPr>
          <a:xfrm>
            <a:off x="10192325" y="901289"/>
            <a:ext cx="2303381" cy="230338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xmlns="" id="{2ED58788-93FD-4F24-9FB0-59E98AAF7C7B}"/>
              </a:ext>
            </a:extLst>
          </p:cNvPr>
          <p:cNvSpPr/>
          <p:nvPr/>
        </p:nvSpPr>
        <p:spPr>
          <a:xfrm>
            <a:off x="10926675" y="1647925"/>
            <a:ext cx="777122" cy="777122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grpSp>
        <p:nvGrpSpPr>
          <p:cNvPr id="20" name="Group 19"/>
          <p:cNvGrpSpPr/>
          <p:nvPr/>
        </p:nvGrpSpPr>
        <p:grpSpPr>
          <a:xfrm>
            <a:off x="1848966" y="6519072"/>
            <a:ext cx="8424037" cy="268843"/>
            <a:chOff x="1701111" y="6539971"/>
            <a:chExt cx="8424037" cy="268843"/>
          </a:xfrm>
        </p:grpSpPr>
        <p:sp>
          <p:nvSpPr>
            <p:cNvPr id="21" name="TextBox 20"/>
            <p:cNvSpPr txBox="1"/>
            <p:nvPr/>
          </p:nvSpPr>
          <p:spPr>
            <a:xfrm>
              <a:off x="1927891" y="6557368"/>
              <a:ext cx="149912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Its.ac.id/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  <p:pic>
          <p:nvPicPr>
            <p:cNvPr id="22" name="Picture 2" descr="D:\KULIAH\PROMOSI DTINS\LOGO\putih_web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1111" y="6539971"/>
              <a:ext cx="226780" cy="2267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4" descr="D:\KULIAH\PROMOSI DTINS\LOGO\putih_youtube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5112" y="6593666"/>
              <a:ext cx="253087" cy="1781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5" name="TextBox 24"/>
            <p:cNvSpPr txBox="1"/>
            <p:nvPr/>
          </p:nvSpPr>
          <p:spPr>
            <a:xfrm>
              <a:off x="3766933" y="6577982"/>
              <a:ext cx="159050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Teknik</a:t>
              </a:r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 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</a:t>
              </a:r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 ITS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  <p:pic>
          <p:nvPicPr>
            <p:cNvPr id="26" name="Picture 5" descr="D:\KULIAH\PROMOSI DTINS\LOGO\putih_instagram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01715" y="6570996"/>
              <a:ext cx="236121" cy="2378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" name="TextBox 26"/>
            <p:cNvSpPr txBox="1"/>
            <p:nvPr/>
          </p:nvSpPr>
          <p:spPr>
            <a:xfrm>
              <a:off x="5705937" y="6567349"/>
              <a:ext cx="133882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@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instrumentasi_its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  <p:pic>
          <p:nvPicPr>
            <p:cNvPr id="28" name="Picture 6" descr="D:\KULIAH\PROMOSI DTINS\LOGO\putih_facebook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41183" y="6565021"/>
              <a:ext cx="104133" cy="2231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/>
            <p:cNvSpPr txBox="1"/>
            <p:nvPr/>
          </p:nvSpPr>
          <p:spPr>
            <a:xfrm>
              <a:off x="7313417" y="6558537"/>
              <a:ext cx="124745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@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instrumentasiits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  <p:pic>
          <p:nvPicPr>
            <p:cNvPr id="30" name="Picture 7" descr="D:\KULIAH\PROMOSI DTINS\LOGO\putih_twitter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79564" y="6562169"/>
              <a:ext cx="249850" cy="2031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TextBox 30"/>
            <p:cNvSpPr txBox="1"/>
            <p:nvPr/>
          </p:nvSpPr>
          <p:spPr>
            <a:xfrm>
              <a:off x="8908148" y="6555662"/>
              <a:ext cx="121700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@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instrumentasits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1931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Arc 19">
            <a:extLst>
              <a:ext uri="{FF2B5EF4-FFF2-40B4-BE49-F238E27FC236}">
                <a16:creationId xmlns:a16="http://schemas.microsoft.com/office/drawing/2014/main" xmlns="" id="{30EC5A02-A9E2-440C-9606-6576C7BDF188}"/>
              </a:ext>
            </a:extLst>
          </p:cNvPr>
          <p:cNvSpPr/>
          <p:nvPr/>
        </p:nvSpPr>
        <p:spPr>
          <a:xfrm>
            <a:off x="10188617" y="5124151"/>
            <a:ext cx="1535385" cy="1535385"/>
          </a:xfrm>
          <a:prstGeom prst="arc">
            <a:avLst>
              <a:gd name="adj1" fmla="val 16200000"/>
              <a:gd name="adj2" fmla="val 16190643"/>
            </a:avLst>
          </a:prstGeom>
          <a:ln w="381000">
            <a:solidFill>
              <a:schemeClr val="accent2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bg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AC1CFB1A-64BA-4896-AF05-877135FDC637}"/>
              </a:ext>
            </a:extLst>
          </p:cNvPr>
          <p:cNvSpPr/>
          <p:nvPr/>
        </p:nvSpPr>
        <p:spPr>
          <a:xfrm>
            <a:off x="1" y="6430617"/>
            <a:ext cx="12192000" cy="42738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8D1DCD90-6ED3-4D9C-938A-328F4F57A10A}"/>
              </a:ext>
            </a:extLst>
          </p:cNvPr>
          <p:cNvGrpSpPr/>
          <p:nvPr/>
        </p:nvGrpSpPr>
        <p:grpSpPr>
          <a:xfrm>
            <a:off x="1377382" y="1259827"/>
            <a:ext cx="985650" cy="997245"/>
            <a:chOff x="955866" y="2042119"/>
            <a:chExt cx="985650" cy="997245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xmlns="" id="{ADF47A1D-D191-4D3D-A681-3BCEADD4417A}"/>
                </a:ext>
              </a:extLst>
            </p:cNvPr>
            <p:cNvSpPr/>
            <p:nvPr/>
          </p:nvSpPr>
          <p:spPr>
            <a:xfrm>
              <a:off x="955866" y="2042119"/>
              <a:ext cx="985650" cy="997245"/>
            </a:xfrm>
            <a:prstGeom prst="ellipse">
              <a:avLst/>
            </a:prstGeom>
            <a:solidFill>
              <a:schemeClr val="accent5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 dirty="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xmlns="" id="{80FC0F75-CDC8-4DF0-A417-C93BB7B53DA6}"/>
                </a:ext>
              </a:extLst>
            </p:cNvPr>
            <p:cNvSpPr/>
            <p:nvPr/>
          </p:nvSpPr>
          <p:spPr>
            <a:xfrm>
              <a:off x="1160269" y="2246210"/>
              <a:ext cx="582213" cy="58906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D" dirty="0"/>
            </a:p>
          </p:txBody>
        </p:sp>
      </p:grpSp>
      <p:sp>
        <p:nvSpPr>
          <p:cNvPr id="10" name="Oval 9">
            <a:extLst>
              <a:ext uri="{FF2B5EF4-FFF2-40B4-BE49-F238E27FC236}">
                <a16:creationId xmlns:a16="http://schemas.microsoft.com/office/drawing/2014/main" xmlns="" id="{6BD6EC69-38D7-41FA-A81B-36C91C6CDF15}"/>
              </a:ext>
            </a:extLst>
          </p:cNvPr>
          <p:cNvSpPr/>
          <p:nvPr/>
        </p:nvSpPr>
        <p:spPr>
          <a:xfrm>
            <a:off x="278288" y="700225"/>
            <a:ext cx="174172" cy="17417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11" name="Content Placeholder 5">
            <a:extLst>
              <a:ext uri="{FF2B5EF4-FFF2-40B4-BE49-F238E27FC236}">
                <a16:creationId xmlns:a16="http://schemas.microsoft.com/office/drawing/2014/main" xmlns="" id="{92E2F160-88C1-4BF2-86C9-F9F66D8112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7841" y="282486"/>
            <a:ext cx="394194" cy="39419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3B5B0EA0-65D0-4F13-8A7C-48ABBA8CED5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8497" y="335229"/>
            <a:ext cx="473479" cy="32913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3F7FFC57-BDC2-4A8C-A906-785EE11950B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8617" y="181584"/>
            <a:ext cx="613298" cy="61329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31C3C6AA-2123-4057-B607-A8223918120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338" y="258940"/>
            <a:ext cx="684921" cy="44128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5F22D0A1-6B4C-4E06-8BC0-DB2F56A44964}"/>
              </a:ext>
            </a:extLst>
          </p:cNvPr>
          <p:cNvSpPr txBox="1"/>
          <p:nvPr/>
        </p:nvSpPr>
        <p:spPr>
          <a:xfrm>
            <a:off x="134542" y="1057333"/>
            <a:ext cx="461665" cy="3398303"/>
          </a:xfrm>
          <a:prstGeom prst="rect">
            <a:avLst/>
          </a:prstGeom>
          <a:noFill/>
        </p:spPr>
        <p:txBody>
          <a:bodyPr vert="vert270" wrap="none" rtlCol="0" anchor="t" anchorCtr="0">
            <a:spAutoFit/>
          </a:bodyPr>
          <a:lstStyle/>
          <a:p>
            <a:r>
              <a:rPr lang="en-US" dirty="0">
                <a:solidFill>
                  <a:srgbClr val="B4C7E7"/>
                </a:solidFill>
              </a:rPr>
              <a:t>Instrumentation  Engineering Dept.</a:t>
            </a:r>
            <a:endParaRPr lang="en-ID" dirty="0">
              <a:solidFill>
                <a:srgbClr val="B4C7E7"/>
              </a:solidFill>
            </a:endParaRPr>
          </a:p>
        </p:txBody>
      </p:sp>
      <p:sp>
        <p:nvSpPr>
          <p:cNvPr id="18" name="Title 110">
            <a:extLst>
              <a:ext uri="{FF2B5EF4-FFF2-40B4-BE49-F238E27FC236}">
                <a16:creationId xmlns:a16="http://schemas.microsoft.com/office/drawing/2014/main" xmlns="" id="{03564234-F943-400A-B77E-004841440B7D}"/>
              </a:ext>
            </a:extLst>
          </p:cNvPr>
          <p:cNvSpPr txBox="1">
            <a:spLocks/>
          </p:cNvSpPr>
          <p:nvPr/>
        </p:nvSpPr>
        <p:spPr>
          <a:xfrm>
            <a:off x="1581785" y="1669003"/>
            <a:ext cx="4873897" cy="103667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Welcome.</a:t>
            </a:r>
            <a:endParaRPr lang="en-ID" sz="60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9" name="Title 110">
            <a:extLst>
              <a:ext uri="{FF2B5EF4-FFF2-40B4-BE49-F238E27FC236}">
                <a16:creationId xmlns:a16="http://schemas.microsoft.com/office/drawing/2014/main" xmlns="" id="{8B359973-FEF4-4CB6-8EEC-38E5CEFBB422}"/>
              </a:ext>
            </a:extLst>
          </p:cNvPr>
          <p:cNvSpPr txBox="1">
            <a:spLocks/>
          </p:cNvSpPr>
          <p:nvPr/>
        </p:nvSpPr>
        <p:spPr>
          <a:xfrm>
            <a:off x="1581785" y="1830229"/>
            <a:ext cx="4655729" cy="29517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ES" sz="1800" dirty="0" err="1">
                <a:solidFill>
                  <a:schemeClr val="accent1">
                    <a:lumMod val="50000"/>
                  </a:schemeClr>
                </a:solidFill>
              </a:rPr>
              <a:t>Lorem</a:t>
            </a:r>
            <a:r>
              <a:rPr lang="es-ES" sz="1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1800" dirty="0" err="1">
                <a:solidFill>
                  <a:schemeClr val="accent1">
                    <a:lumMod val="50000"/>
                  </a:schemeClr>
                </a:solidFill>
              </a:rPr>
              <a:t>Ipsum</a:t>
            </a:r>
            <a:r>
              <a:rPr lang="es-ES" sz="1800" dirty="0">
                <a:solidFill>
                  <a:schemeClr val="accent1">
                    <a:lumMod val="50000"/>
                  </a:schemeClr>
                </a:solidFill>
              </a:rPr>
              <a:t> es simplemente el texto de relleno de las imprentas y archivos de texto. </a:t>
            </a:r>
            <a:r>
              <a:rPr lang="es-ES" sz="1800" dirty="0" err="1">
                <a:solidFill>
                  <a:schemeClr val="accent1">
                    <a:lumMod val="50000"/>
                  </a:schemeClr>
                </a:solidFill>
              </a:rPr>
              <a:t>Lorem</a:t>
            </a:r>
            <a:r>
              <a:rPr lang="es-ES" sz="1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1800" dirty="0" err="1">
                <a:solidFill>
                  <a:schemeClr val="accent1">
                    <a:lumMod val="50000"/>
                  </a:schemeClr>
                </a:solidFill>
              </a:rPr>
              <a:t>Ipsum</a:t>
            </a:r>
            <a:r>
              <a:rPr lang="es-ES" sz="1800" dirty="0">
                <a:solidFill>
                  <a:schemeClr val="accent1">
                    <a:lumMod val="50000"/>
                  </a:schemeClr>
                </a:solidFill>
              </a:rPr>
              <a:t> ha sido el texto de relleno estándar de las industrias desde el año 1500, cuando un impresor (N. del T. persona que se dedica a la imprenta) desconocido usó una galería de textos y los mezcló de tal manera que logró hacer un libro de textos </a:t>
            </a:r>
            <a:r>
              <a:rPr lang="es-ES" sz="1800" dirty="0" err="1">
                <a:solidFill>
                  <a:schemeClr val="accent1">
                    <a:lumMod val="50000"/>
                  </a:schemeClr>
                </a:solidFill>
              </a:rPr>
              <a:t>especimen</a:t>
            </a:r>
            <a:r>
              <a:rPr lang="es-ES" sz="1800" dirty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en-ID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2" name="Title 110">
            <a:extLst>
              <a:ext uri="{FF2B5EF4-FFF2-40B4-BE49-F238E27FC236}">
                <a16:creationId xmlns:a16="http://schemas.microsoft.com/office/drawing/2014/main" xmlns="" id="{562DC173-D03F-4F18-9A69-CAF86F03DC94}"/>
              </a:ext>
            </a:extLst>
          </p:cNvPr>
          <p:cNvSpPr txBox="1">
            <a:spLocks/>
          </p:cNvSpPr>
          <p:nvPr/>
        </p:nvSpPr>
        <p:spPr>
          <a:xfrm>
            <a:off x="6913394" y="1830229"/>
            <a:ext cx="4655729" cy="29517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ES" sz="1800" dirty="0" err="1">
                <a:solidFill>
                  <a:schemeClr val="accent1">
                    <a:lumMod val="50000"/>
                  </a:schemeClr>
                </a:solidFill>
              </a:rPr>
              <a:t>Lorem</a:t>
            </a:r>
            <a:r>
              <a:rPr lang="es-ES" sz="1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1800" dirty="0" err="1">
                <a:solidFill>
                  <a:schemeClr val="accent1">
                    <a:lumMod val="50000"/>
                  </a:schemeClr>
                </a:solidFill>
              </a:rPr>
              <a:t>Ipsum</a:t>
            </a:r>
            <a:r>
              <a:rPr lang="es-ES" sz="1800" dirty="0">
                <a:solidFill>
                  <a:schemeClr val="accent1">
                    <a:lumMod val="50000"/>
                  </a:schemeClr>
                </a:solidFill>
              </a:rPr>
              <a:t> es simplemente el texto de relleno de las imprentas y archivos de texto. </a:t>
            </a:r>
            <a:r>
              <a:rPr lang="es-ES" sz="1800" dirty="0" err="1">
                <a:solidFill>
                  <a:schemeClr val="accent1">
                    <a:lumMod val="50000"/>
                  </a:schemeClr>
                </a:solidFill>
              </a:rPr>
              <a:t>Lorem</a:t>
            </a:r>
            <a:r>
              <a:rPr lang="es-ES" sz="1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1800" dirty="0" err="1">
                <a:solidFill>
                  <a:schemeClr val="accent1">
                    <a:lumMod val="50000"/>
                  </a:schemeClr>
                </a:solidFill>
              </a:rPr>
              <a:t>Ipsum</a:t>
            </a:r>
            <a:r>
              <a:rPr lang="es-ES" sz="1800" dirty="0">
                <a:solidFill>
                  <a:schemeClr val="accent1">
                    <a:lumMod val="50000"/>
                  </a:schemeClr>
                </a:solidFill>
              </a:rPr>
              <a:t> ha sido el texto de relleno estándar de las industrias desde el año 1500, cuando un impresor (N. del T. persona que se dedica a la imprenta) desconocido usó una galería de textos y los mezcló de tal manera que logró hacer un libro de textos </a:t>
            </a:r>
            <a:r>
              <a:rPr lang="es-ES" sz="1800" dirty="0" err="1">
                <a:solidFill>
                  <a:schemeClr val="accent1">
                    <a:lumMod val="50000"/>
                  </a:schemeClr>
                </a:solidFill>
              </a:rPr>
              <a:t>especimen</a:t>
            </a:r>
            <a:r>
              <a:rPr lang="es-ES" sz="1800" dirty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en-ID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1848966" y="6519072"/>
            <a:ext cx="8424037" cy="268843"/>
            <a:chOff x="1701111" y="6539971"/>
            <a:chExt cx="8424037" cy="268843"/>
          </a:xfrm>
        </p:grpSpPr>
        <p:sp>
          <p:nvSpPr>
            <p:cNvPr id="24" name="TextBox 23"/>
            <p:cNvSpPr txBox="1"/>
            <p:nvPr/>
          </p:nvSpPr>
          <p:spPr>
            <a:xfrm>
              <a:off x="1927891" y="6557368"/>
              <a:ext cx="149912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Its.ac.id/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  <p:pic>
          <p:nvPicPr>
            <p:cNvPr id="25" name="Picture 2" descr="D:\KULIAH\PROMOSI DTINS\LOGO\putih_web.png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1111" y="6539971"/>
              <a:ext cx="226780" cy="2267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Picture 4" descr="D:\KULIAH\PROMOSI DTINS\LOGO\putih_youtube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5112" y="6593666"/>
              <a:ext cx="253087" cy="1781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" name="TextBox 26"/>
            <p:cNvSpPr txBox="1"/>
            <p:nvPr/>
          </p:nvSpPr>
          <p:spPr>
            <a:xfrm>
              <a:off x="3766933" y="6577982"/>
              <a:ext cx="159050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Teknik</a:t>
              </a:r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 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</a:t>
              </a:r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 ITS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  <p:pic>
          <p:nvPicPr>
            <p:cNvPr id="28" name="Picture 5" descr="D:\KULIAH\PROMOSI DTINS\LOGO\putih_instagram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01715" y="6570996"/>
              <a:ext cx="236121" cy="2378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/>
            <p:cNvSpPr txBox="1"/>
            <p:nvPr/>
          </p:nvSpPr>
          <p:spPr>
            <a:xfrm>
              <a:off x="5705937" y="6567349"/>
              <a:ext cx="133882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@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instrumentasi_its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  <p:pic>
          <p:nvPicPr>
            <p:cNvPr id="30" name="Picture 6" descr="D:\KULIAH\PROMOSI DTINS\LOGO\putih_facebook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41183" y="6565021"/>
              <a:ext cx="104133" cy="2231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TextBox 30"/>
            <p:cNvSpPr txBox="1"/>
            <p:nvPr/>
          </p:nvSpPr>
          <p:spPr>
            <a:xfrm>
              <a:off x="7313417" y="6558537"/>
              <a:ext cx="124745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@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instrumentasiits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  <p:pic>
          <p:nvPicPr>
            <p:cNvPr id="32" name="Picture 7" descr="D:\KULIAH\PROMOSI DTINS\LOGO\putih_twitter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79564" y="6562169"/>
              <a:ext cx="249850" cy="2031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TextBox 32"/>
            <p:cNvSpPr txBox="1"/>
            <p:nvPr/>
          </p:nvSpPr>
          <p:spPr>
            <a:xfrm>
              <a:off x="8908148" y="6555662"/>
              <a:ext cx="121700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@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instrumentasits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88187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xmlns="" id="{185A9DEB-B9A6-461F-B03B-07AAD63C5DDD}"/>
              </a:ext>
            </a:extLst>
          </p:cNvPr>
          <p:cNvSpPr/>
          <p:nvPr/>
        </p:nvSpPr>
        <p:spPr>
          <a:xfrm rot="10800000">
            <a:off x="-853937" y="1396980"/>
            <a:ext cx="3945479" cy="4042670"/>
          </a:xfrm>
          <a:prstGeom prst="ellipse">
            <a:avLst/>
          </a:prstGeom>
          <a:solidFill>
            <a:schemeClr val="accent5">
              <a:lumMod val="40000"/>
              <a:lumOff val="6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AC1CFB1A-64BA-4896-AF05-877135FDC637}"/>
              </a:ext>
            </a:extLst>
          </p:cNvPr>
          <p:cNvSpPr/>
          <p:nvPr/>
        </p:nvSpPr>
        <p:spPr>
          <a:xfrm>
            <a:off x="1" y="6430617"/>
            <a:ext cx="12192000" cy="42738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11" name="Content Placeholder 5">
            <a:extLst>
              <a:ext uri="{FF2B5EF4-FFF2-40B4-BE49-F238E27FC236}">
                <a16:creationId xmlns:a16="http://schemas.microsoft.com/office/drawing/2014/main" xmlns="" id="{92E2F160-88C1-4BF2-86C9-F9F66D8112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7841" y="282486"/>
            <a:ext cx="394194" cy="39419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3B5B0EA0-65D0-4F13-8A7C-48ABBA8CED5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8497" y="335229"/>
            <a:ext cx="473479" cy="32913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3F7FFC57-BDC2-4A8C-A906-785EE11950B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8617" y="181584"/>
            <a:ext cx="613298" cy="61329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31C3C6AA-2123-4057-B607-A8223918120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338" y="258940"/>
            <a:ext cx="684921" cy="441285"/>
          </a:xfrm>
          <a:prstGeom prst="rect">
            <a:avLst/>
          </a:prstGeom>
        </p:spPr>
      </p:pic>
      <p:sp>
        <p:nvSpPr>
          <p:cNvPr id="18" name="Title 110">
            <a:extLst>
              <a:ext uri="{FF2B5EF4-FFF2-40B4-BE49-F238E27FC236}">
                <a16:creationId xmlns:a16="http://schemas.microsoft.com/office/drawing/2014/main" xmlns="" id="{03564234-F943-400A-B77E-004841440B7D}"/>
              </a:ext>
            </a:extLst>
          </p:cNvPr>
          <p:cNvSpPr txBox="1">
            <a:spLocks/>
          </p:cNvSpPr>
          <p:nvPr/>
        </p:nvSpPr>
        <p:spPr>
          <a:xfrm>
            <a:off x="3659052" y="1944945"/>
            <a:ext cx="3536406" cy="103667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Welcome.</a:t>
            </a:r>
            <a:endParaRPr lang="en-ID" sz="60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9" name="Title 110">
            <a:extLst>
              <a:ext uri="{FF2B5EF4-FFF2-40B4-BE49-F238E27FC236}">
                <a16:creationId xmlns:a16="http://schemas.microsoft.com/office/drawing/2014/main" xmlns="" id="{8B359973-FEF4-4CB6-8EEC-38E5CEFBB422}"/>
              </a:ext>
            </a:extLst>
          </p:cNvPr>
          <p:cNvSpPr txBox="1">
            <a:spLocks/>
          </p:cNvSpPr>
          <p:nvPr/>
        </p:nvSpPr>
        <p:spPr>
          <a:xfrm>
            <a:off x="3728703" y="2981621"/>
            <a:ext cx="5349075" cy="258864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s-ES" sz="1800" dirty="0" err="1">
                <a:solidFill>
                  <a:schemeClr val="accent1">
                    <a:lumMod val="50000"/>
                  </a:schemeClr>
                </a:solidFill>
              </a:rPr>
              <a:t>Lorem</a:t>
            </a:r>
            <a:r>
              <a:rPr lang="es-ES" sz="1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1800" dirty="0" err="1">
                <a:solidFill>
                  <a:schemeClr val="accent1">
                    <a:lumMod val="50000"/>
                  </a:schemeClr>
                </a:solidFill>
              </a:rPr>
              <a:t>Ipsum</a:t>
            </a:r>
            <a:r>
              <a:rPr lang="es-ES" sz="1800" dirty="0">
                <a:solidFill>
                  <a:schemeClr val="accent1">
                    <a:lumMod val="50000"/>
                  </a:schemeClr>
                </a:solidFill>
              </a:rPr>
              <a:t> es simplemente el texto de relleno de las imprentas y archivos de texto. </a:t>
            </a:r>
            <a:r>
              <a:rPr lang="es-ES" sz="1800" dirty="0" err="1">
                <a:solidFill>
                  <a:schemeClr val="accent1">
                    <a:lumMod val="50000"/>
                  </a:schemeClr>
                </a:solidFill>
              </a:rPr>
              <a:t>Lorem</a:t>
            </a:r>
            <a:r>
              <a:rPr lang="es-ES" sz="18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1800" dirty="0" err="1">
                <a:solidFill>
                  <a:schemeClr val="accent1">
                    <a:lumMod val="50000"/>
                  </a:schemeClr>
                </a:solidFill>
              </a:rPr>
              <a:t>Ipsum</a:t>
            </a:r>
            <a:r>
              <a:rPr lang="es-ES" sz="1800" dirty="0">
                <a:solidFill>
                  <a:schemeClr val="accent1">
                    <a:lumMod val="50000"/>
                  </a:schemeClr>
                </a:solidFill>
              </a:rPr>
              <a:t> ha sido el texto de relleno estándar de las industrias desde el año 1500.</a:t>
            </a:r>
            <a:endParaRPr lang="en-ID" sz="1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xmlns="" id="{EB3353E8-43C2-43A8-B949-36331E65FB2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49229" y="1396980"/>
            <a:ext cx="3598606" cy="3841252"/>
          </a:xfrm>
          <a:prstGeom prst="ellipse">
            <a:avLst/>
          </a:prstGeom>
          <a:noFill/>
          <a:effectLst>
            <a:softEdge rad="12700"/>
          </a:effectLst>
        </p:spPr>
      </p:pic>
      <p:sp>
        <p:nvSpPr>
          <p:cNvPr id="2" name="Chord 1">
            <a:extLst>
              <a:ext uri="{FF2B5EF4-FFF2-40B4-BE49-F238E27FC236}">
                <a16:creationId xmlns:a16="http://schemas.microsoft.com/office/drawing/2014/main" xmlns="" id="{1B29C3F6-0E9F-40E9-AB50-68774D5CE1DA}"/>
              </a:ext>
            </a:extLst>
          </p:cNvPr>
          <p:cNvSpPr/>
          <p:nvPr/>
        </p:nvSpPr>
        <p:spPr>
          <a:xfrm rot="18519204">
            <a:off x="1768935" y="3653316"/>
            <a:ext cx="1701569" cy="1701569"/>
          </a:xfrm>
          <a:prstGeom prst="chord">
            <a:avLst>
              <a:gd name="adj1" fmla="val 2700000"/>
              <a:gd name="adj2" fmla="val 1414893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xmlns="" id="{6792B407-A1A7-4B86-B825-43EFF77DB6DD}"/>
              </a:ext>
            </a:extLst>
          </p:cNvPr>
          <p:cNvSpPr/>
          <p:nvPr/>
        </p:nvSpPr>
        <p:spPr>
          <a:xfrm rot="10800000">
            <a:off x="9714938" y="1396980"/>
            <a:ext cx="3945479" cy="4042670"/>
          </a:xfrm>
          <a:prstGeom prst="ellipse">
            <a:avLst/>
          </a:prstGeom>
          <a:solidFill>
            <a:schemeClr val="accent5">
              <a:lumMod val="40000"/>
              <a:lumOff val="6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3" name="Arc 2">
            <a:extLst>
              <a:ext uri="{FF2B5EF4-FFF2-40B4-BE49-F238E27FC236}">
                <a16:creationId xmlns:a16="http://schemas.microsoft.com/office/drawing/2014/main" xmlns="" id="{432CBFE1-802E-4811-91E6-90B6351004B1}"/>
              </a:ext>
            </a:extLst>
          </p:cNvPr>
          <p:cNvSpPr/>
          <p:nvPr/>
        </p:nvSpPr>
        <p:spPr>
          <a:xfrm>
            <a:off x="7611229" y="1455843"/>
            <a:ext cx="3257062" cy="3257062"/>
          </a:xfrm>
          <a:prstGeom prst="arc">
            <a:avLst/>
          </a:prstGeom>
          <a:ln w="6350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bg1"/>
              </a:solidFill>
            </a:endParaRPr>
          </a:p>
        </p:txBody>
      </p:sp>
      <p:sp>
        <p:nvSpPr>
          <p:cNvPr id="29" name="Title 110">
            <a:extLst>
              <a:ext uri="{FF2B5EF4-FFF2-40B4-BE49-F238E27FC236}">
                <a16:creationId xmlns:a16="http://schemas.microsoft.com/office/drawing/2014/main" xmlns="" id="{9B658004-B3B7-48EB-9EA5-855FB08B3F11}"/>
              </a:ext>
            </a:extLst>
          </p:cNvPr>
          <p:cNvSpPr txBox="1">
            <a:spLocks/>
          </p:cNvSpPr>
          <p:nvPr/>
        </p:nvSpPr>
        <p:spPr>
          <a:xfrm>
            <a:off x="7762967" y="961050"/>
            <a:ext cx="1656508" cy="1036676"/>
          </a:xfrm>
          <a:prstGeom prst="rect">
            <a:avLst/>
          </a:prstGeom>
          <a:ln>
            <a:noFill/>
          </a:ln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7200" b="1" dirty="0">
                <a:ln w="19050">
                  <a:solidFill>
                    <a:schemeClr val="accent5">
                      <a:lumMod val="40000"/>
                      <a:lumOff val="60000"/>
                    </a:schemeClr>
                  </a:solidFill>
                </a:ln>
                <a:noFill/>
                <a:latin typeface="+mn-lt"/>
              </a:rPr>
              <a:t>01</a:t>
            </a:r>
            <a:r>
              <a:rPr lang="en-US" sz="7200" b="1" dirty="0">
                <a:ln w="19050">
                  <a:solidFill>
                    <a:schemeClr val="accent1">
                      <a:lumMod val="60000"/>
                      <a:lumOff val="40000"/>
                    </a:schemeClr>
                  </a:solidFill>
                </a:ln>
                <a:noFill/>
                <a:latin typeface="+mn-lt"/>
              </a:rPr>
              <a:t>.</a:t>
            </a:r>
            <a:endParaRPr lang="en-ID" sz="7200" b="1" dirty="0">
              <a:ln w="19050">
                <a:solidFill>
                  <a:schemeClr val="accent1">
                    <a:lumMod val="60000"/>
                    <a:lumOff val="40000"/>
                  </a:schemeClr>
                </a:solidFill>
              </a:ln>
              <a:noFill/>
              <a:latin typeface="+mn-lt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1848966" y="6519072"/>
            <a:ext cx="8424037" cy="268843"/>
            <a:chOff x="1701111" y="6539971"/>
            <a:chExt cx="8424037" cy="268843"/>
          </a:xfrm>
        </p:grpSpPr>
        <p:sp>
          <p:nvSpPr>
            <p:cNvPr id="17" name="TextBox 16"/>
            <p:cNvSpPr txBox="1"/>
            <p:nvPr/>
          </p:nvSpPr>
          <p:spPr>
            <a:xfrm>
              <a:off x="1927891" y="6557368"/>
              <a:ext cx="149912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Its.ac.id/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  <p:pic>
          <p:nvPicPr>
            <p:cNvPr id="21" name="Picture 2" descr="D:\KULIAH\PROMOSI DTINS\LOGO\putih_web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1111" y="6539971"/>
              <a:ext cx="226780" cy="2267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Picture 4" descr="D:\KULIAH\PROMOSI DTINS\LOGO\putih_youtube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5112" y="6593666"/>
              <a:ext cx="253087" cy="1781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5" name="TextBox 24"/>
            <p:cNvSpPr txBox="1"/>
            <p:nvPr/>
          </p:nvSpPr>
          <p:spPr>
            <a:xfrm>
              <a:off x="3766933" y="6577982"/>
              <a:ext cx="159050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Teknik</a:t>
              </a:r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 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</a:t>
              </a:r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 ITS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  <p:pic>
          <p:nvPicPr>
            <p:cNvPr id="26" name="Picture 5" descr="D:\KULIAH\PROMOSI DTINS\LOGO\putih_instagram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01715" y="6570996"/>
              <a:ext cx="236121" cy="2378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" name="TextBox 26"/>
            <p:cNvSpPr txBox="1"/>
            <p:nvPr/>
          </p:nvSpPr>
          <p:spPr>
            <a:xfrm>
              <a:off x="5705937" y="6567349"/>
              <a:ext cx="133882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@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instrumentasi_its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  <p:pic>
          <p:nvPicPr>
            <p:cNvPr id="28" name="Picture 6" descr="D:\KULIAH\PROMOSI DTINS\LOGO\putih_facebook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41183" y="6565021"/>
              <a:ext cx="104133" cy="2231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0" name="TextBox 29"/>
            <p:cNvSpPr txBox="1"/>
            <p:nvPr/>
          </p:nvSpPr>
          <p:spPr>
            <a:xfrm>
              <a:off x="7313417" y="6558537"/>
              <a:ext cx="124745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@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instrumentasiits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  <p:pic>
          <p:nvPicPr>
            <p:cNvPr id="31" name="Picture 7" descr="D:\KULIAH\PROMOSI DTINS\LOGO\putih_twitter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79564" y="6562169"/>
              <a:ext cx="249850" cy="2031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TextBox 31"/>
            <p:cNvSpPr txBox="1"/>
            <p:nvPr/>
          </p:nvSpPr>
          <p:spPr>
            <a:xfrm>
              <a:off x="8908148" y="6555662"/>
              <a:ext cx="121700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@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instrumentasits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5929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xmlns="" id="{185A9DEB-B9A6-461F-B03B-07AAD63C5DDD}"/>
              </a:ext>
            </a:extLst>
          </p:cNvPr>
          <p:cNvSpPr/>
          <p:nvPr/>
        </p:nvSpPr>
        <p:spPr>
          <a:xfrm rot="10800000">
            <a:off x="-853937" y="1396980"/>
            <a:ext cx="3945479" cy="4042670"/>
          </a:xfrm>
          <a:prstGeom prst="ellipse">
            <a:avLst/>
          </a:prstGeom>
          <a:solidFill>
            <a:schemeClr val="accent5">
              <a:lumMod val="40000"/>
              <a:lumOff val="6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AC1CFB1A-64BA-4896-AF05-877135FDC637}"/>
              </a:ext>
            </a:extLst>
          </p:cNvPr>
          <p:cNvSpPr/>
          <p:nvPr/>
        </p:nvSpPr>
        <p:spPr>
          <a:xfrm>
            <a:off x="1" y="6430617"/>
            <a:ext cx="12192000" cy="42738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11" name="Content Placeholder 5">
            <a:extLst>
              <a:ext uri="{FF2B5EF4-FFF2-40B4-BE49-F238E27FC236}">
                <a16:creationId xmlns:a16="http://schemas.microsoft.com/office/drawing/2014/main" xmlns="" id="{92E2F160-88C1-4BF2-86C9-F9F66D8112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7841" y="282486"/>
            <a:ext cx="394194" cy="39419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3B5B0EA0-65D0-4F13-8A7C-48ABBA8CED5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8497" y="335229"/>
            <a:ext cx="473479" cy="32913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3F7FFC57-BDC2-4A8C-A906-785EE11950B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8617" y="181584"/>
            <a:ext cx="613298" cy="61329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31C3C6AA-2123-4057-B607-A8223918120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338" y="258940"/>
            <a:ext cx="684921" cy="441285"/>
          </a:xfrm>
          <a:prstGeom prst="rect">
            <a:avLst/>
          </a:prstGeom>
        </p:spPr>
      </p:pic>
      <p:sp>
        <p:nvSpPr>
          <p:cNvPr id="18" name="Title 110">
            <a:extLst>
              <a:ext uri="{FF2B5EF4-FFF2-40B4-BE49-F238E27FC236}">
                <a16:creationId xmlns:a16="http://schemas.microsoft.com/office/drawing/2014/main" xmlns="" id="{03564234-F943-400A-B77E-004841440B7D}"/>
              </a:ext>
            </a:extLst>
          </p:cNvPr>
          <p:cNvSpPr txBox="1">
            <a:spLocks/>
          </p:cNvSpPr>
          <p:nvPr/>
        </p:nvSpPr>
        <p:spPr>
          <a:xfrm>
            <a:off x="4202871" y="1287735"/>
            <a:ext cx="3068785" cy="103667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Cube Data.</a:t>
            </a:r>
            <a:endParaRPr lang="en-ID" sz="48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xmlns="" id="{EB3353E8-43C2-43A8-B949-36331E65FB2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49229" y="1396980"/>
            <a:ext cx="3598606" cy="3841252"/>
          </a:xfrm>
          <a:prstGeom prst="ellipse">
            <a:avLst/>
          </a:prstGeom>
          <a:noFill/>
          <a:effectLst>
            <a:softEdge rad="12700"/>
          </a:effectLst>
        </p:spPr>
      </p:pic>
      <p:sp>
        <p:nvSpPr>
          <p:cNvPr id="2" name="Chord 1">
            <a:extLst>
              <a:ext uri="{FF2B5EF4-FFF2-40B4-BE49-F238E27FC236}">
                <a16:creationId xmlns:a16="http://schemas.microsoft.com/office/drawing/2014/main" xmlns="" id="{1B29C3F6-0E9F-40E9-AB50-68774D5CE1DA}"/>
              </a:ext>
            </a:extLst>
          </p:cNvPr>
          <p:cNvSpPr/>
          <p:nvPr/>
        </p:nvSpPr>
        <p:spPr>
          <a:xfrm rot="18519204">
            <a:off x="1145706" y="243358"/>
            <a:ext cx="2493832" cy="2493832"/>
          </a:xfrm>
          <a:prstGeom prst="chord">
            <a:avLst>
              <a:gd name="adj1" fmla="val 2857590"/>
              <a:gd name="adj2" fmla="val 14148930"/>
            </a:avLst>
          </a:prstGeom>
          <a:solidFill>
            <a:schemeClr val="accent5">
              <a:lumMod val="75000"/>
              <a:alpha val="5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xmlns="" id="{0AA16F2F-E6AF-495C-A98C-BBE74FF8F7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04742366"/>
              </p:ext>
            </p:extLst>
          </p:nvPr>
        </p:nvGraphicFramePr>
        <p:xfrm>
          <a:off x="4287777" y="2088741"/>
          <a:ext cx="6749143" cy="35984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1848966" y="6519072"/>
            <a:ext cx="8424037" cy="268843"/>
            <a:chOff x="1701111" y="6539971"/>
            <a:chExt cx="8424037" cy="268843"/>
          </a:xfrm>
        </p:grpSpPr>
        <p:sp>
          <p:nvSpPr>
            <p:cNvPr id="16" name="TextBox 15"/>
            <p:cNvSpPr txBox="1"/>
            <p:nvPr/>
          </p:nvSpPr>
          <p:spPr>
            <a:xfrm>
              <a:off x="1927891" y="6557368"/>
              <a:ext cx="149912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Its.ac.id/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  <p:pic>
          <p:nvPicPr>
            <p:cNvPr id="17" name="Picture 2" descr="D:\KULIAH\PROMOSI DTINS\LOGO\putih_web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1111" y="6539971"/>
              <a:ext cx="226780" cy="2267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4" descr="D:\KULIAH\PROMOSI DTINS\LOGO\putih_youtube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5112" y="6593666"/>
              <a:ext cx="253087" cy="1781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" name="TextBox 20"/>
            <p:cNvSpPr txBox="1"/>
            <p:nvPr/>
          </p:nvSpPr>
          <p:spPr>
            <a:xfrm>
              <a:off x="3766933" y="6577982"/>
              <a:ext cx="159050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Teknik</a:t>
              </a:r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 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</a:t>
              </a:r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 ITS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  <p:pic>
          <p:nvPicPr>
            <p:cNvPr id="22" name="Picture 5" descr="D:\KULIAH\PROMOSI DTINS\LOGO\putih_instagram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01715" y="6570996"/>
              <a:ext cx="236121" cy="2378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TextBox 23"/>
            <p:cNvSpPr txBox="1"/>
            <p:nvPr/>
          </p:nvSpPr>
          <p:spPr>
            <a:xfrm>
              <a:off x="5705937" y="6567349"/>
              <a:ext cx="133882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@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instrumentasi_its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  <p:pic>
          <p:nvPicPr>
            <p:cNvPr id="25" name="Picture 6" descr="D:\KULIAH\PROMOSI DTINS\LOGO\putih_facebook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41183" y="6565021"/>
              <a:ext cx="104133" cy="2231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/>
            <p:cNvSpPr txBox="1"/>
            <p:nvPr/>
          </p:nvSpPr>
          <p:spPr>
            <a:xfrm>
              <a:off x="7313417" y="6558537"/>
              <a:ext cx="124745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@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instrumentasiits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  <p:pic>
          <p:nvPicPr>
            <p:cNvPr id="27" name="Picture 7" descr="D:\KULIAH\PROMOSI DTINS\LOGO\putih_twitter.png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79564" y="6562169"/>
              <a:ext cx="249850" cy="2031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8" name="TextBox 27"/>
            <p:cNvSpPr txBox="1"/>
            <p:nvPr/>
          </p:nvSpPr>
          <p:spPr>
            <a:xfrm>
              <a:off x="8908148" y="6555662"/>
              <a:ext cx="121700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@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instrumentasits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81616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xmlns="" id="{185A9DEB-B9A6-461F-B03B-07AAD63C5DDD}"/>
              </a:ext>
            </a:extLst>
          </p:cNvPr>
          <p:cNvSpPr/>
          <p:nvPr/>
        </p:nvSpPr>
        <p:spPr>
          <a:xfrm rot="10800000">
            <a:off x="3940512" y="1494182"/>
            <a:ext cx="4490478" cy="4601095"/>
          </a:xfrm>
          <a:prstGeom prst="ellipse">
            <a:avLst/>
          </a:prstGeom>
          <a:solidFill>
            <a:schemeClr val="accent5">
              <a:lumMod val="40000"/>
              <a:lumOff val="6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AC1CFB1A-64BA-4896-AF05-877135FDC637}"/>
              </a:ext>
            </a:extLst>
          </p:cNvPr>
          <p:cNvSpPr/>
          <p:nvPr/>
        </p:nvSpPr>
        <p:spPr>
          <a:xfrm>
            <a:off x="1" y="6430617"/>
            <a:ext cx="12192000" cy="42738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11" name="Content Placeholder 5">
            <a:extLst>
              <a:ext uri="{FF2B5EF4-FFF2-40B4-BE49-F238E27FC236}">
                <a16:creationId xmlns:a16="http://schemas.microsoft.com/office/drawing/2014/main" xmlns="" id="{92E2F160-88C1-4BF2-86C9-F9F66D8112B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6327" y="282486"/>
            <a:ext cx="394194" cy="39419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3B5B0EA0-65D0-4F13-8A7C-48ABBA8CED5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6983" y="335229"/>
            <a:ext cx="473479" cy="32913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xmlns="" id="{3F7FFC57-BDC2-4A8C-A906-785EE11950B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7103" y="181584"/>
            <a:ext cx="613298" cy="61329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31C3C6AA-2123-4057-B607-A8223918120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4824" y="258940"/>
            <a:ext cx="684921" cy="441285"/>
          </a:xfrm>
          <a:prstGeom prst="rect">
            <a:avLst/>
          </a:prstGeom>
        </p:spPr>
      </p:pic>
      <p:sp>
        <p:nvSpPr>
          <p:cNvPr id="18" name="Title 110">
            <a:extLst>
              <a:ext uri="{FF2B5EF4-FFF2-40B4-BE49-F238E27FC236}">
                <a16:creationId xmlns:a16="http://schemas.microsoft.com/office/drawing/2014/main" xmlns="" id="{03564234-F943-400A-B77E-004841440B7D}"/>
              </a:ext>
            </a:extLst>
          </p:cNvPr>
          <p:cNvSpPr txBox="1">
            <a:spLocks/>
          </p:cNvSpPr>
          <p:nvPr/>
        </p:nvSpPr>
        <p:spPr>
          <a:xfrm>
            <a:off x="4464553" y="1679620"/>
            <a:ext cx="3776358" cy="103667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 err="1">
                <a:solidFill>
                  <a:schemeClr val="accent1">
                    <a:lumMod val="50000"/>
                  </a:schemeClr>
                </a:solidFill>
                <a:latin typeface="+mn-lt"/>
              </a:rPr>
              <a:t>Terima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 Kasih.</a:t>
            </a:r>
            <a:endParaRPr lang="en-ID" sz="4800" b="1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xmlns="" id="{EB3353E8-43C2-43A8-B949-36331E65FB2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5221" y="1429201"/>
            <a:ext cx="4095690" cy="4371853"/>
          </a:xfrm>
          <a:prstGeom prst="ellipse">
            <a:avLst/>
          </a:prstGeom>
          <a:noFill/>
          <a:effectLst>
            <a:softEdge rad="12700"/>
          </a:effectLst>
        </p:spPr>
      </p:pic>
      <p:grpSp>
        <p:nvGrpSpPr>
          <p:cNvPr id="15" name="Group 14"/>
          <p:cNvGrpSpPr/>
          <p:nvPr/>
        </p:nvGrpSpPr>
        <p:grpSpPr>
          <a:xfrm>
            <a:off x="1848966" y="6519072"/>
            <a:ext cx="8424037" cy="268843"/>
            <a:chOff x="1701111" y="6539971"/>
            <a:chExt cx="8424037" cy="268843"/>
          </a:xfrm>
        </p:grpSpPr>
        <p:sp>
          <p:nvSpPr>
            <p:cNvPr id="16" name="TextBox 15"/>
            <p:cNvSpPr txBox="1"/>
            <p:nvPr/>
          </p:nvSpPr>
          <p:spPr>
            <a:xfrm>
              <a:off x="1927891" y="6557368"/>
              <a:ext cx="149912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Its.ac.id/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  <p:pic>
          <p:nvPicPr>
            <p:cNvPr id="17" name="Picture 2" descr="D:\KULIAH\PROMOSI DTINS\LOGO\putih_web.pn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1111" y="6539971"/>
              <a:ext cx="226780" cy="2267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" name="Picture 4" descr="D:\KULIAH\PROMOSI DTINS\LOGO\putih_youtube.png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5112" y="6593666"/>
              <a:ext cx="253087" cy="1781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" name="TextBox 20"/>
            <p:cNvSpPr txBox="1"/>
            <p:nvPr/>
          </p:nvSpPr>
          <p:spPr>
            <a:xfrm>
              <a:off x="3766933" y="6577982"/>
              <a:ext cx="159050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Teknik</a:t>
              </a:r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 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</a:t>
              </a:r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 ITS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  <p:pic>
          <p:nvPicPr>
            <p:cNvPr id="22" name="Picture 5" descr="D:\KULIAH\PROMOSI DTINS\LOGO\putih_instagram.png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01715" y="6570996"/>
              <a:ext cx="236121" cy="2378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TextBox 23"/>
            <p:cNvSpPr txBox="1"/>
            <p:nvPr/>
          </p:nvSpPr>
          <p:spPr>
            <a:xfrm>
              <a:off x="5705937" y="6567349"/>
              <a:ext cx="1338828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@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instrumentasi_its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  <p:pic>
          <p:nvPicPr>
            <p:cNvPr id="25" name="Picture 6" descr="D:\KULIAH\PROMOSI DTINS\LOGO\putih_facebook.png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41183" y="6565021"/>
              <a:ext cx="104133" cy="2231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/>
            <p:cNvSpPr txBox="1"/>
            <p:nvPr/>
          </p:nvSpPr>
          <p:spPr>
            <a:xfrm>
              <a:off x="7313417" y="6558537"/>
              <a:ext cx="124745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@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instrumentasiits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  <p:pic>
          <p:nvPicPr>
            <p:cNvPr id="27" name="Picture 7" descr="D:\KULIAH\PROMOSI DTINS\LOGO\putih_twitter.png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79564" y="6562169"/>
              <a:ext cx="249850" cy="20312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8" name="TextBox 27"/>
            <p:cNvSpPr txBox="1"/>
            <p:nvPr/>
          </p:nvSpPr>
          <p:spPr>
            <a:xfrm>
              <a:off x="8908148" y="6555662"/>
              <a:ext cx="121700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ID" sz="900" dirty="0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@</a:t>
              </a:r>
              <a:r>
                <a:rPr lang="en-ID" sz="900" dirty="0" err="1" smtClean="0">
                  <a:solidFill>
                    <a:schemeClr val="bg1"/>
                  </a:solidFill>
                  <a:latin typeface="Poppins Medium" pitchFamily="2" charset="0"/>
                  <a:cs typeface="Poppins Medium" pitchFamily="2" charset="0"/>
                </a:rPr>
                <a:t>instrumentasits</a:t>
              </a:r>
              <a:endParaRPr lang="en-ID" sz="900" dirty="0">
                <a:solidFill>
                  <a:schemeClr val="bg1"/>
                </a:solidFill>
                <a:latin typeface="Poppins Medium" pitchFamily="2" charset="0"/>
                <a:cs typeface="Poppins Medium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93054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1094</TotalTime>
  <Words>124</Words>
  <Application>Microsoft Office PowerPoint</Application>
  <PresentationFormat>Custom</PresentationFormat>
  <Paragraphs>57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Alan</dc:creator>
  <cp:lastModifiedBy>DWI NUR FITRIYANAH</cp:lastModifiedBy>
  <cp:revision>24</cp:revision>
  <dcterms:created xsi:type="dcterms:W3CDTF">2020-06-19T06:21:33Z</dcterms:created>
  <dcterms:modified xsi:type="dcterms:W3CDTF">2020-10-03T15:48:07Z</dcterms:modified>
</cp:coreProperties>
</file>