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1DD"/>
    <a:srgbClr val="0E95D6"/>
    <a:srgbClr val="B4C7E7"/>
    <a:srgbClr val="1783C4"/>
    <a:srgbClr val="1F4E79"/>
    <a:srgbClr val="6A8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60"/>
  </p:normalViewPr>
  <p:slideViewPr>
    <p:cSldViewPr snapToGrid="0">
      <p:cViewPr>
        <p:scale>
          <a:sx n="60" d="100"/>
          <a:sy n="60" d="100"/>
        </p:scale>
        <p:origin x="-684" y="-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75147-D0BB-41E8-975F-9205028D4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630CDA-C479-4CDE-AFCF-99950EEA3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E343B9-1427-4C8F-B037-EFD4F59A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7A61B-44C3-4853-9043-8864CBD4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7F020-7C27-439E-A7E9-AEF5182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074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4DDBA-8A8B-4425-822C-0BA386E7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72277B-AAE8-4808-8A1B-7B59A7EEF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DF8AD-7BF0-45B5-AA4F-88D1435E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4B632C-9762-4135-96A1-94665074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137C54-8514-4951-9D33-57613230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30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97B0DB-4D89-4EE5-8A7B-34277A28A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ECB74E-B269-466C-AE98-D9962526E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D854F-1754-49EB-A1D8-2219E089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B47CEA-C295-401D-B1DF-9E7E75C9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86FE6D-B150-4DED-B3A7-7C137482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4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FC63F-EA4B-4F3B-9C5D-A099E0B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20CB4A-298F-4D1C-A71E-343A3E08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03024-7F3B-4369-83BA-8DFCABF8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69CD4-A833-4D68-8285-E814A25C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3A8D13-CBA2-4D96-99F9-0066C5B5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469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9CDA6-B9E6-420E-B7EE-F693164F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A34E22-973E-4EEC-8259-C5B1BB18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B6EE9E-FA4E-45FC-819F-E50C0CE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E7A072-F7B6-4587-B9AB-8D279F2F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7BD996-9EC2-4DC8-8E6D-6CC19DAA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02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D1D13-C736-437A-8D6A-FD1BBE2D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AA9142-4AF6-4B85-8416-71F6ADA36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06B858-9C48-4721-97DD-3054B13F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24E0D6-B208-4F3A-B73B-4162B755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B73E3F-8B80-4DC8-A934-999EA9B1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6C7043-C83C-42D2-910D-D7DC6FE4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33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4B736-DF38-4076-9533-B11C0BE9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1BF458-0CB1-41DF-955F-FCB30838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33B2A8-670A-4A84-8A05-8ECE0BC3A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DE5060-125A-4875-874D-F895D040D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B90F4A-1DD6-4938-9F72-8F85E6D7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A1DDF1-1BC6-47E1-83BE-4AD9FAC2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AA80AA-A5EA-415B-9BCE-A6402FFA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FC8F8D-6D28-45A0-868E-9F8A00D8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31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C65EC-CE37-4AAE-8339-6DAAAA1A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400D12-695D-4B6F-89AB-6F4A50F3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85311E-2091-4FCD-9A2F-854F79E8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2C8978-5B8C-4BAA-805B-0BE00D18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5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49D556-2AD3-4223-974C-01CEC3EC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80A928-894A-48E9-A91F-E716E6C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987A86-874E-403A-890E-3950EF12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AA16C-F842-4992-A724-C28F1C97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397C7-165F-4C0B-9D5E-F5F251006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9138DF-44AA-4685-A61D-1D165CEC3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9AC8AF-45CA-4824-A173-F1D00F2D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D4A70E-2D7A-4277-8662-11A180E5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E56ABE-96F2-4376-A4B6-50689DF8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32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4579D-F71B-4AFB-B539-76DE21FB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FD4019-BEF6-4D52-9558-431EA5035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A5EBCE-3D4A-4455-BA2E-4E1E63109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3DB1FD-0623-49F0-8269-8801F97F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6750D-C568-4CB6-B55C-6EC900A3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112054-9B9A-418A-BF01-15772FBF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53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0B46E5-3164-4D1D-A115-9A78C334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6CFB5-4D70-453D-82D2-BF3B2AB6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68EFA-6CFB-4A80-8875-576FB7CF0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C6556-9235-42ED-8B6C-CD4349741BE1}" type="datetimeFigureOut">
              <a:rPr lang="en-ID" smtClean="0"/>
              <a:t>03/10/2020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BAFC5A-442F-4D79-B647-EB6DFB704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15B89-8ED5-4DC6-8F28-E9135401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8D15-C22C-483E-9EE1-979417F51B8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03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2EB4E9-8C8C-4745-96C9-4F0FF704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546" y="6372129"/>
            <a:ext cx="4213780" cy="493074"/>
          </a:xfrm>
        </p:spPr>
        <p:txBody>
          <a:bodyPr>
            <a:norm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34E29B97-9B68-471C-93B5-E23144687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703" y="-374572"/>
            <a:ext cx="7252205" cy="7607144"/>
          </a:xfrm>
          <a:prstGeom prst="ellipse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553134D-7908-4AED-B3F5-A9510558BA8B}"/>
              </a:ext>
            </a:extLst>
          </p:cNvPr>
          <p:cNvSpPr/>
          <p:nvPr/>
        </p:nvSpPr>
        <p:spPr>
          <a:xfrm>
            <a:off x="-2558782" y="-447537"/>
            <a:ext cx="7750284" cy="7750284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xmlns="" id="{51388901-0755-4556-A709-EE0F285EF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132" y="2265174"/>
            <a:ext cx="4660900" cy="1162431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Lorem Ipsum</a:t>
            </a:r>
            <a:endParaRPr lang="en-ID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2" name="Title 110">
            <a:extLst>
              <a:ext uri="{FF2B5EF4-FFF2-40B4-BE49-F238E27FC236}">
                <a16:creationId xmlns:a16="http://schemas.microsoft.com/office/drawing/2014/main" xmlns="" id="{4A33F5FC-9796-448C-B5CC-D5C998490C7A}"/>
              </a:ext>
            </a:extLst>
          </p:cNvPr>
          <p:cNvSpPr txBox="1">
            <a:spLocks/>
          </p:cNvSpPr>
          <p:nvPr/>
        </p:nvSpPr>
        <p:spPr>
          <a:xfrm>
            <a:off x="6465132" y="2907036"/>
            <a:ext cx="3911025" cy="1162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es simplemente el texto de relleno</a:t>
            </a:r>
            <a:endParaRPr lang="en-ID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FB99FD8-4056-4560-8E36-0666D3A2CAF9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xmlns="" id="{34BFC940-9879-4232-A87C-5C582F422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5BEF6D55-DD5C-46FA-B6E1-8769B2A8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7AA721F-68BA-40F6-AC1E-5B1C583E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B943E68-ED70-4CCF-A748-1B1E9A7B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FC0B77E-D6B4-42A4-87DD-9F034B05ECEF}"/>
              </a:ext>
            </a:extLst>
          </p:cNvPr>
          <p:cNvSpPr/>
          <p:nvPr/>
        </p:nvSpPr>
        <p:spPr>
          <a:xfrm>
            <a:off x="2679805" y="5681854"/>
            <a:ext cx="1873623" cy="1873623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007736E-B7E4-4E55-9BD9-0DA4B4B4BED3}"/>
              </a:ext>
            </a:extLst>
          </p:cNvPr>
          <p:cNvSpPr/>
          <p:nvPr/>
        </p:nvSpPr>
        <p:spPr>
          <a:xfrm>
            <a:off x="3005399" y="-159555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5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99441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4821D37-4702-4D85-9D76-8B72FA5882A9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0B1CDA-FA1B-491C-8008-E17C6E9DB307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108C3A8F-0D69-42A5-9C57-6C6887BF2A28}"/>
              </a:ext>
            </a:extLst>
          </p:cNvPr>
          <p:cNvSpPr txBox="1">
            <a:spLocks/>
          </p:cNvSpPr>
          <p:nvPr/>
        </p:nvSpPr>
        <p:spPr>
          <a:xfrm>
            <a:off x="8726571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D399B9B-0C52-4C62-A6F9-01347C94B3E8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20" name="Content Placeholder 5">
              <a:extLst>
                <a:ext uri="{FF2B5EF4-FFF2-40B4-BE49-F238E27FC236}">
                  <a16:creationId xmlns:a16="http://schemas.microsoft.com/office/drawing/2014/main" xmlns="" id="{5ADBCA29-385D-404C-B608-E42E2627D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F078565-2BC8-43B6-9B2F-BC690141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FDD725A-C6DB-4AE8-AB55-F2B1D325D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FE767E36-DB70-4C94-9487-F35B319FB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DC60912-6C9E-41CF-9E4D-5B8481FD3461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" name="Group 2"/>
          <p:cNvGrpSpPr/>
          <p:nvPr/>
        </p:nvGrpSpPr>
        <p:grpSpPr>
          <a:xfrm>
            <a:off x="138125" y="6369138"/>
            <a:ext cx="8424037" cy="268843"/>
            <a:chOff x="1701111" y="6539971"/>
            <a:chExt cx="8424037" cy="268843"/>
          </a:xfrm>
        </p:grpSpPr>
        <p:sp>
          <p:nvSpPr>
            <p:cNvPr id="35" name="TextBox 34"/>
            <p:cNvSpPr txBox="1"/>
            <p:nvPr/>
          </p:nvSpPr>
          <p:spPr>
            <a:xfrm>
              <a:off x="1927891" y="6557368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Its.ac.id/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6" name="Picture 2" descr="D:\KULIAH\PROMOSI DTINS\LOGO\putih_w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11" y="6539971"/>
              <a:ext cx="226780" cy="2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D:\KULIAH\PROMOSI DTINS\LOGO\putih_youtub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112" y="6593666"/>
              <a:ext cx="253087" cy="1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66933" y="6577982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Teknik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9" name="Picture 5" descr="D:\KULIAH\PROMOSI DTINS\LOGO\putih_instagra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15" y="6570996"/>
              <a:ext cx="236121" cy="23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705937" y="6567349"/>
              <a:ext cx="13388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instrumentasi_its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41" name="Picture 6" descr="D:\KULIAH\PROMOSI DTINS\LOGO\putih_faceboo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83" y="6565021"/>
              <a:ext cx="104133" cy="2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313417" y="6558537"/>
              <a:ext cx="12474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43" name="Picture 7" descr="D:\KULIAH\PROMOSI DTINS\LOGO\putih_twitt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564" y="6562169"/>
              <a:ext cx="249850" cy="2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8908148" y="655566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8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1146A93-9F20-45D6-B944-A7642B7F4C96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46482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4821D37-4702-4D85-9D76-8B72FA5882A9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0B1CDA-FA1B-491C-8008-E17C6E9DB307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xmlns="" id="{52D02DB5-270E-4A2D-81BA-F45DF75D0613}"/>
              </a:ext>
            </a:extLst>
          </p:cNvPr>
          <p:cNvSpPr txBox="1">
            <a:spLocks/>
          </p:cNvSpPr>
          <p:nvPr/>
        </p:nvSpPr>
        <p:spPr>
          <a:xfrm>
            <a:off x="6650428" y="2848095"/>
            <a:ext cx="4648201" cy="2854205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+mj-lt"/>
              </a:rPr>
              <a:t>Lorem Ipsum es simplemente el texto de relleno de las imprentas y archivos de texto. Lorem Ipsum ha sido el texto de relleno estándar de las industrias desde el año 1500, cuando un impresor (N. del T. persona que se dedica a la imprenta) desconocido usó una galería de textos y los mezcló de tal manera que logró hacer un libro de textos especimen.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CC4F28-EF4A-4DF3-9174-8BF6C319A4E5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xmlns="" id="{1D62028F-4287-4CC2-A433-42A2835C1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0364B45-6885-48A9-B6B8-88351359D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8F5B6378-0B77-41C3-9F9A-EDF0AB060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B1F0F5D-FF93-45F0-9F90-B4B0CD9C3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E7C6339-74D5-42DC-AB7C-C30378AAE66A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108C3A8F-0D69-42A5-9C57-6C6887BF2A28}"/>
              </a:ext>
            </a:extLst>
          </p:cNvPr>
          <p:cNvSpPr txBox="1">
            <a:spLocks/>
          </p:cNvSpPr>
          <p:nvPr/>
        </p:nvSpPr>
        <p:spPr>
          <a:xfrm>
            <a:off x="8726571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38125" y="6369138"/>
            <a:ext cx="8424037" cy="268843"/>
            <a:chOff x="1701111" y="6539971"/>
            <a:chExt cx="8424037" cy="268843"/>
          </a:xfrm>
        </p:grpSpPr>
        <p:sp>
          <p:nvSpPr>
            <p:cNvPr id="28" name="TextBox 27"/>
            <p:cNvSpPr txBox="1"/>
            <p:nvPr/>
          </p:nvSpPr>
          <p:spPr>
            <a:xfrm>
              <a:off x="1927891" y="6557368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Its.ac.id/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9" name="Picture 2" descr="D:\KULIAH\PROMOSI DTINS\LOGO\putih_web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11" y="6539971"/>
              <a:ext cx="226780" cy="2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D:\KULIAH\PROMOSI DTINS\LOGO\putih_youtub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112" y="6593666"/>
              <a:ext cx="253087" cy="1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66933" y="6577982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Teknik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2" name="Picture 5" descr="D:\KULIAH\PROMOSI DTINS\LOGO\putih_instagram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15" y="6570996"/>
              <a:ext cx="236121" cy="23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705937" y="6567349"/>
              <a:ext cx="13388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instrumentasi_its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4" name="Picture 6" descr="D:\KULIAH\PROMOSI DTINS\LOGO\putih_faceboo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83" y="6565021"/>
              <a:ext cx="104133" cy="2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313417" y="6558537"/>
              <a:ext cx="12474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6" name="Picture 7" descr="D:\KULIAH\PROMOSI DTINS\LOGO\putih_twitt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564" y="6562169"/>
              <a:ext cx="249850" cy="2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8908148" y="655566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1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9E55A5-72C0-43C9-B1F8-39679F879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6999FA-42A5-4D00-9C8D-9C51E45ECBB5}"/>
              </a:ext>
            </a:extLst>
          </p:cNvPr>
          <p:cNvSpPr/>
          <p:nvPr/>
        </p:nvSpPr>
        <p:spPr>
          <a:xfrm>
            <a:off x="7620001" y="1"/>
            <a:ext cx="4572000" cy="6858000"/>
          </a:xfrm>
          <a:prstGeom prst="rect">
            <a:avLst/>
          </a:prstGeom>
          <a:gradFill>
            <a:gsLst>
              <a:gs pos="24000">
                <a:schemeClr val="accent1">
                  <a:lumMod val="60000"/>
                  <a:lumOff val="40000"/>
                  <a:alpha val="1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347619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99" y="2848095"/>
            <a:ext cx="4648201" cy="2854205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especimen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34B401DF-3D8E-404B-A12C-C620EB305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68" y="363619"/>
            <a:ext cx="393102" cy="393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7F05B2-EE61-4779-B3BE-6A3AA1D21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6" y="455574"/>
            <a:ext cx="472167" cy="328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869005-F752-4ED0-82C2-F62FC990F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51" y="360866"/>
            <a:ext cx="683023" cy="440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AEC9C1-6382-4286-AD59-95D7AE220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25" y="263185"/>
            <a:ext cx="611599" cy="6115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186619E-C744-481D-BD23-5F9A62D20F35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1AF60E2-B182-44C2-844A-7E0AB6BAE174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25B04E8-AF6F-4CEC-B8C1-157DFA5A31BA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8C3A8F-0D69-42A5-9C57-6C6887BF2A28}"/>
              </a:ext>
            </a:extLst>
          </p:cNvPr>
          <p:cNvSpPr txBox="1">
            <a:spLocks/>
          </p:cNvSpPr>
          <p:nvPr/>
        </p:nvSpPr>
        <p:spPr>
          <a:xfrm>
            <a:off x="8726571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8125" y="6369138"/>
            <a:ext cx="8424037" cy="268843"/>
            <a:chOff x="1701111" y="6539971"/>
            <a:chExt cx="8424037" cy="268843"/>
          </a:xfrm>
        </p:grpSpPr>
        <p:sp>
          <p:nvSpPr>
            <p:cNvPr id="20" name="TextBox 19"/>
            <p:cNvSpPr txBox="1"/>
            <p:nvPr/>
          </p:nvSpPr>
          <p:spPr>
            <a:xfrm>
              <a:off x="1927891" y="6557368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Its.ac.id/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1" name="Picture 2" descr="D:\KULIAH\PROMOSI DTINS\LOGO\putih_we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11" y="6539971"/>
              <a:ext cx="226780" cy="2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D:\KULIAH\PROMOSI DTINS\LOGO\putih_youtub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112" y="6593666"/>
              <a:ext cx="253087" cy="1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766933" y="6577982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Teknik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4" name="Picture 5" descr="D:\KULIAH\PROMOSI DTINS\LOGO\putih_instagra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15" y="6570996"/>
              <a:ext cx="236121" cy="23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705937" y="6567349"/>
              <a:ext cx="13388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instrumentasi_its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6" name="Picture 6" descr="D:\KULIAH\PROMOSI DTINS\LOGO\putih_faceboo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83" y="6565021"/>
              <a:ext cx="104133" cy="2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313417" y="6558537"/>
              <a:ext cx="12474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8" name="Picture 7" descr="D:\KULIAH\PROMOSI DTINS\LOGO\putih_twitt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564" y="6562169"/>
              <a:ext cx="249850" cy="2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908148" y="655566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4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C90126-429E-4118-9136-4C9370D5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7375" y="-337659"/>
            <a:ext cx="6196402" cy="6126505"/>
          </a:xfrm>
          <a:prstGeom prst="ellipse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394394A-457E-4069-816F-C10011CD19A0}"/>
              </a:ext>
            </a:extLst>
          </p:cNvPr>
          <p:cNvSpPr/>
          <p:nvPr/>
        </p:nvSpPr>
        <p:spPr>
          <a:xfrm>
            <a:off x="7915533" y="-285622"/>
            <a:ext cx="6126506" cy="6126506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D97FF-C322-4176-B339-C9A1179B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237081"/>
            <a:ext cx="100711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Slide with Text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38B95BF-0D77-48C8-A3DB-75C00409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720" y="2827737"/>
            <a:ext cx="5046280" cy="952500"/>
          </a:xfrm>
        </p:spPr>
        <p:txBody>
          <a:bodyPr lIns="72000">
            <a:normAutofit/>
          </a:bodyPr>
          <a:lstStyle/>
          <a:p>
            <a:pPr marL="0" indent="0"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000A497-A0CE-402A-8895-BFBFEBE481E9}"/>
              </a:ext>
            </a:extLst>
          </p:cNvPr>
          <p:cNvSpPr/>
          <p:nvPr/>
        </p:nvSpPr>
        <p:spPr>
          <a:xfrm>
            <a:off x="0" y="6121401"/>
            <a:ext cx="12192000" cy="73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xmlns="" id="{3D6BA4A7-EDB7-481D-87F6-0FE1AA235BFD}"/>
              </a:ext>
            </a:extLst>
          </p:cNvPr>
          <p:cNvSpPr txBox="1">
            <a:spLocks/>
          </p:cNvSpPr>
          <p:nvPr/>
        </p:nvSpPr>
        <p:spPr>
          <a:xfrm>
            <a:off x="1494221" y="2586586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en-ID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xmlns="" id="{FA394B18-010D-4C12-AB4D-A4372AA81D1F}"/>
              </a:ext>
            </a:extLst>
          </p:cNvPr>
          <p:cNvSpPr txBox="1">
            <a:spLocks/>
          </p:cNvSpPr>
          <p:nvPr/>
        </p:nvSpPr>
        <p:spPr>
          <a:xfrm>
            <a:off x="2446720" y="3659532"/>
            <a:ext cx="5046280" cy="95250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xmlns="" id="{17473BE6-8AB0-4CFD-98E7-36986E9734C8}"/>
              </a:ext>
            </a:extLst>
          </p:cNvPr>
          <p:cNvSpPr txBox="1">
            <a:spLocks/>
          </p:cNvSpPr>
          <p:nvPr/>
        </p:nvSpPr>
        <p:spPr>
          <a:xfrm>
            <a:off x="1494221" y="3418381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endParaRPr lang="en-ID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xmlns="" id="{2DC9EC36-0BA3-4D2C-8462-7B320AF721E2}"/>
              </a:ext>
            </a:extLst>
          </p:cNvPr>
          <p:cNvSpPr txBox="1">
            <a:spLocks/>
          </p:cNvSpPr>
          <p:nvPr/>
        </p:nvSpPr>
        <p:spPr>
          <a:xfrm>
            <a:off x="2446720" y="4491937"/>
            <a:ext cx="5046280" cy="95250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Lorem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Ipsum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es simplemente el texto de relleno de las imprentas y archivos de texto.</a:t>
            </a:r>
            <a:endParaRPr lang="en-ID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xmlns="" id="{7D018109-7A2B-4EA8-87D0-7C6BE779B5C9}"/>
              </a:ext>
            </a:extLst>
          </p:cNvPr>
          <p:cNvSpPr txBox="1">
            <a:spLocks/>
          </p:cNvSpPr>
          <p:nvPr/>
        </p:nvSpPr>
        <p:spPr>
          <a:xfrm>
            <a:off x="1494221" y="4246652"/>
            <a:ext cx="952499" cy="1254443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</a:t>
            </a:r>
            <a:endParaRPr lang="en-ID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45D1E58-8680-4934-A303-217D35E4569E}"/>
              </a:ext>
            </a:extLst>
          </p:cNvPr>
          <p:cNvSpPr/>
          <p:nvPr/>
        </p:nvSpPr>
        <p:spPr>
          <a:xfrm>
            <a:off x="9513657" y="1332350"/>
            <a:ext cx="2990773" cy="29907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E348A22-1E59-4747-AD50-9C2F6F7575EC}"/>
              </a:ext>
            </a:extLst>
          </p:cNvPr>
          <p:cNvSpPr/>
          <p:nvPr/>
        </p:nvSpPr>
        <p:spPr>
          <a:xfrm>
            <a:off x="509982" y="735260"/>
            <a:ext cx="328218" cy="328218"/>
          </a:xfrm>
          <a:prstGeom prst="ellipse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91D346B-3389-4D31-A5AA-C932A88D2D3C}"/>
              </a:ext>
            </a:extLst>
          </p:cNvPr>
          <p:cNvSpPr txBox="1"/>
          <p:nvPr/>
        </p:nvSpPr>
        <p:spPr>
          <a:xfrm>
            <a:off x="431706" y="1347619"/>
            <a:ext cx="461665" cy="33983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>
                <a:solidFill>
                  <a:srgbClr val="B4C7E7"/>
                </a:solidFill>
              </a:rPr>
              <a:t>Instrumentation  Engineering Dept.</a:t>
            </a:r>
            <a:endParaRPr lang="en-ID" dirty="0">
              <a:solidFill>
                <a:srgbClr val="B4C7E7"/>
              </a:solidFill>
            </a:endParaRP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xmlns="" id="{82492114-1CA0-4DD4-8AD6-23830865C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68" y="363619"/>
            <a:ext cx="393102" cy="3931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607CBA7-89B3-4949-82C7-0E4CB4026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16" y="455574"/>
            <a:ext cx="472167" cy="3282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0DE0EAA-2E26-423F-A2F3-FCDB8C713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51" y="360866"/>
            <a:ext cx="683023" cy="4400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D1CC6B1-F94F-4316-A768-51F4B9E3B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25" y="263185"/>
            <a:ext cx="611599" cy="6115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1072A20-9BF5-4FB1-B545-A61F980027D2}"/>
              </a:ext>
            </a:extLst>
          </p:cNvPr>
          <p:cNvSpPr/>
          <p:nvPr/>
        </p:nvSpPr>
        <p:spPr>
          <a:xfrm>
            <a:off x="1196695" y="1211678"/>
            <a:ext cx="719725" cy="719725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108C3A8F-0D69-42A5-9C57-6C6887BF2A28}"/>
              </a:ext>
            </a:extLst>
          </p:cNvPr>
          <p:cNvSpPr txBox="1">
            <a:spLocks/>
          </p:cNvSpPr>
          <p:nvPr/>
        </p:nvSpPr>
        <p:spPr>
          <a:xfrm>
            <a:off x="8726571" y="6384829"/>
            <a:ext cx="4213780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|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8125" y="6369138"/>
            <a:ext cx="8424037" cy="268843"/>
            <a:chOff x="1701111" y="6539971"/>
            <a:chExt cx="8424037" cy="268843"/>
          </a:xfrm>
        </p:grpSpPr>
        <p:sp>
          <p:nvSpPr>
            <p:cNvPr id="31" name="TextBox 30"/>
            <p:cNvSpPr txBox="1"/>
            <p:nvPr/>
          </p:nvSpPr>
          <p:spPr>
            <a:xfrm>
              <a:off x="1927891" y="6557368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Its.ac.id/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39" name="Picture 2" descr="D:\KULIAH\PROMOSI DTINS\LOGO\putih_we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111" y="6539971"/>
              <a:ext cx="226780" cy="2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D:\KULIAH\PROMOSI DTINS\LOGO\putih_youtub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112" y="6593666"/>
              <a:ext cx="253087" cy="1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766933" y="6577982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Teknik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42" name="Picture 5" descr="D:\KULIAH\PROMOSI DTINS\LOGO\putih_instagra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715" y="6570996"/>
              <a:ext cx="236121" cy="23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705937" y="6567349"/>
              <a:ext cx="13388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instrumentasi_its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44" name="Picture 6" descr="D:\KULIAH\PROMOSI DTINS\LOGO\putih_faceboo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183" y="6565021"/>
              <a:ext cx="104133" cy="2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313417" y="6558537"/>
              <a:ext cx="12474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46" name="Picture 7" descr="D:\KULIAH\PROMOSI DTINS\LOGO\putih_twitt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564" y="6562169"/>
              <a:ext cx="249850" cy="2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8908148" y="6555662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35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2EB4E9-8C8C-4745-96C9-4F0FF704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546" y="6372129"/>
            <a:ext cx="4213780" cy="493074"/>
          </a:xfrm>
        </p:spPr>
        <p:txBody>
          <a:bodyPr>
            <a:norm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34E29B97-9B68-471C-93B5-E23144687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027" y="-485960"/>
            <a:ext cx="6422018" cy="6736326"/>
          </a:xfrm>
          <a:prstGeom prst="ellipse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6553134D-7908-4AED-B3F5-A9510558BA8B}"/>
              </a:ext>
            </a:extLst>
          </p:cNvPr>
          <p:cNvSpPr/>
          <p:nvPr/>
        </p:nvSpPr>
        <p:spPr>
          <a:xfrm>
            <a:off x="6710568" y="1895461"/>
            <a:ext cx="3067077" cy="3067077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Title 110">
            <a:extLst>
              <a:ext uri="{FF2B5EF4-FFF2-40B4-BE49-F238E27FC236}">
                <a16:creationId xmlns:a16="http://schemas.microsoft.com/office/drawing/2014/main" xmlns="" id="{51388901-0755-4556-A709-EE0F285EF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9709" y="2558392"/>
            <a:ext cx="3067077" cy="1741214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+mn-lt"/>
              </a:rPr>
              <a:t>Title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selection</a:t>
            </a:r>
            <a:br>
              <a:rPr lang="en-US" sz="4400" b="1" dirty="0">
                <a:solidFill>
                  <a:schemeClr val="bg1"/>
                </a:solidFill>
                <a:latin typeface="+mn-lt"/>
              </a:rPr>
            </a:br>
            <a:r>
              <a:rPr lang="en-US" sz="4400" b="1" dirty="0">
                <a:solidFill>
                  <a:schemeClr val="bg1"/>
                </a:solidFill>
                <a:latin typeface="+mn-lt"/>
              </a:rPr>
              <a:t>slide</a:t>
            </a:r>
            <a:endParaRPr lang="en-ID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itle 110">
            <a:extLst>
              <a:ext uri="{FF2B5EF4-FFF2-40B4-BE49-F238E27FC236}">
                <a16:creationId xmlns:a16="http://schemas.microsoft.com/office/drawing/2014/main" xmlns="" id="{17975DB3-2C1F-4026-95E9-6D78C4C837E4}"/>
              </a:ext>
            </a:extLst>
          </p:cNvPr>
          <p:cNvSpPr txBox="1">
            <a:spLocks/>
          </p:cNvSpPr>
          <p:nvPr/>
        </p:nvSpPr>
        <p:spPr>
          <a:xfrm>
            <a:off x="5340825" y="2663029"/>
            <a:ext cx="1988884" cy="1741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800" b="1" dirty="0">
                <a:solidFill>
                  <a:schemeClr val="accent1">
                    <a:lumMod val="40000"/>
                    <a:lumOff val="60000"/>
                    <a:alpha val="60000"/>
                  </a:schemeClr>
                </a:solidFill>
                <a:latin typeface="+mn-lt"/>
              </a:rPr>
              <a:t>01</a:t>
            </a:r>
            <a:endParaRPr lang="en-ID" sz="13800" b="1" dirty="0">
              <a:solidFill>
                <a:schemeClr val="accent1">
                  <a:lumMod val="40000"/>
                  <a:lumOff val="60000"/>
                  <a:alpha val="60000"/>
                </a:schemeClr>
              </a:solidFill>
              <a:latin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A640817-99F5-4B12-9206-CEEB8785375A}"/>
              </a:ext>
            </a:extLst>
          </p:cNvPr>
          <p:cNvSpPr/>
          <p:nvPr/>
        </p:nvSpPr>
        <p:spPr>
          <a:xfrm>
            <a:off x="-2195921" y="-542826"/>
            <a:ext cx="6850998" cy="6850998"/>
          </a:xfrm>
          <a:prstGeom prst="ellipse">
            <a:avLst/>
          </a:prstGeom>
          <a:gradFill flip="none" rotWithShape="1">
            <a:gsLst>
              <a:gs pos="29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15671E9-F8B2-4AF3-9C22-8F8890398FC6}"/>
              </a:ext>
            </a:extLst>
          </p:cNvPr>
          <p:cNvGrpSpPr/>
          <p:nvPr/>
        </p:nvGrpSpPr>
        <p:grpSpPr>
          <a:xfrm>
            <a:off x="8748697" y="263185"/>
            <a:ext cx="2549932" cy="611599"/>
            <a:chOff x="8748697" y="263185"/>
            <a:chExt cx="2549932" cy="611599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xmlns="" id="{645B0727-84BC-4E1F-8E87-5811799F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A14CC47-3386-441C-B338-6E5D79CC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6AB422E-13CF-44C0-85D4-86103D90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B8A967-CEEB-4BEE-9F64-181D1E669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5E37FB3-66D1-4E7A-9D5B-103CBAC43E56}"/>
              </a:ext>
            </a:extLst>
          </p:cNvPr>
          <p:cNvSpPr/>
          <p:nvPr/>
        </p:nvSpPr>
        <p:spPr>
          <a:xfrm>
            <a:off x="2817858" y="4532901"/>
            <a:ext cx="1583320" cy="158332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10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3D42A7E-5A25-4AA7-A8EE-8FDC29191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5476" y="1143000"/>
            <a:ext cx="6858000" cy="457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3EF89BF-D0BA-4F83-B6EB-9E70EFBAB551}"/>
              </a:ext>
            </a:extLst>
          </p:cNvPr>
          <p:cNvSpPr/>
          <p:nvPr/>
        </p:nvSpPr>
        <p:spPr>
          <a:xfrm>
            <a:off x="-39953" y="-1"/>
            <a:ext cx="4589477" cy="6858000"/>
          </a:xfrm>
          <a:prstGeom prst="rect">
            <a:avLst/>
          </a:prstGeom>
          <a:gradFill>
            <a:gsLst>
              <a:gs pos="34000">
                <a:schemeClr val="accent1">
                  <a:lumMod val="75000"/>
                  <a:alpha val="11000"/>
                </a:schemeClr>
              </a:gs>
              <a:gs pos="100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xmlns="" id="{D4C033DA-7668-4013-AF14-3573CC89BAE8}"/>
              </a:ext>
            </a:extLst>
          </p:cNvPr>
          <p:cNvSpPr txBox="1">
            <a:spLocks/>
          </p:cNvSpPr>
          <p:nvPr/>
        </p:nvSpPr>
        <p:spPr>
          <a:xfrm>
            <a:off x="8799214" y="6499129"/>
            <a:ext cx="3392786" cy="49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Branding &amp; Publication Instrumentation Engineering Dept.</a:t>
            </a:r>
            <a:endParaRPr lang="en-ID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83532B-7737-4105-8A0F-3C0BE401382D}"/>
              </a:ext>
            </a:extLst>
          </p:cNvPr>
          <p:cNvSpPr txBox="1"/>
          <p:nvPr/>
        </p:nvSpPr>
        <p:spPr>
          <a:xfrm>
            <a:off x="6925401" y="1773870"/>
            <a:ext cx="5600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THANK</a:t>
            </a:r>
          </a:p>
          <a:p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YOU.</a:t>
            </a:r>
            <a:endParaRPr lang="en-ID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CB4AE27-FBB8-4821-B56A-AEEA81DB12E4}"/>
              </a:ext>
            </a:extLst>
          </p:cNvPr>
          <p:cNvGrpSpPr/>
          <p:nvPr/>
        </p:nvGrpSpPr>
        <p:grpSpPr>
          <a:xfrm>
            <a:off x="6925401" y="323135"/>
            <a:ext cx="2549932" cy="611599"/>
            <a:chOff x="8748697" y="263185"/>
            <a:chExt cx="2549932" cy="611599"/>
          </a:xfrm>
        </p:grpSpPr>
        <p:pic>
          <p:nvPicPr>
            <p:cNvPr id="17" name="Content Placeholder 5">
              <a:extLst>
                <a:ext uri="{FF2B5EF4-FFF2-40B4-BE49-F238E27FC236}">
                  <a16:creationId xmlns:a16="http://schemas.microsoft.com/office/drawing/2014/main" xmlns="" id="{4CF7803A-A0C1-430F-9653-DEC12C55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8614" y="363619"/>
              <a:ext cx="393102" cy="3931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BC32C16-4391-4F18-8BFF-AD4AE0E3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62" y="455574"/>
              <a:ext cx="472167" cy="3282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E5C973F-77BD-49EB-8E49-86DB7CD9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697" y="360866"/>
              <a:ext cx="683023" cy="44006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8E7532D-5BF2-4801-901F-B9098A44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9671" y="263185"/>
              <a:ext cx="611599" cy="61159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93317" y="5333753"/>
            <a:ext cx="3656322" cy="873834"/>
            <a:chOff x="1956303" y="6731365"/>
            <a:chExt cx="3656322" cy="873834"/>
          </a:xfrm>
        </p:grpSpPr>
        <p:sp>
          <p:nvSpPr>
            <p:cNvPr id="14" name="TextBox 13"/>
            <p:cNvSpPr txBox="1"/>
            <p:nvPr/>
          </p:nvSpPr>
          <p:spPr>
            <a:xfrm>
              <a:off x="2183083" y="6748762"/>
              <a:ext cx="14991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Its.ac.id/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15" name="Picture 2" descr="D:\KULIAH\PROMOSI DTINS\LOGO\putih_we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303" y="6731365"/>
              <a:ext cx="226780" cy="22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D:\KULIAH\PROMOSI DTINS\LOGO\putih_youtub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304" y="6785060"/>
              <a:ext cx="253087" cy="1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022125" y="6769376"/>
              <a:ext cx="15905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Teknik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</a:t>
              </a:r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 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5" name="Picture 5" descr="D:\KULIAH\PROMOSI DTINS\LOGO\putih_instagra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183" y="7060092"/>
              <a:ext cx="236121" cy="237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05405" y="7056445"/>
              <a:ext cx="13388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instrumentasi_its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7" name="Picture 6" descr="D:\KULIAH\PROMOSI DTINS\LOGO\putih_facebook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651" y="7054117"/>
              <a:ext cx="104133" cy="22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012885" y="7047633"/>
              <a:ext cx="12474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  <p:pic>
          <p:nvPicPr>
            <p:cNvPr id="29" name="Picture 7" descr="D:\KULIAH\PROMOSI DTINS\LOGO\putih_twitter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002" y="7380874"/>
              <a:ext cx="249850" cy="20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127586" y="7374367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D" sz="900" dirty="0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@</a:t>
              </a:r>
              <a:r>
                <a:rPr lang="en-ID" sz="900" dirty="0" err="1" smtClean="0">
                  <a:solidFill>
                    <a:schemeClr val="bg1"/>
                  </a:solidFill>
                  <a:latin typeface="Poppins Medium" pitchFamily="2" charset="0"/>
                  <a:cs typeface="Poppins Medium" pitchFamily="2" charset="0"/>
                </a:rPr>
                <a:t>instrumentasits</a:t>
              </a:r>
              <a:endParaRPr lang="en-ID" sz="900" dirty="0">
                <a:solidFill>
                  <a:schemeClr val="bg1"/>
                </a:solidFill>
                <a:latin typeface="Poppins Medium" pitchFamily="2" charset="0"/>
                <a:cs typeface="Poppins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36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152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Lorem Ipsum</vt:lpstr>
      <vt:lpstr>Information Slide with Text</vt:lpstr>
      <vt:lpstr>Information Slide with Text</vt:lpstr>
      <vt:lpstr>Information Slide with Text</vt:lpstr>
      <vt:lpstr>Information Slide with Text</vt:lpstr>
      <vt:lpstr>Title selection slide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P T W O R K  D E S I G N</dc:title>
  <dc:creator>Alan</dc:creator>
  <cp:lastModifiedBy>DWI NUR FITRIYANAH</cp:lastModifiedBy>
  <cp:revision>28</cp:revision>
  <dcterms:created xsi:type="dcterms:W3CDTF">2020-06-17T07:03:53Z</dcterms:created>
  <dcterms:modified xsi:type="dcterms:W3CDTF">2020-10-03T15:43:04Z</dcterms:modified>
</cp:coreProperties>
</file>