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62" r:id="rId5"/>
    <p:sldId id="263" r:id="rId6"/>
    <p:sldId id="271" r:id="rId7"/>
    <p:sldId id="268" r:id="rId8"/>
    <p:sldId id="269" r:id="rId9"/>
    <p:sldId id="270" r:id="rId10"/>
    <p:sldId id="264" r:id="rId11"/>
    <p:sldId id="265" r:id="rId12"/>
    <p:sldId id="266" r:id="rId13"/>
    <p:sldId id="267" r:id="rId14"/>
    <p:sldId id="261" r:id="rId15"/>
  </p:sldIdLst>
  <p:sldSz cx="18288000" cy="10287000"/>
  <p:notesSz cx="6858000" cy="9144000"/>
  <p:embeddedFontLst>
    <p:embeddedFont>
      <p:font typeface="Work Sans Bold" panose="020B0604020202020204" charset="0"/>
      <p:regular r:id="rId17"/>
      <p:bold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5" d="100"/>
        <a:sy n="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27.08.2026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8879A-D75E-1F93-9D8D-33BB843CE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9DE8A6C-269F-70E1-59A3-53F19258569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D2CCE1-D611-16E8-448D-86FF4B5740F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969FC65-DA69-684C-DDC3-4AF8450B729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3A7E4EA5-4E6B-23DC-BCDD-1872AB52B2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9FC534-35D2-4964-A3D8-B6270B7C10D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9A1A0C-0C8B-B03D-04A5-051E178042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3719453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66EF2C-578F-ACCC-559A-F3E94ADC2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08D84EE-EFAF-1AC1-42D6-52AF3B88FD3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40770B-26E2-F1D5-1FBD-B40EDE8D7D4D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81D0C6C-77C9-D75D-8975-BFEB2556007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9227398-D9D8-E49E-819D-5412B4FB4B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75076C-5172-E1CB-44B5-414733E7D97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CA9766-399B-D003-A2C4-F4AC7C8060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2471151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0FF323-5692-A695-14E6-A7BB7057B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C60946A-67A2-87D5-6049-03624D25183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A7648E-E2B2-F08E-254F-9F3083EDF0B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07ED8DA-A682-3619-ECFD-EAFC6FDC6BF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D97233B-51B2-9D25-FAFC-37E751B4B6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881CA8-563A-B0ED-C182-A68A422AB99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6DB359-3D2F-22CD-A62A-9CA366EC19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847136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5E19F6-9857-9106-82E6-67A871B2E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0897A25-6997-CFA5-B346-4D70AE92733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CB413F-CAD3-93DE-0B48-CE7460A7954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285B1CF-1CBD-4B27-CFF8-A2A52177D04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4FF9DC7-1D4B-BCAE-2153-C0FB8D1049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FA58FD-0061-4519-2E6D-4B3D934973F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227667-F32B-2771-0294-367021ECEF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3232080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C54FE7-D610-4F0B-D7EA-2879CE0F1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AE5D644-FAE8-3924-0EA8-F14596DAA2F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43F26C-CF71-937D-8133-59C50FAA7D1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5A217CC-02AD-3702-48EE-504D36A1E4C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B9CC388B-D570-9BD5-B4A4-17682CB748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8132F0-F48F-A2F6-890C-E45B43CE5A5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51EE23-3A40-744B-58D9-C4CB3EB321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0502245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B7E1E3-30D6-57C2-798D-C1930F4D33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6A2D0A7-C4F4-5F36-6A9F-CEB1F3EBD6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57BACB-21D4-5EE6-EFBA-519AF55B655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D4B8682-454C-8582-E286-C981C3BCC53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33886227-5D73-CEEC-227B-E8DDE00B6A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2D055E-DE68-23B9-DE78-3999E7381A9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38CA43-F5C9-D0B2-A997-D116EF0639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5274182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BF24BF-FB96-FA27-2B2D-5F7117694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0A2A5F4-94CA-30FF-DC15-C2D36A95DF7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7B27EE-EF16-2E8F-DEA1-15D1DE32363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1EA0BC74-5498-841A-94A5-708CE25584A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3684CB9-D2BC-3DF6-D73B-D93327FEA5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5B4994-CBC6-712E-2BA1-A0420D7DB49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885573-90EE-A54B-9B12-B0470B4F53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8995101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9F3DBF-15E9-BAD7-F3F5-F5C9F6701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BDF2A56-9CD5-8F80-1BFD-348FF653D2C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8F1970-61AE-6D39-94C7-978E0FCDBAE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A2B476CE-D3B4-2494-CC4F-07BA579F266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FC10266-CA9C-0141-7904-B58C91F574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187FC6-4B87-E986-FE25-43AB24A141C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80E244-A024-2253-C465-CED632189B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817440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233B1-8F89-41CB-91EC-5E30DDB846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228AE19-1507-E135-3F0C-C8044A71B56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EE724C-838F-879B-DE39-E14FAB62B44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9923387-8041-C403-965A-0DC5E1043E7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32B7C5CF-0876-4D69-D62D-4F8B55C08D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DA963D-8315-A735-1CEA-881543C7D77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F947DE-93D3-3422-5A9F-4CAA0E4F77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0344677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059726-05FF-C87E-3F6A-EB17CE71C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6C347FE-82B0-D168-07A5-B6DC08BAAA9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592B7E-AD53-3EAD-1BBE-F9B4D52F39E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0725CBE-B1A6-A01D-F6A6-A87FD50A252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F837E49-9763-FCA2-6D1A-26EC42AE53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AA294C-25A2-3C84-9F5C-6A5C798DA32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3B4DA6-8147-5E21-9117-EC5CA9B823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9026390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sv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svg"/><Relationship Id="rId5" Type="http://schemas.openxmlformats.org/officeDocument/2006/relationships/image" Target="../media/image3.png"/><Relationship Id="rId15" Type="http://schemas.openxmlformats.org/officeDocument/2006/relationships/image" Target="../media/image13.sv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9.sv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3.svg"/><Relationship Id="rId5" Type="http://schemas.openxmlformats.org/officeDocument/2006/relationships/image" Target="../media/image19.png"/><Relationship Id="rId15" Type="http://schemas.openxmlformats.org/officeDocument/2006/relationships/image" Target="../media/image16.png"/><Relationship Id="rId10" Type="http://schemas.openxmlformats.org/officeDocument/2006/relationships/image" Target="../media/image12.svg"/><Relationship Id="rId4" Type="http://schemas.openxmlformats.org/officeDocument/2006/relationships/image" Target="../media/image18.png"/><Relationship Id="rId9" Type="http://schemas.openxmlformats.org/officeDocument/2006/relationships/image" Target="../media/image11.sv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9.svg"/><Relationship Id="rId18" Type="http://schemas.openxmlformats.org/officeDocument/2006/relationships/image" Target="../media/image15.png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12" Type="http://schemas.openxmlformats.org/officeDocument/2006/relationships/image" Target="../media/image3.png"/><Relationship Id="rId17" Type="http://schemas.openxmlformats.org/officeDocument/2006/relationships/image" Target="../media/image13.sv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2.sv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6.png"/><Relationship Id="rId5" Type="http://schemas.openxmlformats.org/officeDocument/2006/relationships/image" Target="../media/image5.png"/><Relationship Id="rId15" Type="http://schemas.openxmlformats.org/officeDocument/2006/relationships/image" Target="../media/image11.svg"/><Relationship Id="rId10" Type="http://schemas.openxmlformats.org/officeDocument/2006/relationships/image" Target="../media/image25.png"/><Relationship Id="rId19" Type="http://schemas.openxmlformats.org/officeDocument/2006/relationships/image" Target="../media/image16.png"/><Relationship Id="rId4" Type="http://schemas.openxmlformats.org/officeDocument/2006/relationships/image" Target="../media/image6.png"/><Relationship Id="rId9" Type="http://schemas.openxmlformats.org/officeDocument/2006/relationships/image" Target="../media/image14.png"/><Relationship Id="rId14" Type="http://schemas.openxmlformats.org/officeDocument/2006/relationships/image" Target="../media/image10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9.sv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3.svg"/><Relationship Id="rId5" Type="http://schemas.openxmlformats.org/officeDocument/2006/relationships/image" Target="../media/image19.png"/><Relationship Id="rId15" Type="http://schemas.openxmlformats.org/officeDocument/2006/relationships/image" Target="../media/image16.png"/><Relationship Id="rId10" Type="http://schemas.openxmlformats.org/officeDocument/2006/relationships/image" Target="../media/image12.svg"/><Relationship Id="rId4" Type="http://schemas.openxmlformats.org/officeDocument/2006/relationships/image" Target="../media/image18.png"/><Relationship Id="rId9" Type="http://schemas.openxmlformats.org/officeDocument/2006/relationships/image" Target="../media/image11.svg"/><Relationship Id="rId1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9.svg"/><Relationship Id="rId18" Type="http://schemas.openxmlformats.org/officeDocument/2006/relationships/image" Target="../media/image15.png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12" Type="http://schemas.openxmlformats.org/officeDocument/2006/relationships/image" Target="../media/image3.png"/><Relationship Id="rId17" Type="http://schemas.openxmlformats.org/officeDocument/2006/relationships/image" Target="../media/image13.sv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2.sv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6.png"/><Relationship Id="rId5" Type="http://schemas.openxmlformats.org/officeDocument/2006/relationships/image" Target="../media/image5.png"/><Relationship Id="rId15" Type="http://schemas.openxmlformats.org/officeDocument/2006/relationships/image" Target="../media/image11.svg"/><Relationship Id="rId10" Type="http://schemas.openxmlformats.org/officeDocument/2006/relationships/image" Target="../media/image25.png"/><Relationship Id="rId19" Type="http://schemas.openxmlformats.org/officeDocument/2006/relationships/image" Target="../media/image16.png"/><Relationship Id="rId4" Type="http://schemas.openxmlformats.org/officeDocument/2006/relationships/image" Target="../media/image6.png"/><Relationship Id="rId9" Type="http://schemas.openxmlformats.org/officeDocument/2006/relationships/image" Target="../media/image14.png"/><Relationship Id="rId14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9.svg"/><Relationship Id="rId18" Type="http://schemas.openxmlformats.org/officeDocument/2006/relationships/image" Target="../media/image15.png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12" Type="http://schemas.openxmlformats.org/officeDocument/2006/relationships/image" Target="../media/image3.png"/><Relationship Id="rId17" Type="http://schemas.openxmlformats.org/officeDocument/2006/relationships/image" Target="../media/image13.sv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2.sv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6.png"/><Relationship Id="rId5" Type="http://schemas.openxmlformats.org/officeDocument/2006/relationships/image" Target="../media/image5.png"/><Relationship Id="rId15" Type="http://schemas.openxmlformats.org/officeDocument/2006/relationships/image" Target="../media/image11.svg"/><Relationship Id="rId10" Type="http://schemas.openxmlformats.org/officeDocument/2006/relationships/image" Target="../media/image25.png"/><Relationship Id="rId19" Type="http://schemas.openxmlformats.org/officeDocument/2006/relationships/image" Target="../media/image16.png"/><Relationship Id="rId4" Type="http://schemas.openxmlformats.org/officeDocument/2006/relationships/image" Target="../media/image6.png"/><Relationship Id="rId9" Type="http://schemas.openxmlformats.org/officeDocument/2006/relationships/image" Target="../media/image14.png"/><Relationship Id="rId14" Type="http://schemas.openxmlformats.org/officeDocument/2006/relationships/image" Target="../media/image10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9.svg"/><Relationship Id="rId18" Type="http://schemas.openxmlformats.org/officeDocument/2006/relationships/image" Target="../media/image15.png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12" Type="http://schemas.openxmlformats.org/officeDocument/2006/relationships/image" Target="../media/image3.png"/><Relationship Id="rId17" Type="http://schemas.openxmlformats.org/officeDocument/2006/relationships/image" Target="../media/image13.sv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2.sv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6.png"/><Relationship Id="rId5" Type="http://schemas.openxmlformats.org/officeDocument/2006/relationships/image" Target="../media/image5.png"/><Relationship Id="rId15" Type="http://schemas.openxmlformats.org/officeDocument/2006/relationships/image" Target="../media/image11.svg"/><Relationship Id="rId10" Type="http://schemas.openxmlformats.org/officeDocument/2006/relationships/image" Target="../media/image25.png"/><Relationship Id="rId19" Type="http://schemas.openxmlformats.org/officeDocument/2006/relationships/image" Target="../media/image16.png"/><Relationship Id="rId4" Type="http://schemas.openxmlformats.org/officeDocument/2006/relationships/image" Target="../media/image6.png"/><Relationship Id="rId9" Type="http://schemas.openxmlformats.org/officeDocument/2006/relationships/image" Target="../media/image14.png"/><Relationship Id="rId14" Type="http://schemas.openxmlformats.org/officeDocument/2006/relationships/image" Target="../media/image10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9.svg"/><Relationship Id="rId18" Type="http://schemas.openxmlformats.org/officeDocument/2006/relationships/image" Target="../media/image15.png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12" Type="http://schemas.openxmlformats.org/officeDocument/2006/relationships/image" Target="../media/image3.png"/><Relationship Id="rId17" Type="http://schemas.openxmlformats.org/officeDocument/2006/relationships/image" Target="../media/image13.sv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2.sv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6.png"/><Relationship Id="rId5" Type="http://schemas.openxmlformats.org/officeDocument/2006/relationships/image" Target="../media/image5.png"/><Relationship Id="rId15" Type="http://schemas.openxmlformats.org/officeDocument/2006/relationships/image" Target="../media/image11.svg"/><Relationship Id="rId10" Type="http://schemas.openxmlformats.org/officeDocument/2006/relationships/image" Target="../media/image25.png"/><Relationship Id="rId19" Type="http://schemas.openxmlformats.org/officeDocument/2006/relationships/image" Target="../media/image16.png"/><Relationship Id="rId4" Type="http://schemas.openxmlformats.org/officeDocument/2006/relationships/image" Target="../media/image6.png"/><Relationship Id="rId9" Type="http://schemas.openxmlformats.org/officeDocument/2006/relationships/image" Target="../media/image14.png"/><Relationship Id="rId14" Type="http://schemas.openxmlformats.org/officeDocument/2006/relationships/image" Target="../media/image10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9.svg"/><Relationship Id="rId18" Type="http://schemas.openxmlformats.org/officeDocument/2006/relationships/image" Target="../media/image15.png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12" Type="http://schemas.openxmlformats.org/officeDocument/2006/relationships/image" Target="../media/image3.png"/><Relationship Id="rId17" Type="http://schemas.openxmlformats.org/officeDocument/2006/relationships/image" Target="../media/image13.sv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2.sv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6.png"/><Relationship Id="rId5" Type="http://schemas.openxmlformats.org/officeDocument/2006/relationships/image" Target="../media/image5.png"/><Relationship Id="rId15" Type="http://schemas.openxmlformats.org/officeDocument/2006/relationships/image" Target="../media/image11.svg"/><Relationship Id="rId10" Type="http://schemas.openxmlformats.org/officeDocument/2006/relationships/image" Target="../media/image25.png"/><Relationship Id="rId19" Type="http://schemas.openxmlformats.org/officeDocument/2006/relationships/image" Target="../media/image16.png"/><Relationship Id="rId4" Type="http://schemas.openxmlformats.org/officeDocument/2006/relationships/image" Target="../media/image6.png"/><Relationship Id="rId9" Type="http://schemas.openxmlformats.org/officeDocument/2006/relationships/image" Target="../media/image14.png"/><Relationship Id="rId14" Type="http://schemas.openxmlformats.org/officeDocument/2006/relationships/image" Target="../media/image10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9.sv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3.svg"/><Relationship Id="rId5" Type="http://schemas.openxmlformats.org/officeDocument/2006/relationships/image" Target="../media/image19.png"/><Relationship Id="rId15" Type="http://schemas.openxmlformats.org/officeDocument/2006/relationships/image" Target="../media/image16.png"/><Relationship Id="rId10" Type="http://schemas.openxmlformats.org/officeDocument/2006/relationships/image" Target="../media/image12.svg"/><Relationship Id="rId4" Type="http://schemas.openxmlformats.org/officeDocument/2006/relationships/image" Target="../media/image18.png"/><Relationship Id="rId9" Type="http://schemas.openxmlformats.org/officeDocument/2006/relationships/image" Target="../media/image11.svg"/><Relationship Id="rId1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9.svg"/><Relationship Id="rId18" Type="http://schemas.openxmlformats.org/officeDocument/2006/relationships/image" Target="../media/image15.png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12" Type="http://schemas.openxmlformats.org/officeDocument/2006/relationships/image" Target="../media/image3.png"/><Relationship Id="rId17" Type="http://schemas.openxmlformats.org/officeDocument/2006/relationships/image" Target="../media/image13.sv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12.sv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6.png"/><Relationship Id="rId5" Type="http://schemas.openxmlformats.org/officeDocument/2006/relationships/image" Target="../media/image5.png"/><Relationship Id="rId15" Type="http://schemas.openxmlformats.org/officeDocument/2006/relationships/image" Target="../media/image11.svg"/><Relationship Id="rId10" Type="http://schemas.openxmlformats.org/officeDocument/2006/relationships/image" Target="../media/image25.png"/><Relationship Id="rId19" Type="http://schemas.openxmlformats.org/officeDocument/2006/relationships/image" Target="../media/image16.png"/><Relationship Id="rId4" Type="http://schemas.openxmlformats.org/officeDocument/2006/relationships/image" Target="../media/image6.png"/><Relationship Id="rId9" Type="http://schemas.openxmlformats.org/officeDocument/2006/relationships/image" Target="../media/image14.png"/><Relationship Id="rId14" Type="http://schemas.openxmlformats.org/officeDocument/2006/relationships/image" Target="../media/image10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4.png"/><Relationship Id="rId3" Type="http://schemas.openxmlformats.org/officeDocument/2006/relationships/image" Target="../media/image1.png"/><Relationship Id="rId7" Type="http://schemas.openxmlformats.org/officeDocument/2006/relationships/image" Target="../media/image20.png"/><Relationship Id="rId12" Type="http://schemas.openxmlformats.org/officeDocument/2006/relationships/image" Target="../media/image13.sv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2.svg"/><Relationship Id="rId5" Type="http://schemas.openxmlformats.org/officeDocument/2006/relationships/image" Target="../media/image19.png"/><Relationship Id="rId15" Type="http://schemas.openxmlformats.org/officeDocument/2006/relationships/image" Target="../media/image16.png"/><Relationship Id="rId10" Type="http://schemas.openxmlformats.org/officeDocument/2006/relationships/image" Target="../media/image11.svg"/><Relationship Id="rId4" Type="http://schemas.openxmlformats.org/officeDocument/2006/relationships/image" Target="../media/image18.png"/><Relationship Id="rId9" Type="http://schemas.openxmlformats.org/officeDocument/2006/relationships/image" Target="../media/image10.svg"/><Relationship Id="rId1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9.svg"/><Relationship Id="rId18" Type="http://schemas.openxmlformats.org/officeDocument/2006/relationships/image" Target="../media/image15.png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12" Type="http://schemas.openxmlformats.org/officeDocument/2006/relationships/image" Target="../media/image3.png"/><Relationship Id="rId17" Type="http://schemas.openxmlformats.org/officeDocument/2006/relationships/image" Target="../media/image13.sv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12.sv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26.png"/><Relationship Id="rId5" Type="http://schemas.openxmlformats.org/officeDocument/2006/relationships/image" Target="../media/image5.png"/><Relationship Id="rId15" Type="http://schemas.openxmlformats.org/officeDocument/2006/relationships/image" Target="../media/image11.svg"/><Relationship Id="rId10" Type="http://schemas.openxmlformats.org/officeDocument/2006/relationships/image" Target="../media/image25.png"/><Relationship Id="rId19" Type="http://schemas.openxmlformats.org/officeDocument/2006/relationships/image" Target="../media/image16.png"/><Relationship Id="rId4" Type="http://schemas.openxmlformats.org/officeDocument/2006/relationships/image" Target="../media/image6.png"/><Relationship Id="rId9" Type="http://schemas.openxmlformats.org/officeDocument/2006/relationships/image" Target="../media/image14.png"/><Relationship Id="rId14" Type="http://schemas.openxmlformats.org/officeDocument/2006/relationships/image" Target="../media/image10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4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13.sv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12.svg"/><Relationship Id="rId5" Type="http://schemas.openxmlformats.org/officeDocument/2006/relationships/image" Target="../media/image29.png"/><Relationship Id="rId15" Type="http://schemas.openxmlformats.org/officeDocument/2006/relationships/image" Target="../media/image16.png"/><Relationship Id="rId10" Type="http://schemas.openxmlformats.org/officeDocument/2006/relationships/image" Target="../media/image11.svg"/><Relationship Id="rId4" Type="http://schemas.openxmlformats.org/officeDocument/2006/relationships/image" Target="../media/image28.png"/><Relationship Id="rId9" Type="http://schemas.openxmlformats.org/officeDocument/2006/relationships/image" Target="../media/image10.svg"/><Relationship Id="rId1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3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6398924"/>
            <a:chOff x="0" y="0"/>
            <a:chExt cx="24384000" cy="8531898"/>
          </a:xfrm>
        </p:grpSpPr>
        <p:sp>
          <p:nvSpPr>
            <p:cNvPr id="5" name="Freeform 5" descr="preencoded.png"/>
            <p:cNvSpPr/>
            <p:nvPr/>
          </p:nvSpPr>
          <p:spPr>
            <a:xfrm>
              <a:off x="0" y="0"/>
              <a:ext cx="24384000" cy="8531860"/>
            </a:xfrm>
            <a:custGeom>
              <a:avLst/>
              <a:gdLst/>
              <a:ahLst/>
              <a:cxnLst/>
              <a:rect l="l" t="t" r="r" b="b"/>
              <a:pathLst>
                <a:path w="24384000" h="8531860">
                  <a:moveTo>
                    <a:pt x="0" y="0"/>
                  </a:moveTo>
                  <a:lnTo>
                    <a:pt x="24384000" y="0"/>
                  </a:lnTo>
                  <a:lnTo>
                    <a:pt x="24384000" y="8531860"/>
                  </a:lnTo>
                  <a:lnTo>
                    <a:pt x="0" y="8531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154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28575" y="0"/>
            <a:ext cx="18592019" cy="1409700"/>
            <a:chOff x="0" y="0"/>
            <a:chExt cx="24789359" cy="1879600"/>
          </a:xfrm>
        </p:grpSpPr>
        <p:sp>
          <p:nvSpPr>
            <p:cNvPr id="7" name="Freeform 7" descr="preencoded.png"/>
            <p:cNvSpPr/>
            <p:nvPr/>
          </p:nvSpPr>
          <p:spPr>
            <a:xfrm>
              <a:off x="0" y="0"/>
              <a:ext cx="24789360" cy="1879600"/>
            </a:xfrm>
            <a:custGeom>
              <a:avLst/>
              <a:gdLst/>
              <a:ahLst/>
              <a:cxnLst/>
              <a:rect l="l" t="t" r="r" b="b"/>
              <a:pathLst>
                <a:path w="24789360" h="1879600">
                  <a:moveTo>
                    <a:pt x="0" y="0"/>
                  </a:moveTo>
                  <a:lnTo>
                    <a:pt x="24789360" y="0"/>
                  </a:lnTo>
                  <a:lnTo>
                    <a:pt x="24789360" y="1879600"/>
                  </a:lnTo>
                  <a:lnTo>
                    <a:pt x="0" y="187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831" b="-985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660650" y="6748051"/>
            <a:ext cx="2853149" cy="2853149"/>
            <a:chOff x="0" y="0"/>
            <a:chExt cx="3429000" cy="3429000"/>
          </a:xfrm>
        </p:grpSpPr>
        <p:sp>
          <p:nvSpPr>
            <p:cNvPr id="9" name="Freeform 9" descr="preencoded.png"/>
            <p:cNvSpPr/>
            <p:nvPr/>
          </p:nvSpPr>
          <p:spPr>
            <a:xfrm>
              <a:off x="0" y="0"/>
              <a:ext cx="3429000" cy="3429000"/>
            </a:xfrm>
            <a:custGeom>
              <a:avLst/>
              <a:gdLst/>
              <a:ahLst/>
              <a:cxnLst/>
              <a:rect l="l" t="t" r="r" b="b"/>
              <a:pathLst>
                <a:path w="3429000" h="3429000">
                  <a:moveTo>
                    <a:pt x="0" y="0"/>
                  </a:moveTo>
                  <a:lnTo>
                    <a:pt x="3429000" y="0"/>
                  </a:lnTo>
                  <a:lnTo>
                    <a:pt x="3429000" y="3429000"/>
                  </a:lnTo>
                  <a:lnTo>
                    <a:pt x="0" y="3429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0" y="9601200"/>
            <a:ext cx="18288000" cy="685800"/>
            <a:chOff x="0" y="0"/>
            <a:chExt cx="24384000" cy="914400"/>
          </a:xfrm>
        </p:grpSpPr>
        <p:sp>
          <p:nvSpPr>
            <p:cNvPr id="11" name="Freeform 11" descr="preencoded.png"/>
            <p:cNvSpPr/>
            <p:nvPr/>
          </p:nvSpPr>
          <p:spPr>
            <a:xfrm>
              <a:off x="0" y="0"/>
              <a:ext cx="24384000" cy="914400"/>
            </a:xfrm>
            <a:custGeom>
              <a:avLst/>
              <a:gdLst/>
              <a:ahLst/>
              <a:cxnLst/>
              <a:rect l="l" t="t" r="r" b="b"/>
              <a:pathLst>
                <a:path w="24384000" h="914400">
                  <a:moveTo>
                    <a:pt x="0" y="0"/>
                  </a:moveTo>
                  <a:lnTo>
                    <a:pt x="24384000" y="0"/>
                  </a:lnTo>
                  <a:lnTo>
                    <a:pt x="24384000" y="914400"/>
                  </a:lnTo>
                  <a:lnTo>
                    <a:pt x="0" y="914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b="-266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011025" y="1866900"/>
            <a:ext cx="7264436" cy="8034982"/>
            <a:chOff x="0" y="0"/>
            <a:chExt cx="12166600" cy="1345712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166600" cy="13457124"/>
            </a:xfrm>
            <a:custGeom>
              <a:avLst/>
              <a:gdLst/>
              <a:ahLst/>
              <a:cxnLst/>
              <a:rect l="l" t="t" r="r" b="b"/>
              <a:pathLst>
                <a:path w="12166600" h="13457124">
                  <a:moveTo>
                    <a:pt x="0" y="0"/>
                  </a:moveTo>
                  <a:lnTo>
                    <a:pt x="12166600" y="0"/>
                  </a:lnTo>
                  <a:lnTo>
                    <a:pt x="12166600" y="13457124"/>
                  </a:lnTo>
                  <a:lnTo>
                    <a:pt x="0" y="134571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310" b="-310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04783" y="7804908"/>
            <a:ext cx="9267825" cy="28575"/>
            <a:chOff x="0" y="0"/>
            <a:chExt cx="12357100" cy="38100"/>
          </a:xfrm>
        </p:grpSpPr>
        <p:sp>
          <p:nvSpPr>
            <p:cNvPr id="15" name="Freeform 15" descr="preencoded.png"/>
            <p:cNvSpPr/>
            <p:nvPr/>
          </p:nvSpPr>
          <p:spPr>
            <a:xfrm>
              <a:off x="0" y="0"/>
              <a:ext cx="12357100" cy="38100"/>
            </a:xfrm>
            <a:custGeom>
              <a:avLst/>
              <a:gdLst/>
              <a:ahLst/>
              <a:cxnLst/>
              <a:rect l="l" t="t" r="r" b="b"/>
              <a:pathLst>
                <a:path w="12357100" h="38100">
                  <a:moveTo>
                    <a:pt x="0" y="0"/>
                  </a:moveTo>
                  <a:lnTo>
                    <a:pt x="12357100" y="0"/>
                  </a:lnTo>
                  <a:lnTo>
                    <a:pt x="12357100" y="38100"/>
                  </a:lnTo>
                  <a:lnTo>
                    <a:pt x="0" y="38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0" y="1410052"/>
            <a:ext cx="11497932" cy="4924273"/>
            <a:chOff x="0" y="0"/>
            <a:chExt cx="15330576" cy="6565697"/>
          </a:xfrm>
        </p:grpSpPr>
        <p:sp>
          <p:nvSpPr>
            <p:cNvPr id="17" name="Freeform 17" descr="preencoded.png"/>
            <p:cNvSpPr/>
            <p:nvPr/>
          </p:nvSpPr>
          <p:spPr>
            <a:xfrm>
              <a:off x="0" y="0"/>
              <a:ext cx="15330551" cy="6565646"/>
            </a:xfrm>
            <a:custGeom>
              <a:avLst/>
              <a:gdLst/>
              <a:ahLst/>
              <a:cxnLst/>
              <a:rect l="l" t="t" r="r" b="b"/>
              <a:pathLst>
                <a:path w="15330551" h="6565646">
                  <a:moveTo>
                    <a:pt x="0" y="0"/>
                  </a:moveTo>
                  <a:lnTo>
                    <a:pt x="15330551" y="0"/>
                  </a:lnTo>
                  <a:lnTo>
                    <a:pt x="15330551" y="6565646"/>
                  </a:lnTo>
                  <a:lnTo>
                    <a:pt x="0" y="6565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27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-350607" y="9410700"/>
            <a:ext cx="9973109" cy="638175"/>
            <a:chOff x="0" y="0"/>
            <a:chExt cx="13297479" cy="850900"/>
          </a:xfrm>
        </p:grpSpPr>
        <p:grpSp>
          <p:nvGrpSpPr>
            <p:cNvPr id="31" name="Group 31"/>
            <p:cNvGrpSpPr/>
            <p:nvPr/>
          </p:nvGrpSpPr>
          <p:grpSpPr>
            <a:xfrm>
              <a:off x="0" y="0"/>
              <a:ext cx="13297479" cy="850900"/>
              <a:chOff x="0" y="0"/>
              <a:chExt cx="2626663" cy="168079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2626663" cy="168079"/>
              </a:xfrm>
              <a:custGeom>
                <a:avLst/>
                <a:gdLst/>
                <a:ahLst/>
                <a:cxnLst/>
                <a:rect l="l" t="t" r="r" b="b"/>
                <a:pathLst>
                  <a:path w="2626663" h="168079">
                    <a:moveTo>
                      <a:pt x="26394" y="0"/>
                    </a:moveTo>
                    <a:lnTo>
                      <a:pt x="2600269" y="0"/>
                    </a:lnTo>
                    <a:cubicBezTo>
                      <a:pt x="2614846" y="0"/>
                      <a:pt x="2626663" y="11817"/>
                      <a:pt x="2626663" y="26394"/>
                    </a:cubicBezTo>
                    <a:lnTo>
                      <a:pt x="2626663" y="141686"/>
                    </a:lnTo>
                    <a:cubicBezTo>
                      <a:pt x="2626663" y="148685"/>
                      <a:pt x="2623882" y="155399"/>
                      <a:pt x="2618932" y="160349"/>
                    </a:cubicBezTo>
                    <a:cubicBezTo>
                      <a:pt x="2613982" y="165298"/>
                      <a:pt x="2607269" y="168079"/>
                      <a:pt x="2600269" y="168079"/>
                    </a:cubicBezTo>
                    <a:lnTo>
                      <a:pt x="26394" y="168079"/>
                    </a:lnTo>
                    <a:cubicBezTo>
                      <a:pt x="19394" y="168079"/>
                      <a:pt x="12680" y="165298"/>
                      <a:pt x="7730" y="160349"/>
                    </a:cubicBezTo>
                    <a:cubicBezTo>
                      <a:pt x="2781" y="155399"/>
                      <a:pt x="0" y="148685"/>
                      <a:pt x="0" y="141686"/>
                    </a:cubicBezTo>
                    <a:lnTo>
                      <a:pt x="0" y="26394"/>
                    </a:lnTo>
                    <a:cubicBezTo>
                      <a:pt x="0" y="19394"/>
                      <a:pt x="2781" y="12680"/>
                      <a:pt x="7730" y="7730"/>
                    </a:cubicBezTo>
                    <a:cubicBezTo>
                      <a:pt x="12680" y="2781"/>
                      <a:pt x="19394" y="0"/>
                      <a:pt x="2639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0" y="-9525"/>
                <a:ext cx="2626663" cy="1776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77"/>
                  </a:lnSpc>
                </a:pPr>
                <a:endParaRPr/>
              </a:p>
            </p:txBody>
          </p:sp>
        </p:grpSp>
        <p:sp>
          <p:nvSpPr>
            <p:cNvPr id="34" name="AutoShape 34"/>
            <p:cNvSpPr/>
            <p:nvPr/>
          </p:nvSpPr>
          <p:spPr>
            <a:xfrm flipV="1">
              <a:off x="7552484" y="452392"/>
              <a:ext cx="4575350" cy="7802"/>
            </a:xfrm>
            <a:prstGeom prst="line">
              <a:avLst/>
            </a:prstGeom>
            <a:ln w="25400" cap="flat">
              <a:solidFill>
                <a:srgbClr val="0070C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35" name="Freeform 35"/>
            <p:cNvSpPr/>
            <p:nvPr/>
          </p:nvSpPr>
          <p:spPr>
            <a:xfrm>
              <a:off x="151384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4134112" y="341459"/>
              <a:ext cx="1017477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its_drpm   </a:t>
              </a:r>
            </a:p>
          </p:txBody>
        </p:sp>
        <p:sp>
          <p:nvSpPr>
            <p:cNvPr id="37" name="Freeform 37"/>
            <p:cNvSpPr/>
            <p:nvPr/>
          </p:nvSpPr>
          <p:spPr>
            <a:xfrm rot="5400000">
              <a:off x="12510713" y="148296"/>
              <a:ext cx="139058" cy="554217"/>
            </a:xfrm>
            <a:custGeom>
              <a:avLst/>
              <a:gdLst/>
              <a:ahLst/>
              <a:cxnLst/>
              <a:rect l="l" t="t" r="r" b="b"/>
              <a:pathLst>
                <a:path w="139058" h="554217">
                  <a:moveTo>
                    <a:pt x="0" y="0"/>
                  </a:moveTo>
                  <a:lnTo>
                    <a:pt x="139057" y="0"/>
                  </a:lnTo>
                  <a:lnTo>
                    <a:pt x="139057" y="554217"/>
                  </a:lnTo>
                  <a:lnTo>
                    <a:pt x="0" y="55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t="-181" b="-181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8" name="Freeform 38"/>
            <p:cNvSpPr/>
            <p:nvPr/>
          </p:nvSpPr>
          <p:spPr>
            <a:xfrm>
              <a:off x="3701264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9" name="Freeform 39"/>
            <p:cNvSpPr/>
            <p:nvPr/>
          </p:nvSpPr>
          <p:spPr>
            <a:xfrm>
              <a:off x="1040039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1982385" y="341459"/>
              <a:ext cx="1269679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 ITS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5658233" y="273408"/>
              <a:ext cx="1749700" cy="32102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002"/>
                </a:lnSpc>
                <a:spcBef>
                  <a:spcPct val="0"/>
                </a:spcBef>
              </a:pPr>
              <a:r>
                <a:rPr lang="en-US" sz="1430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 its.ac.id/</a:t>
              </a:r>
              <a:r>
                <a:rPr lang="en-US" sz="1430" dirty="0" err="1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</a:t>
              </a:r>
              <a:endParaRPr lang="en-US" sz="1430" dirty="0">
                <a:solidFill>
                  <a:srgbClr val="0070C0"/>
                </a:solidFill>
                <a:latin typeface="+mj-lt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42" name="Freeform 42"/>
            <p:cNvSpPr/>
            <p:nvPr/>
          </p:nvSpPr>
          <p:spPr>
            <a:xfrm>
              <a:off x="522779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5" y="0"/>
                  </a:lnTo>
                  <a:lnTo>
                    <a:pt x="379645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804783" y="4098194"/>
            <a:ext cx="3211909" cy="1373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709"/>
              </a:lnSpc>
            </a:pPr>
            <a:r>
              <a:rPr lang="en-US" sz="9000" b="1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Judul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820964" y="7090366"/>
            <a:ext cx="10914616" cy="635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500"/>
              </a:lnSpc>
            </a:pPr>
            <a:r>
              <a:rPr lang="en-US" sz="6000" dirty="0">
                <a:solidFill>
                  <a:srgbClr val="FFFFFF"/>
                </a:solidFill>
                <a:latin typeface="+mj-lt"/>
                <a:ea typeface="Work Sans"/>
                <a:cs typeface="Work Sans"/>
                <a:sym typeface="Work Sans"/>
              </a:rPr>
              <a:t>Nama </a:t>
            </a:r>
            <a:r>
              <a:rPr lang="en-US" sz="6000" dirty="0" err="1">
                <a:solidFill>
                  <a:srgbClr val="FFFFFF"/>
                </a:solidFill>
                <a:latin typeface="+mj-lt"/>
                <a:ea typeface="Work Sans"/>
                <a:cs typeface="Work Sans"/>
                <a:sym typeface="Work Sans"/>
              </a:rPr>
              <a:t>Ketua</a:t>
            </a:r>
            <a:endParaRPr lang="en-US" sz="6000" dirty="0">
              <a:solidFill>
                <a:srgbClr val="FFFFFF"/>
              </a:solidFill>
              <a:latin typeface="+mj-lt"/>
              <a:ea typeface="Work Sans"/>
              <a:cs typeface="Work Sans"/>
              <a:sym typeface="Work Sans"/>
            </a:endParaRPr>
          </a:p>
        </p:txBody>
      </p:sp>
      <p:sp>
        <p:nvSpPr>
          <p:cNvPr id="45" name="TextBox 45"/>
          <p:cNvSpPr txBox="1"/>
          <p:nvPr/>
        </p:nvSpPr>
        <p:spPr>
          <a:xfrm>
            <a:off x="804783" y="8086170"/>
            <a:ext cx="7574317" cy="1172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88"/>
              </a:lnSpc>
            </a:pPr>
            <a:r>
              <a:rPr lang="en-US" sz="2288" dirty="0">
                <a:solidFill>
                  <a:srgbClr val="FFFFFF"/>
                </a:solidFill>
                <a:latin typeface="+mj-lt"/>
                <a:ea typeface="Work Sans"/>
                <a:cs typeface="Work Sans"/>
                <a:sym typeface="Work Sans"/>
              </a:rPr>
              <a:t>(</a:t>
            </a:r>
            <a:r>
              <a:rPr lang="en-US" sz="2288" dirty="0" err="1">
                <a:solidFill>
                  <a:srgbClr val="FFFFFF"/>
                </a:solidFill>
                <a:latin typeface="+mj-lt"/>
                <a:ea typeface="Work Sans"/>
                <a:cs typeface="Work Sans"/>
                <a:sym typeface="Work Sans"/>
              </a:rPr>
              <a:t>Departemen</a:t>
            </a:r>
            <a:r>
              <a:rPr lang="en-US" sz="2288" dirty="0">
                <a:solidFill>
                  <a:srgbClr val="FFFFFF"/>
                </a:solidFill>
                <a:latin typeface="+mj-lt"/>
                <a:ea typeface="Work Sans"/>
                <a:cs typeface="Work Sans"/>
                <a:sym typeface="Work Sans"/>
              </a:rPr>
              <a:t>/Unit)</a:t>
            </a:r>
          </a:p>
          <a:p>
            <a:pPr algn="l">
              <a:lnSpc>
                <a:spcPts val="2288"/>
              </a:lnSpc>
            </a:pPr>
            <a:r>
              <a:rPr lang="en-US" sz="2288" dirty="0">
                <a:solidFill>
                  <a:srgbClr val="FFFFFF"/>
                </a:solidFill>
                <a:latin typeface="+mj-lt"/>
                <a:ea typeface="Work Sans"/>
                <a:cs typeface="Work Sans"/>
                <a:sym typeface="Work Sans"/>
              </a:rPr>
              <a:t>(</a:t>
            </a:r>
            <a:r>
              <a:rPr lang="en-US" sz="2288" dirty="0" err="1">
                <a:solidFill>
                  <a:srgbClr val="FFFFFF"/>
                </a:solidFill>
                <a:latin typeface="+mj-lt"/>
                <a:ea typeface="Work Sans"/>
                <a:cs typeface="Work Sans"/>
                <a:sym typeface="Work Sans"/>
              </a:rPr>
              <a:t>Fakultas</a:t>
            </a:r>
            <a:r>
              <a:rPr lang="en-US" sz="2288" dirty="0">
                <a:solidFill>
                  <a:srgbClr val="FFFFFF"/>
                </a:solidFill>
                <a:latin typeface="+mj-lt"/>
                <a:ea typeface="Work Sans"/>
                <a:cs typeface="Work Sans"/>
                <a:sym typeface="Work Sans"/>
              </a:rPr>
              <a:t>)</a:t>
            </a:r>
          </a:p>
          <a:p>
            <a:pPr algn="l">
              <a:lnSpc>
                <a:spcPts val="2288"/>
              </a:lnSpc>
            </a:pPr>
            <a:r>
              <a:rPr lang="en-US" sz="2288" dirty="0" err="1">
                <a:solidFill>
                  <a:srgbClr val="FFFFFF"/>
                </a:solidFill>
                <a:latin typeface="+mj-lt"/>
                <a:ea typeface="Work Sans"/>
                <a:cs typeface="Work Sans"/>
                <a:sym typeface="Work Sans"/>
              </a:rPr>
              <a:t>Institut</a:t>
            </a:r>
            <a:r>
              <a:rPr lang="en-US" sz="2288" dirty="0">
                <a:solidFill>
                  <a:srgbClr val="FFFFFF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88" dirty="0" err="1">
                <a:solidFill>
                  <a:srgbClr val="FFFFFF"/>
                </a:solidFill>
                <a:latin typeface="+mj-lt"/>
                <a:ea typeface="Work Sans"/>
                <a:cs typeface="Work Sans"/>
                <a:sym typeface="Work Sans"/>
              </a:rPr>
              <a:t>Teknologi</a:t>
            </a:r>
            <a:r>
              <a:rPr lang="en-US" sz="2288" dirty="0">
                <a:solidFill>
                  <a:srgbClr val="FFFFFF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88" dirty="0" err="1">
                <a:solidFill>
                  <a:srgbClr val="FFFFFF"/>
                </a:solidFill>
                <a:latin typeface="+mj-lt"/>
                <a:ea typeface="Work Sans"/>
                <a:cs typeface="Work Sans"/>
                <a:sym typeface="Work Sans"/>
              </a:rPr>
              <a:t>Sepuluh</a:t>
            </a:r>
            <a:r>
              <a:rPr lang="en-US" sz="2288" dirty="0">
                <a:solidFill>
                  <a:srgbClr val="FFFFFF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88" dirty="0" err="1">
                <a:solidFill>
                  <a:srgbClr val="FFFFFF"/>
                </a:solidFill>
                <a:latin typeface="+mj-lt"/>
                <a:ea typeface="Work Sans"/>
                <a:cs typeface="Work Sans"/>
                <a:sym typeface="Work Sans"/>
              </a:rPr>
              <a:t>Nopember</a:t>
            </a:r>
            <a:endParaRPr lang="en-US" sz="2288" dirty="0">
              <a:solidFill>
                <a:srgbClr val="FFFFFF"/>
              </a:solidFill>
              <a:latin typeface="+mj-lt"/>
              <a:ea typeface="Work Sans"/>
              <a:cs typeface="Work Sans"/>
              <a:sym typeface="Work Sans"/>
            </a:endParaRPr>
          </a:p>
          <a:p>
            <a:pPr algn="l">
              <a:lnSpc>
                <a:spcPts val="2288"/>
              </a:lnSpc>
            </a:pPr>
            <a:r>
              <a:rPr lang="en-US" sz="2288" dirty="0">
                <a:solidFill>
                  <a:srgbClr val="FFFFFF"/>
                </a:solidFill>
                <a:latin typeface="+mj-lt"/>
                <a:ea typeface="Work Sans"/>
                <a:cs typeface="Work Sans"/>
                <a:sym typeface="Work Sans"/>
              </a:rPr>
              <a:t>Surabaya, (</a:t>
            </a:r>
            <a:r>
              <a:rPr lang="en-US" sz="2288" dirty="0" err="1">
                <a:solidFill>
                  <a:srgbClr val="FFFFFF"/>
                </a:solidFill>
                <a:latin typeface="+mj-lt"/>
                <a:ea typeface="Work Sans"/>
                <a:cs typeface="Work Sans"/>
                <a:sym typeface="Work Sans"/>
              </a:rPr>
              <a:t>Tanggal</a:t>
            </a:r>
            <a:r>
              <a:rPr lang="en-US" sz="2288" dirty="0">
                <a:solidFill>
                  <a:srgbClr val="FFFFFF"/>
                </a:solidFill>
                <a:latin typeface="+mj-lt"/>
                <a:ea typeface="Work Sans"/>
                <a:cs typeface="Work Sans"/>
                <a:sym typeface="Work Sans"/>
              </a:rPr>
              <a:t> ............)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1934825" y="590550"/>
            <a:ext cx="5581650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677"/>
              </a:lnSpc>
            </a:pP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Institut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Teknologi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Sepuluh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Nopember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804783" y="1704975"/>
            <a:ext cx="7931150" cy="1081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47"/>
              </a:lnSpc>
            </a:pPr>
            <a:r>
              <a:rPr lang="en-US" sz="3572" b="1" i="1" dirty="0">
                <a:solidFill>
                  <a:srgbClr val="FFFFFF"/>
                </a:solidFill>
                <a:latin typeface="+mj-lt"/>
                <a:ea typeface="Work Sans Bold Italics"/>
                <a:cs typeface="Work Sans Bold Italics"/>
                <a:sym typeface="Work Sans Bold Italics"/>
              </a:rPr>
              <a:t>PRESENTASI KEMAJUAN KEGIATAN</a:t>
            </a:r>
          </a:p>
          <a:p>
            <a:pPr algn="l">
              <a:lnSpc>
                <a:spcPts val="4250"/>
              </a:lnSpc>
            </a:pPr>
            <a:r>
              <a:rPr lang="en-US" sz="3572" b="1" i="1" dirty="0">
                <a:solidFill>
                  <a:srgbClr val="FFFFFF"/>
                </a:solidFill>
                <a:latin typeface="+mj-lt"/>
                <a:ea typeface="Work Sans Bold Italics"/>
                <a:cs typeface="Work Sans Bold Italics"/>
                <a:sym typeface="Work Sans Bold Italics"/>
              </a:rPr>
              <a:t>SKEMA PENELITIAN/ABMAS ..............</a:t>
            </a:r>
          </a:p>
        </p:txBody>
      </p:sp>
      <p:grpSp>
        <p:nvGrpSpPr>
          <p:cNvPr id="18" name="Group 33">
            <a:extLst>
              <a:ext uri="{FF2B5EF4-FFF2-40B4-BE49-F238E27FC236}">
                <a16:creationId xmlns:a16="http://schemas.microsoft.com/office/drawing/2014/main" id="{3B33DE19-09D9-2971-2FBA-9F9E8A3DFA1B}"/>
              </a:ext>
            </a:extLst>
          </p:cNvPr>
          <p:cNvGrpSpPr/>
          <p:nvPr/>
        </p:nvGrpSpPr>
        <p:grpSpPr>
          <a:xfrm>
            <a:off x="441712" y="383177"/>
            <a:ext cx="7645620" cy="774188"/>
            <a:chOff x="0" y="0"/>
            <a:chExt cx="11960594" cy="1211118"/>
          </a:xfrm>
        </p:grpSpPr>
        <p:grpSp>
          <p:nvGrpSpPr>
            <p:cNvPr id="19" name="Group 34">
              <a:extLst>
                <a:ext uri="{FF2B5EF4-FFF2-40B4-BE49-F238E27FC236}">
                  <a16:creationId xmlns:a16="http://schemas.microsoft.com/office/drawing/2014/main" id="{81ABBC08-A3EB-B14A-2720-CD6A787E314B}"/>
                </a:ext>
              </a:extLst>
            </p:cNvPr>
            <p:cNvGrpSpPr/>
            <p:nvPr/>
          </p:nvGrpSpPr>
          <p:grpSpPr>
            <a:xfrm>
              <a:off x="74905" y="44636"/>
              <a:ext cx="11885689" cy="1166482"/>
              <a:chOff x="0" y="0"/>
              <a:chExt cx="2044816" cy="200682"/>
            </a:xfrm>
          </p:grpSpPr>
          <p:sp>
            <p:nvSpPr>
              <p:cNvPr id="55" name="Freeform 35">
                <a:extLst>
                  <a:ext uri="{FF2B5EF4-FFF2-40B4-BE49-F238E27FC236}">
                    <a16:creationId xmlns:a16="http://schemas.microsoft.com/office/drawing/2014/main" id="{14A94CC0-8BDD-EB41-E314-6A55DC184883}"/>
                  </a:ext>
                </a:extLst>
              </p:cNvPr>
              <p:cNvSpPr/>
              <p:nvPr/>
            </p:nvSpPr>
            <p:spPr>
              <a:xfrm>
                <a:off x="0" y="0"/>
                <a:ext cx="2044816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44816" h="200682">
                    <a:moveTo>
                      <a:pt x="100341" y="0"/>
                    </a:moveTo>
                    <a:lnTo>
                      <a:pt x="1944475" y="0"/>
                    </a:lnTo>
                    <a:cubicBezTo>
                      <a:pt x="1999892" y="0"/>
                      <a:pt x="2044816" y="44924"/>
                      <a:pt x="2044816" y="100341"/>
                    </a:cubicBezTo>
                    <a:lnTo>
                      <a:pt x="2044816" y="100341"/>
                    </a:lnTo>
                    <a:cubicBezTo>
                      <a:pt x="2044816" y="126953"/>
                      <a:pt x="2034245" y="152475"/>
                      <a:pt x="2015427" y="171293"/>
                    </a:cubicBezTo>
                    <a:cubicBezTo>
                      <a:pt x="1996610" y="190110"/>
                      <a:pt x="1971088" y="200682"/>
                      <a:pt x="1944475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6" name="TextBox 36">
                <a:extLst>
                  <a:ext uri="{FF2B5EF4-FFF2-40B4-BE49-F238E27FC236}">
                    <a16:creationId xmlns:a16="http://schemas.microsoft.com/office/drawing/2014/main" id="{6E8E964E-8B5A-454B-83CA-2797EA63E9CF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44816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48" name="Group 37">
              <a:extLst>
                <a:ext uri="{FF2B5EF4-FFF2-40B4-BE49-F238E27FC236}">
                  <a16:creationId xmlns:a16="http://schemas.microsoft.com/office/drawing/2014/main" id="{99DC072C-095A-F7CA-B45D-615315AF6C38}"/>
                </a:ext>
              </a:extLst>
            </p:cNvPr>
            <p:cNvGrpSpPr/>
            <p:nvPr/>
          </p:nvGrpSpPr>
          <p:grpSpPr>
            <a:xfrm>
              <a:off x="0" y="0"/>
              <a:ext cx="11960594" cy="1166482"/>
              <a:chOff x="0" y="0"/>
              <a:chExt cx="2057703" cy="200682"/>
            </a:xfrm>
          </p:grpSpPr>
          <p:sp>
            <p:nvSpPr>
              <p:cNvPr id="53" name="Freeform 38">
                <a:extLst>
                  <a:ext uri="{FF2B5EF4-FFF2-40B4-BE49-F238E27FC236}">
                    <a16:creationId xmlns:a16="http://schemas.microsoft.com/office/drawing/2014/main" id="{5B647AF7-1539-6F39-54A5-0D13F3BC2BC7}"/>
                  </a:ext>
                </a:extLst>
              </p:cNvPr>
              <p:cNvSpPr/>
              <p:nvPr/>
            </p:nvSpPr>
            <p:spPr>
              <a:xfrm>
                <a:off x="0" y="0"/>
                <a:ext cx="2057703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57703" h="200682">
                    <a:moveTo>
                      <a:pt x="100341" y="0"/>
                    </a:moveTo>
                    <a:lnTo>
                      <a:pt x="1957362" y="0"/>
                    </a:lnTo>
                    <a:cubicBezTo>
                      <a:pt x="1983974" y="0"/>
                      <a:pt x="2009496" y="10572"/>
                      <a:pt x="2028314" y="29389"/>
                    </a:cubicBezTo>
                    <a:cubicBezTo>
                      <a:pt x="2047131" y="48207"/>
                      <a:pt x="2057703" y="73729"/>
                      <a:pt x="2057703" y="100341"/>
                    </a:cubicBezTo>
                    <a:lnTo>
                      <a:pt x="2057703" y="100341"/>
                    </a:lnTo>
                    <a:cubicBezTo>
                      <a:pt x="2057703" y="155758"/>
                      <a:pt x="2012779" y="200682"/>
                      <a:pt x="1957362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4" name="TextBox 39">
                <a:extLst>
                  <a:ext uri="{FF2B5EF4-FFF2-40B4-BE49-F238E27FC236}">
                    <a16:creationId xmlns:a16="http://schemas.microsoft.com/office/drawing/2014/main" id="{B59789AE-3932-C96D-297B-BDFC9F22067B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57703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49" name="Freeform 40">
              <a:extLst>
                <a:ext uri="{FF2B5EF4-FFF2-40B4-BE49-F238E27FC236}">
                  <a16:creationId xmlns:a16="http://schemas.microsoft.com/office/drawing/2014/main" id="{BB857B4A-96A6-DE07-0942-03E2FF257FBA}"/>
                </a:ext>
              </a:extLst>
            </p:cNvPr>
            <p:cNvSpPr/>
            <p:nvPr/>
          </p:nvSpPr>
          <p:spPr>
            <a:xfrm>
              <a:off x="8354967" y="170064"/>
              <a:ext cx="975049" cy="826354"/>
            </a:xfrm>
            <a:custGeom>
              <a:avLst/>
              <a:gdLst/>
              <a:ahLst/>
              <a:cxnLst/>
              <a:rect l="l" t="t" r="r" b="b"/>
              <a:pathLst>
                <a:path w="975049" h="826354">
                  <a:moveTo>
                    <a:pt x="0" y="0"/>
                  </a:moveTo>
                  <a:lnTo>
                    <a:pt x="975049" y="0"/>
                  </a:lnTo>
                  <a:lnTo>
                    <a:pt x="975049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0" name="Freeform 41">
              <a:extLst>
                <a:ext uri="{FF2B5EF4-FFF2-40B4-BE49-F238E27FC236}">
                  <a16:creationId xmlns:a16="http://schemas.microsoft.com/office/drawing/2014/main" id="{0EC7B86C-CE50-00C7-69D8-CBB9F7C6CDB3}"/>
                </a:ext>
              </a:extLst>
            </p:cNvPr>
            <p:cNvSpPr/>
            <p:nvPr/>
          </p:nvSpPr>
          <p:spPr>
            <a:xfrm>
              <a:off x="484641" y="170064"/>
              <a:ext cx="5758942" cy="826354"/>
            </a:xfrm>
            <a:custGeom>
              <a:avLst/>
              <a:gdLst/>
              <a:ahLst/>
              <a:cxnLst/>
              <a:rect l="l" t="t" r="r" b="b"/>
              <a:pathLst>
                <a:path w="5758942" h="826354">
                  <a:moveTo>
                    <a:pt x="0" y="0"/>
                  </a:moveTo>
                  <a:lnTo>
                    <a:pt x="5758942" y="0"/>
                  </a:lnTo>
                  <a:lnTo>
                    <a:pt x="5758942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 l="-899" t="-5640" r="-629" b="-5013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1" name="Freeform 42">
              <a:extLst>
                <a:ext uri="{FF2B5EF4-FFF2-40B4-BE49-F238E27FC236}">
                  <a16:creationId xmlns:a16="http://schemas.microsoft.com/office/drawing/2014/main" id="{A342FFD2-629E-1D4F-31CE-75E14014F3C7}"/>
                </a:ext>
              </a:extLst>
            </p:cNvPr>
            <p:cNvSpPr/>
            <p:nvPr/>
          </p:nvSpPr>
          <p:spPr>
            <a:xfrm>
              <a:off x="6520912" y="170064"/>
              <a:ext cx="1554851" cy="826354"/>
            </a:xfrm>
            <a:custGeom>
              <a:avLst/>
              <a:gdLst/>
              <a:ahLst/>
              <a:cxnLst/>
              <a:rect l="l" t="t" r="r" b="b"/>
              <a:pathLst>
                <a:path w="1554851" h="826354">
                  <a:moveTo>
                    <a:pt x="0" y="0"/>
                  </a:moveTo>
                  <a:lnTo>
                    <a:pt x="1554850" y="0"/>
                  </a:lnTo>
                  <a:lnTo>
                    <a:pt x="1554850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2" name="Freeform 43">
              <a:extLst>
                <a:ext uri="{FF2B5EF4-FFF2-40B4-BE49-F238E27FC236}">
                  <a16:creationId xmlns:a16="http://schemas.microsoft.com/office/drawing/2014/main" id="{8975A31F-72D7-76B5-164D-91BD3A6AED25}"/>
                </a:ext>
              </a:extLst>
            </p:cNvPr>
            <p:cNvSpPr/>
            <p:nvPr/>
          </p:nvSpPr>
          <p:spPr>
            <a:xfrm>
              <a:off x="9589910" y="170064"/>
              <a:ext cx="1886265" cy="869687"/>
            </a:xfrm>
            <a:custGeom>
              <a:avLst/>
              <a:gdLst/>
              <a:ahLst/>
              <a:cxnLst/>
              <a:rect l="l" t="t" r="r" b="b"/>
              <a:pathLst>
                <a:path w="1886265" h="869687">
                  <a:moveTo>
                    <a:pt x="0" y="0"/>
                  </a:moveTo>
                  <a:lnTo>
                    <a:pt x="1886265" y="0"/>
                  </a:lnTo>
                  <a:lnTo>
                    <a:pt x="1886265" y="869687"/>
                  </a:lnTo>
                  <a:lnTo>
                    <a:pt x="0" y="8696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l="-4624" t="-8357" r="-4624" b="-24166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3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8000" cy="6398914"/>
            <a:chOff x="0" y="0"/>
            <a:chExt cx="24384000" cy="8531885"/>
          </a:xfrm>
        </p:grpSpPr>
        <p:sp>
          <p:nvSpPr>
            <p:cNvPr id="5" name="Freeform 5" descr="preencoded.png"/>
            <p:cNvSpPr/>
            <p:nvPr/>
          </p:nvSpPr>
          <p:spPr>
            <a:xfrm>
              <a:off x="0" y="0"/>
              <a:ext cx="24384000" cy="8531860"/>
            </a:xfrm>
            <a:custGeom>
              <a:avLst/>
              <a:gdLst/>
              <a:ahLst/>
              <a:cxnLst/>
              <a:rect l="l" t="t" r="r" b="b"/>
              <a:pathLst>
                <a:path w="24384000" h="8531860">
                  <a:moveTo>
                    <a:pt x="0" y="0"/>
                  </a:moveTo>
                  <a:lnTo>
                    <a:pt x="24384000" y="0"/>
                  </a:lnTo>
                  <a:lnTo>
                    <a:pt x="24384000" y="8531860"/>
                  </a:lnTo>
                  <a:lnTo>
                    <a:pt x="0" y="8531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154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66675" y="1409700"/>
            <a:ext cx="18479599" cy="8191500"/>
            <a:chOff x="0" y="0"/>
            <a:chExt cx="24639466" cy="10922000"/>
          </a:xfrm>
        </p:grpSpPr>
        <p:sp>
          <p:nvSpPr>
            <p:cNvPr id="7" name="Freeform 7" descr="preencoded.png"/>
            <p:cNvSpPr/>
            <p:nvPr/>
          </p:nvSpPr>
          <p:spPr>
            <a:xfrm>
              <a:off x="0" y="0"/>
              <a:ext cx="24639465" cy="10922000"/>
            </a:xfrm>
            <a:custGeom>
              <a:avLst/>
              <a:gdLst/>
              <a:ahLst/>
              <a:cxnLst/>
              <a:rect l="l" t="t" r="r" b="b"/>
              <a:pathLst>
                <a:path w="24639465" h="10922000">
                  <a:moveTo>
                    <a:pt x="0" y="0"/>
                  </a:moveTo>
                  <a:lnTo>
                    <a:pt x="24639465" y="0"/>
                  </a:lnTo>
                  <a:lnTo>
                    <a:pt x="24639465" y="10922000"/>
                  </a:lnTo>
                  <a:lnTo>
                    <a:pt x="0" y="10922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720" r="-720" b="-101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2056785" y="1924050"/>
            <a:ext cx="7264436" cy="8034982"/>
            <a:chOff x="0" y="0"/>
            <a:chExt cx="12166600" cy="1345712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166600" cy="13457124"/>
            </a:xfrm>
            <a:custGeom>
              <a:avLst/>
              <a:gdLst/>
              <a:ahLst/>
              <a:cxnLst/>
              <a:rect l="l" t="t" r="r" b="b"/>
              <a:pathLst>
                <a:path w="12166600" h="13457124">
                  <a:moveTo>
                    <a:pt x="0" y="0"/>
                  </a:moveTo>
                  <a:lnTo>
                    <a:pt x="12166600" y="0"/>
                  </a:lnTo>
                  <a:lnTo>
                    <a:pt x="12166600" y="13457124"/>
                  </a:lnTo>
                  <a:lnTo>
                    <a:pt x="0" y="134571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9999"/>
              </a:blip>
              <a:stretch>
                <a:fillRect t="-310" b="-310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1243775" y="2894029"/>
            <a:ext cx="16015525" cy="45012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5775" lvl="1" indent="-242888" algn="l">
              <a:lnSpc>
                <a:spcPts val="2675"/>
              </a:lnSpc>
              <a:buAutoNum type="arabicPeriod"/>
            </a:pPr>
            <a:r>
              <a:rPr lang="en-US" sz="2250" dirty="0" err="1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Judul</a:t>
            </a:r>
            <a:r>
              <a:rPr lang="en-US" sz="2250" dirty="0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 : </a:t>
            </a:r>
          </a:p>
          <a:p>
            <a:pPr marL="485775" lvl="1" indent="-242888" algn="l">
              <a:lnSpc>
                <a:spcPts val="2675"/>
              </a:lnSpc>
              <a:buAutoNum type="arabicPeriod"/>
            </a:pPr>
            <a:r>
              <a:rPr lang="en-US" sz="2250" dirty="0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Lokasi </a:t>
            </a:r>
            <a:r>
              <a:rPr lang="en-US" sz="2250" dirty="0" err="1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kegiatan</a:t>
            </a:r>
            <a:r>
              <a:rPr lang="en-US" sz="2250" dirty="0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 :</a:t>
            </a:r>
          </a:p>
          <a:p>
            <a:pPr marL="485775" lvl="1" indent="-242888" algn="l">
              <a:lnSpc>
                <a:spcPts val="2675"/>
              </a:lnSpc>
              <a:buAutoNum type="arabicPeriod"/>
            </a:pPr>
            <a:r>
              <a:rPr lang="en-US" sz="2250" dirty="0" err="1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Pengusul</a:t>
            </a:r>
            <a:r>
              <a:rPr lang="en-US" sz="2250" dirty="0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 :</a:t>
            </a:r>
          </a:p>
          <a:p>
            <a:pPr marL="485775" lvl="1" indent="-242888" algn="l">
              <a:lnSpc>
                <a:spcPts val="2675"/>
              </a:lnSpc>
              <a:buFont typeface="Arial"/>
              <a:buChar char="•"/>
            </a:pPr>
            <a:r>
              <a:rPr lang="en-US" sz="2250" dirty="0" err="1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Ketua</a:t>
            </a:r>
            <a:r>
              <a:rPr lang="en-US" sz="2250" dirty="0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 : </a:t>
            </a:r>
          </a:p>
          <a:p>
            <a:pPr marL="485775" lvl="1" indent="-242888" algn="l">
              <a:lnSpc>
                <a:spcPts val="2675"/>
              </a:lnSpc>
              <a:buFont typeface="Arial"/>
              <a:buChar char="•"/>
            </a:pPr>
            <a:r>
              <a:rPr lang="en-US" sz="2250" dirty="0" err="1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Anggota</a:t>
            </a:r>
            <a:r>
              <a:rPr lang="en-US" sz="2250" dirty="0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 :</a:t>
            </a:r>
          </a:p>
          <a:p>
            <a:pPr algn="l">
              <a:lnSpc>
                <a:spcPts val="2675"/>
              </a:lnSpc>
            </a:pPr>
            <a:r>
              <a:rPr lang="en-US" sz="2250" dirty="0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       </a:t>
            </a:r>
            <a:r>
              <a:rPr lang="en-US" sz="2250" dirty="0" err="1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Anggota</a:t>
            </a:r>
            <a:r>
              <a:rPr lang="en-US" sz="2250" dirty="0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 1 </a:t>
            </a:r>
          </a:p>
          <a:p>
            <a:pPr algn="l">
              <a:lnSpc>
                <a:spcPts val="2675"/>
              </a:lnSpc>
            </a:pPr>
            <a:r>
              <a:rPr lang="en-US" sz="2250" dirty="0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       </a:t>
            </a:r>
            <a:r>
              <a:rPr lang="en-US" sz="2250" dirty="0" err="1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Anggota</a:t>
            </a:r>
            <a:r>
              <a:rPr lang="en-US" sz="2250" dirty="0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 2 </a:t>
            </a:r>
          </a:p>
          <a:p>
            <a:pPr algn="l">
              <a:lnSpc>
                <a:spcPts val="2675"/>
              </a:lnSpc>
            </a:pPr>
            <a:r>
              <a:rPr lang="en-US" sz="2250" dirty="0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       </a:t>
            </a:r>
            <a:r>
              <a:rPr lang="en-US" sz="2250" dirty="0" err="1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Anggota</a:t>
            </a:r>
            <a:r>
              <a:rPr lang="en-US" sz="2250" dirty="0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 3</a:t>
            </a:r>
          </a:p>
          <a:p>
            <a:pPr algn="l">
              <a:lnSpc>
                <a:spcPts val="2675"/>
              </a:lnSpc>
            </a:pPr>
            <a:r>
              <a:rPr lang="en-US" sz="2250" dirty="0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      </a:t>
            </a:r>
            <a:r>
              <a:rPr lang="en-US" sz="2250" dirty="0" err="1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dst</a:t>
            </a:r>
            <a:r>
              <a:rPr lang="en-US" sz="2250" dirty="0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.</a:t>
            </a:r>
          </a:p>
          <a:p>
            <a:pPr marL="485775" lvl="1" indent="-242888" algn="l">
              <a:lnSpc>
                <a:spcPts val="2675"/>
              </a:lnSpc>
              <a:buFont typeface="Arial"/>
              <a:buChar char="•"/>
            </a:pPr>
            <a:r>
              <a:rPr lang="en-US" sz="2250" dirty="0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Mitra: </a:t>
            </a:r>
            <a:r>
              <a:rPr lang="en-US" sz="2250" i="1" dirty="0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(</a:t>
            </a:r>
            <a:r>
              <a:rPr lang="en-US" sz="2250" i="1" dirty="0" err="1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jika</a:t>
            </a:r>
            <a:r>
              <a:rPr lang="en-US" sz="2250" i="1" dirty="0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i="1" dirty="0" err="1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ada</a:t>
            </a:r>
            <a:r>
              <a:rPr lang="en-US" sz="2250" i="1" dirty="0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) </a:t>
            </a:r>
          </a:p>
          <a:p>
            <a:pPr algn="l">
              <a:lnSpc>
                <a:spcPts val="2675"/>
              </a:lnSpc>
            </a:pPr>
            <a:r>
              <a:rPr lang="en-US" sz="2250" dirty="0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       Mitra 1</a:t>
            </a:r>
          </a:p>
          <a:p>
            <a:pPr algn="l">
              <a:lnSpc>
                <a:spcPts val="2675"/>
              </a:lnSpc>
            </a:pPr>
            <a:r>
              <a:rPr lang="en-US" sz="2250" dirty="0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       Mitra 2 </a:t>
            </a:r>
          </a:p>
          <a:p>
            <a:pPr algn="l">
              <a:lnSpc>
                <a:spcPts val="2677"/>
              </a:lnSpc>
            </a:pPr>
            <a:r>
              <a:rPr lang="en-US" sz="2250" dirty="0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       </a:t>
            </a:r>
            <a:r>
              <a:rPr lang="en-US" sz="2250" dirty="0" err="1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dst</a:t>
            </a:r>
            <a:r>
              <a:rPr lang="en-US" sz="2250" dirty="0">
                <a:solidFill>
                  <a:srgbClr val="233D80"/>
                </a:solidFill>
                <a:latin typeface="+mj-lt"/>
                <a:ea typeface="Work Sans"/>
                <a:cs typeface="Work Sans"/>
                <a:sym typeface="Work Sans"/>
              </a:rPr>
              <a:t>.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243775" y="1708166"/>
            <a:ext cx="15468522" cy="885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36"/>
              </a:lnSpc>
            </a:pPr>
            <a:r>
              <a:rPr lang="en-US" sz="6836" b="1" dirty="0" err="1">
                <a:solidFill>
                  <a:srgbClr val="233D80"/>
                </a:solidFill>
                <a:latin typeface="+mj-lt"/>
                <a:ea typeface="Work Sans Bold"/>
                <a:cs typeface="Work Sans Bold"/>
                <a:sym typeface="Work Sans Bold"/>
              </a:rPr>
              <a:t>Judul</a:t>
            </a:r>
            <a:r>
              <a:rPr lang="en-US" sz="6836" b="1" dirty="0">
                <a:solidFill>
                  <a:srgbClr val="233D80"/>
                </a:solidFill>
                <a:latin typeface="+mj-lt"/>
                <a:ea typeface="Work Sans Bold"/>
                <a:cs typeface="Work Sans Bold"/>
                <a:sym typeface="Work Sans Bold"/>
              </a:rPr>
              <a:t>, Lokasi, Tim </a:t>
            </a:r>
            <a:r>
              <a:rPr lang="en-US" sz="6836" b="1" dirty="0" err="1">
                <a:solidFill>
                  <a:srgbClr val="233D80"/>
                </a:solidFill>
                <a:latin typeface="+mj-lt"/>
                <a:ea typeface="Work Sans Bold"/>
                <a:cs typeface="Work Sans Bold"/>
                <a:sym typeface="Work Sans Bold"/>
              </a:rPr>
              <a:t>Pengusul</a:t>
            </a:r>
            <a:endParaRPr lang="en-US" sz="6836" b="1" dirty="0">
              <a:solidFill>
                <a:srgbClr val="233D80"/>
              </a:solidFill>
              <a:latin typeface="+mj-lt"/>
              <a:ea typeface="Work Sans Bold"/>
              <a:cs typeface="Work Sans Bold"/>
              <a:sym typeface="Work Sans Bold"/>
            </a:endParaRPr>
          </a:p>
        </p:txBody>
      </p:sp>
      <p:grpSp>
        <p:nvGrpSpPr>
          <p:cNvPr id="40" name="Group 30">
            <a:extLst>
              <a:ext uri="{FF2B5EF4-FFF2-40B4-BE49-F238E27FC236}">
                <a16:creationId xmlns:a16="http://schemas.microsoft.com/office/drawing/2014/main" id="{1B42E604-A45C-F327-22EA-2B706373B824}"/>
              </a:ext>
            </a:extLst>
          </p:cNvPr>
          <p:cNvGrpSpPr/>
          <p:nvPr/>
        </p:nvGrpSpPr>
        <p:grpSpPr>
          <a:xfrm>
            <a:off x="-350607" y="9410700"/>
            <a:ext cx="9973109" cy="638175"/>
            <a:chOff x="0" y="0"/>
            <a:chExt cx="13297479" cy="850900"/>
          </a:xfrm>
        </p:grpSpPr>
        <p:grpSp>
          <p:nvGrpSpPr>
            <p:cNvPr id="41" name="Group 31">
              <a:extLst>
                <a:ext uri="{FF2B5EF4-FFF2-40B4-BE49-F238E27FC236}">
                  <a16:creationId xmlns:a16="http://schemas.microsoft.com/office/drawing/2014/main" id="{9FCA2163-D4FB-E39D-7F78-751D30FA7821}"/>
                </a:ext>
              </a:extLst>
            </p:cNvPr>
            <p:cNvGrpSpPr/>
            <p:nvPr/>
          </p:nvGrpSpPr>
          <p:grpSpPr>
            <a:xfrm>
              <a:off x="0" y="0"/>
              <a:ext cx="13297479" cy="850900"/>
              <a:chOff x="0" y="0"/>
              <a:chExt cx="2626663" cy="168079"/>
            </a:xfrm>
          </p:grpSpPr>
          <p:sp>
            <p:nvSpPr>
              <p:cNvPr id="51" name="Freeform 32">
                <a:extLst>
                  <a:ext uri="{FF2B5EF4-FFF2-40B4-BE49-F238E27FC236}">
                    <a16:creationId xmlns:a16="http://schemas.microsoft.com/office/drawing/2014/main" id="{8C9A385D-BB69-1E7D-9049-349319FBFE85}"/>
                  </a:ext>
                </a:extLst>
              </p:cNvPr>
              <p:cNvSpPr/>
              <p:nvPr/>
            </p:nvSpPr>
            <p:spPr>
              <a:xfrm>
                <a:off x="0" y="0"/>
                <a:ext cx="2626663" cy="168079"/>
              </a:xfrm>
              <a:custGeom>
                <a:avLst/>
                <a:gdLst/>
                <a:ahLst/>
                <a:cxnLst/>
                <a:rect l="l" t="t" r="r" b="b"/>
                <a:pathLst>
                  <a:path w="2626663" h="168079">
                    <a:moveTo>
                      <a:pt x="26394" y="0"/>
                    </a:moveTo>
                    <a:lnTo>
                      <a:pt x="2600269" y="0"/>
                    </a:lnTo>
                    <a:cubicBezTo>
                      <a:pt x="2614846" y="0"/>
                      <a:pt x="2626663" y="11817"/>
                      <a:pt x="2626663" y="26394"/>
                    </a:cubicBezTo>
                    <a:lnTo>
                      <a:pt x="2626663" y="141686"/>
                    </a:lnTo>
                    <a:cubicBezTo>
                      <a:pt x="2626663" y="148685"/>
                      <a:pt x="2623882" y="155399"/>
                      <a:pt x="2618932" y="160349"/>
                    </a:cubicBezTo>
                    <a:cubicBezTo>
                      <a:pt x="2613982" y="165298"/>
                      <a:pt x="2607269" y="168079"/>
                      <a:pt x="2600269" y="168079"/>
                    </a:cubicBezTo>
                    <a:lnTo>
                      <a:pt x="26394" y="168079"/>
                    </a:lnTo>
                    <a:cubicBezTo>
                      <a:pt x="19394" y="168079"/>
                      <a:pt x="12680" y="165298"/>
                      <a:pt x="7730" y="160349"/>
                    </a:cubicBezTo>
                    <a:cubicBezTo>
                      <a:pt x="2781" y="155399"/>
                      <a:pt x="0" y="148685"/>
                      <a:pt x="0" y="141686"/>
                    </a:cubicBezTo>
                    <a:lnTo>
                      <a:pt x="0" y="26394"/>
                    </a:lnTo>
                    <a:cubicBezTo>
                      <a:pt x="0" y="19394"/>
                      <a:pt x="2781" y="12680"/>
                      <a:pt x="7730" y="7730"/>
                    </a:cubicBezTo>
                    <a:cubicBezTo>
                      <a:pt x="12680" y="2781"/>
                      <a:pt x="19394" y="0"/>
                      <a:pt x="2639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2" name="TextBox 33">
                <a:extLst>
                  <a:ext uri="{FF2B5EF4-FFF2-40B4-BE49-F238E27FC236}">
                    <a16:creationId xmlns:a16="http://schemas.microsoft.com/office/drawing/2014/main" id="{1787FD16-95CF-0018-C242-16D14F203D21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2626663" cy="1776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77"/>
                  </a:lnSpc>
                </a:pPr>
                <a:endParaRPr/>
              </a:p>
            </p:txBody>
          </p:sp>
        </p:grpSp>
        <p:sp>
          <p:nvSpPr>
            <p:cNvPr id="42" name="AutoShape 34">
              <a:extLst>
                <a:ext uri="{FF2B5EF4-FFF2-40B4-BE49-F238E27FC236}">
                  <a16:creationId xmlns:a16="http://schemas.microsoft.com/office/drawing/2014/main" id="{19F17A12-3BD1-4220-6470-EBEA1338C909}"/>
                </a:ext>
              </a:extLst>
            </p:cNvPr>
            <p:cNvSpPr/>
            <p:nvPr/>
          </p:nvSpPr>
          <p:spPr>
            <a:xfrm flipV="1">
              <a:off x="7552484" y="452392"/>
              <a:ext cx="4575350" cy="7802"/>
            </a:xfrm>
            <a:prstGeom prst="line">
              <a:avLst/>
            </a:prstGeom>
            <a:ln w="25400" cap="flat">
              <a:solidFill>
                <a:srgbClr val="0070C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43" name="Freeform 35">
              <a:extLst>
                <a:ext uri="{FF2B5EF4-FFF2-40B4-BE49-F238E27FC236}">
                  <a16:creationId xmlns:a16="http://schemas.microsoft.com/office/drawing/2014/main" id="{F7C0A24E-FE85-1BEE-EFAF-3B7590EFB55A}"/>
                </a:ext>
              </a:extLst>
            </p:cNvPr>
            <p:cNvSpPr/>
            <p:nvPr/>
          </p:nvSpPr>
          <p:spPr>
            <a:xfrm>
              <a:off x="151384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44" name="TextBox 36">
              <a:extLst>
                <a:ext uri="{FF2B5EF4-FFF2-40B4-BE49-F238E27FC236}">
                  <a16:creationId xmlns:a16="http://schemas.microsoft.com/office/drawing/2014/main" id="{FF332D9F-E366-556D-4954-421D1F7DD92F}"/>
                </a:ext>
              </a:extLst>
            </p:cNvPr>
            <p:cNvSpPr txBox="1"/>
            <p:nvPr/>
          </p:nvSpPr>
          <p:spPr>
            <a:xfrm>
              <a:off x="4134112" y="341459"/>
              <a:ext cx="1017477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its_drpm   </a:t>
              </a:r>
            </a:p>
          </p:txBody>
        </p:sp>
        <p:sp>
          <p:nvSpPr>
            <p:cNvPr id="45" name="Freeform 37">
              <a:extLst>
                <a:ext uri="{FF2B5EF4-FFF2-40B4-BE49-F238E27FC236}">
                  <a16:creationId xmlns:a16="http://schemas.microsoft.com/office/drawing/2014/main" id="{3C7B265E-507F-515C-CF35-73475CA260FD}"/>
                </a:ext>
              </a:extLst>
            </p:cNvPr>
            <p:cNvSpPr/>
            <p:nvPr/>
          </p:nvSpPr>
          <p:spPr>
            <a:xfrm rot="5400000">
              <a:off x="12510713" y="148296"/>
              <a:ext cx="139058" cy="554217"/>
            </a:xfrm>
            <a:custGeom>
              <a:avLst/>
              <a:gdLst/>
              <a:ahLst/>
              <a:cxnLst/>
              <a:rect l="l" t="t" r="r" b="b"/>
              <a:pathLst>
                <a:path w="139058" h="554217">
                  <a:moveTo>
                    <a:pt x="0" y="0"/>
                  </a:moveTo>
                  <a:lnTo>
                    <a:pt x="139057" y="0"/>
                  </a:lnTo>
                  <a:lnTo>
                    <a:pt x="139057" y="554217"/>
                  </a:lnTo>
                  <a:lnTo>
                    <a:pt x="0" y="55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t="-181" b="-181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46" name="Freeform 38">
              <a:extLst>
                <a:ext uri="{FF2B5EF4-FFF2-40B4-BE49-F238E27FC236}">
                  <a16:creationId xmlns:a16="http://schemas.microsoft.com/office/drawing/2014/main" id="{C9B90704-2D42-35E3-5AC6-A05583044291}"/>
                </a:ext>
              </a:extLst>
            </p:cNvPr>
            <p:cNvSpPr/>
            <p:nvPr/>
          </p:nvSpPr>
          <p:spPr>
            <a:xfrm>
              <a:off x="3701264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47" name="Freeform 39">
              <a:extLst>
                <a:ext uri="{FF2B5EF4-FFF2-40B4-BE49-F238E27FC236}">
                  <a16:creationId xmlns:a16="http://schemas.microsoft.com/office/drawing/2014/main" id="{B121F275-6FDD-615D-2D87-1B50CBBE3768}"/>
                </a:ext>
              </a:extLst>
            </p:cNvPr>
            <p:cNvSpPr/>
            <p:nvPr/>
          </p:nvSpPr>
          <p:spPr>
            <a:xfrm>
              <a:off x="1040039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48" name="TextBox 40">
              <a:extLst>
                <a:ext uri="{FF2B5EF4-FFF2-40B4-BE49-F238E27FC236}">
                  <a16:creationId xmlns:a16="http://schemas.microsoft.com/office/drawing/2014/main" id="{E628C2F0-C272-A358-8E41-8B7A58D195FD}"/>
                </a:ext>
              </a:extLst>
            </p:cNvPr>
            <p:cNvSpPr txBox="1"/>
            <p:nvPr/>
          </p:nvSpPr>
          <p:spPr>
            <a:xfrm>
              <a:off x="1982385" y="341459"/>
              <a:ext cx="1269679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 ITS</a:t>
              </a:r>
            </a:p>
          </p:txBody>
        </p:sp>
        <p:sp>
          <p:nvSpPr>
            <p:cNvPr id="49" name="TextBox 41">
              <a:extLst>
                <a:ext uri="{FF2B5EF4-FFF2-40B4-BE49-F238E27FC236}">
                  <a16:creationId xmlns:a16="http://schemas.microsoft.com/office/drawing/2014/main" id="{8EEB2D19-DFBC-B1AB-6F1D-F73CC017EB63}"/>
                </a:ext>
              </a:extLst>
            </p:cNvPr>
            <p:cNvSpPr txBox="1"/>
            <p:nvPr/>
          </p:nvSpPr>
          <p:spPr>
            <a:xfrm>
              <a:off x="5658233" y="273408"/>
              <a:ext cx="1749700" cy="32102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002"/>
                </a:lnSpc>
                <a:spcBef>
                  <a:spcPct val="0"/>
                </a:spcBef>
              </a:pPr>
              <a:r>
                <a:rPr lang="en-US" sz="1430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 its.ac.id/</a:t>
              </a:r>
              <a:r>
                <a:rPr lang="en-US" sz="1430" dirty="0" err="1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</a:t>
              </a:r>
              <a:endParaRPr lang="en-US" sz="1430" dirty="0">
                <a:solidFill>
                  <a:srgbClr val="0070C0"/>
                </a:solidFill>
                <a:latin typeface="+mj-lt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50" name="Freeform 42">
              <a:extLst>
                <a:ext uri="{FF2B5EF4-FFF2-40B4-BE49-F238E27FC236}">
                  <a16:creationId xmlns:a16="http://schemas.microsoft.com/office/drawing/2014/main" id="{BC8A7719-AFFF-1756-2409-73469E0C9DBE}"/>
                </a:ext>
              </a:extLst>
            </p:cNvPr>
            <p:cNvSpPr/>
            <p:nvPr/>
          </p:nvSpPr>
          <p:spPr>
            <a:xfrm>
              <a:off x="522779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5" y="0"/>
                  </a:lnTo>
                  <a:lnTo>
                    <a:pt x="379645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53" name="Group 10">
            <a:extLst>
              <a:ext uri="{FF2B5EF4-FFF2-40B4-BE49-F238E27FC236}">
                <a16:creationId xmlns:a16="http://schemas.microsoft.com/office/drawing/2014/main" id="{98DB3A5E-9C17-EE91-FBFC-0121130D8C9F}"/>
              </a:ext>
            </a:extLst>
          </p:cNvPr>
          <p:cNvGrpSpPr/>
          <p:nvPr/>
        </p:nvGrpSpPr>
        <p:grpSpPr>
          <a:xfrm>
            <a:off x="-1114425" y="1865329"/>
            <a:ext cx="2028825" cy="1038225"/>
            <a:chOff x="0" y="0"/>
            <a:chExt cx="2705100" cy="1384300"/>
          </a:xfrm>
        </p:grpSpPr>
        <p:sp>
          <p:nvSpPr>
            <p:cNvPr id="54" name="Freeform 11" descr="preencoded.png">
              <a:extLst>
                <a:ext uri="{FF2B5EF4-FFF2-40B4-BE49-F238E27FC236}">
                  <a16:creationId xmlns:a16="http://schemas.microsoft.com/office/drawing/2014/main" id="{7FC712BD-55A1-4AF5-D97F-7CC38921AFBD}"/>
                </a:ext>
              </a:extLst>
            </p:cNvPr>
            <p:cNvSpPr/>
            <p:nvPr/>
          </p:nvSpPr>
          <p:spPr>
            <a:xfrm>
              <a:off x="0" y="0"/>
              <a:ext cx="2705100" cy="1384300"/>
            </a:xfrm>
            <a:custGeom>
              <a:avLst/>
              <a:gdLst/>
              <a:ahLst/>
              <a:cxnLst/>
              <a:rect l="l" t="t" r="r" b="b"/>
              <a:pathLst>
                <a:path w="2705100" h="1384300">
                  <a:moveTo>
                    <a:pt x="0" y="0"/>
                  </a:moveTo>
                  <a:lnTo>
                    <a:pt x="2705100" y="0"/>
                  </a:lnTo>
                  <a:lnTo>
                    <a:pt x="2705100" y="1384300"/>
                  </a:lnTo>
                  <a:lnTo>
                    <a:pt x="0" y="1384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sp>
        <p:nvSpPr>
          <p:cNvPr id="11" name="TextBox 46">
            <a:extLst>
              <a:ext uri="{FF2B5EF4-FFF2-40B4-BE49-F238E27FC236}">
                <a16:creationId xmlns:a16="http://schemas.microsoft.com/office/drawing/2014/main" id="{A4D68811-BDF8-3AA9-375A-4454C20E1086}"/>
              </a:ext>
            </a:extLst>
          </p:cNvPr>
          <p:cNvSpPr txBox="1"/>
          <p:nvPr/>
        </p:nvSpPr>
        <p:spPr>
          <a:xfrm>
            <a:off x="11934825" y="590550"/>
            <a:ext cx="5581650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677"/>
              </a:lnSpc>
            </a:pPr>
            <a:r>
              <a:rPr lang="en-US" sz="2250" dirty="0" err="1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Institut</a:t>
            </a:r>
            <a:r>
              <a:rPr lang="en-US" sz="2250" dirty="0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Teknologi</a:t>
            </a:r>
            <a:r>
              <a:rPr lang="en-US" sz="2250" dirty="0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Sepuluh</a:t>
            </a:r>
            <a:r>
              <a:rPr lang="en-US" sz="2250" dirty="0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Nopember</a:t>
            </a:r>
            <a:r>
              <a:rPr lang="en-US" sz="2250" dirty="0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</a:p>
        </p:txBody>
      </p:sp>
      <p:grpSp>
        <p:nvGrpSpPr>
          <p:cNvPr id="10" name="Group 33">
            <a:extLst>
              <a:ext uri="{FF2B5EF4-FFF2-40B4-BE49-F238E27FC236}">
                <a16:creationId xmlns:a16="http://schemas.microsoft.com/office/drawing/2014/main" id="{B75D8EEE-0077-EAC1-260A-AC2ECEE6B506}"/>
              </a:ext>
            </a:extLst>
          </p:cNvPr>
          <p:cNvGrpSpPr/>
          <p:nvPr/>
        </p:nvGrpSpPr>
        <p:grpSpPr>
          <a:xfrm>
            <a:off x="441712" y="383177"/>
            <a:ext cx="7645620" cy="774188"/>
            <a:chOff x="0" y="0"/>
            <a:chExt cx="11960594" cy="1211118"/>
          </a:xfrm>
        </p:grpSpPr>
        <p:grpSp>
          <p:nvGrpSpPr>
            <p:cNvPr id="22" name="Group 34">
              <a:extLst>
                <a:ext uri="{FF2B5EF4-FFF2-40B4-BE49-F238E27FC236}">
                  <a16:creationId xmlns:a16="http://schemas.microsoft.com/office/drawing/2014/main" id="{28BB1993-ECB0-B8C1-1B2D-FD5B0C9F2EE9}"/>
                </a:ext>
              </a:extLst>
            </p:cNvPr>
            <p:cNvGrpSpPr/>
            <p:nvPr/>
          </p:nvGrpSpPr>
          <p:grpSpPr>
            <a:xfrm>
              <a:off x="74905" y="44636"/>
              <a:ext cx="11885689" cy="1166482"/>
              <a:chOff x="0" y="0"/>
              <a:chExt cx="2044816" cy="200682"/>
            </a:xfrm>
          </p:grpSpPr>
          <p:sp>
            <p:nvSpPr>
              <p:cNvPr id="30" name="Freeform 35">
                <a:extLst>
                  <a:ext uri="{FF2B5EF4-FFF2-40B4-BE49-F238E27FC236}">
                    <a16:creationId xmlns:a16="http://schemas.microsoft.com/office/drawing/2014/main" id="{A87E35B7-A51C-9B85-AB85-7506BC5E2817}"/>
                  </a:ext>
                </a:extLst>
              </p:cNvPr>
              <p:cNvSpPr/>
              <p:nvPr/>
            </p:nvSpPr>
            <p:spPr>
              <a:xfrm>
                <a:off x="0" y="0"/>
                <a:ext cx="2044816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44816" h="200682">
                    <a:moveTo>
                      <a:pt x="100341" y="0"/>
                    </a:moveTo>
                    <a:lnTo>
                      <a:pt x="1944475" y="0"/>
                    </a:lnTo>
                    <a:cubicBezTo>
                      <a:pt x="1999892" y="0"/>
                      <a:pt x="2044816" y="44924"/>
                      <a:pt x="2044816" y="100341"/>
                    </a:cubicBezTo>
                    <a:lnTo>
                      <a:pt x="2044816" y="100341"/>
                    </a:lnTo>
                    <a:cubicBezTo>
                      <a:pt x="2044816" y="126953"/>
                      <a:pt x="2034245" y="152475"/>
                      <a:pt x="2015427" y="171293"/>
                    </a:cubicBezTo>
                    <a:cubicBezTo>
                      <a:pt x="1996610" y="190110"/>
                      <a:pt x="1971088" y="200682"/>
                      <a:pt x="1944475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31" name="TextBox 36">
                <a:extLst>
                  <a:ext uri="{FF2B5EF4-FFF2-40B4-BE49-F238E27FC236}">
                    <a16:creationId xmlns:a16="http://schemas.microsoft.com/office/drawing/2014/main" id="{C3115653-8CAA-3E38-5E96-4CDABBB782E8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44816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23" name="Group 37">
              <a:extLst>
                <a:ext uri="{FF2B5EF4-FFF2-40B4-BE49-F238E27FC236}">
                  <a16:creationId xmlns:a16="http://schemas.microsoft.com/office/drawing/2014/main" id="{8235CBA9-A61C-8CF3-B91A-CA6793C9B39D}"/>
                </a:ext>
              </a:extLst>
            </p:cNvPr>
            <p:cNvGrpSpPr/>
            <p:nvPr/>
          </p:nvGrpSpPr>
          <p:grpSpPr>
            <a:xfrm>
              <a:off x="0" y="0"/>
              <a:ext cx="11960594" cy="1166482"/>
              <a:chOff x="0" y="0"/>
              <a:chExt cx="2057703" cy="200682"/>
            </a:xfrm>
          </p:grpSpPr>
          <p:sp>
            <p:nvSpPr>
              <p:cNvPr id="28" name="Freeform 38">
                <a:extLst>
                  <a:ext uri="{FF2B5EF4-FFF2-40B4-BE49-F238E27FC236}">
                    <a16:creationId xmlns:a16="http://schemas.microsoft.com/office/drawing/2014/main" id="{322D035C-68F5-758F-DD1F-054B5A30AAA0}"/>
                  </a:ext>
                </a:extLst>
              </p:cNvPr>
              <p:cNvSpPr/>
              <p:nvPr/>
            </p:nvSpPr>
            <p:spPr>
              <a:xfrm>
                <a:off x="0" y="0"/>
                <a:ext cx="2057703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57703" h="200682">
                    <a:moveTo>
                      <a:pt x="100341" y="0"/>
                    </a:moveTo>
                    <a:lnTo>
                      <a:pt x="1957362" y="0"/>
                    </a:lnTo>
                    <a:cubicBezTo>
                      <a:pt x="1983974" y="0"/>
                      <a:pt x="2009496" y="10572"/>
                      <a:pt x="2028314" y="29389"/>
                    </a:cubicBezTo>
                    <a:cubicBezTo>
                      <a:pt x="2047131" y="48207"/>
                      <a:pt x="2057703" y="73729"/>
                      <a:pt x="2057703" y="100341"/>
                    </a:cubicBezTo>
                    <a:lnTo>
                      <a:pt x="2057703" y="100341"/>
                    </a:lnTo>
                    <a:cubicBezTo>
                      <a:pt x="2057703" y="155758"/>
                      <a:pt x="2012779" y="200682"/>
                      <a:pt x="1957362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29" name="TextBox 39">
                <a:extLst>
                  <a:ext uri="{FF2B5EF4-FFF2-40B4-BE49-F238E27FC236}">
                    <a16:creationId xmlns:a16="http://schemas.microsoft.com/office/drawing/2014/main" id="{07B9446D-7D7A-5D76-6D1A-C3FFF7F65BC7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57703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24" name="Freeform 40">
              <a:extLst>
                <a:ext uri="{FF2B5EF4-FFF2-40B4-BE49-F238E27FC236}">
                  <a16:creationId xmlns:a16="http://schemas.microsoft.com/office/drawing/2014/main" id="{26148C9C-AB36-EADC-24B7-A754C9421761}"/>
                </a:ext>
              </a:extLst>
            </p:cNvPr>
            <p:cNvSpPr/>
            <p:nvPr/>
          </p:nvSpPr>
          <p:spPr>
            <a:xfrm>
              <a:off x="8354967" y="170064"/>
              <a:ext cx="975049" cy="826354"/>
            </a:xfrm>
            <a:custGeom>
              <a:avLst/>
              <a:gdLst/>
              <a:ahLst/>
              <a:cxnLst/>
              <a:rect l="l" t="t" r="r" b="b"/>
              <a:pathLst>
                <a:path w="975049" h="826354">
                  <a:moveTo>
                    <a:pt x="0" y="0"/>
                  </a:moveTo>
                  <a:lnTo>
                    <a:pt x="975049" y="0"/>
                  </a:lnTo>
                  <a:lnTo>
                    <a:pt x="975049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5" name="Freeform 41">
              <a:extLst>
                <a:ext uri="{FF2B5EF4-FFF2-40B4-BE49-F238E27FC236}">
                  <a16:creationId xmlns:a16="http://schemas.microsoft.com/office/drawing/2014/main" id="{2AF9475F-FA48-303B-8924-79FF81A386F0}"/>
                </a:ext>
              </a:extLst>
            </p:cNvPr>
            <p:cNvSpPr/>
            <p:nvPr/>
          </p:nvSpPr>
          <p:spPr>
            <a:xfrm>
              <a:off x="484641" y="170064"/>
              <a:ext cx="5758942" cy="826354"/>
            </a:xfrm>
            <a:custGeom>
              <a:avLst/>
              <a:gdLst/>
              <a:ahLst/>
              <a:cxnLst/>
              <a:rect l="l" t="t" r="r" b="b"/>
              <a:pathLst>
                <a:path w="5758942" h="826354">
                  <a:moveTo>
                    <a:pt x="0" y="0"/>
                  </a:moveTo>
                  <a:lnTo>
                    <a:pt x="5758942" y="0"/>
                  </a:lnTo>
                  <a:lnTo>
                    <a:pt x="5758942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899" t="-5640" r="-629" b="-5013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6" name="Freeform 42">
              <a:extLst>
                <a:ext uri="{FF2B5EF4-FFF2-40B4-BE49-F238E27FC236}">
                  <a16:creationId xmlns:a16="http://schemas.microsoft.com/office/drawing/2014/main" id="{1D6D4FB6-75C7-C060-A8CB-DCF372D83760}"/>
                </a:ext>
              </a:extLst>
            </p:cNvPr>
            <p:cNvSpPr/>
            <p:nvPr/>
          </p:nvSpPr>
          <p:spPr>
            <a:xfrm>
              <a:off x="6520912" y="170064"/>
              <a:ext cx="1554851" cy="826354"/>
            </a:xfrm>
            <a:custGeom>
              <a:avLst/>
              <a:gdLst/>
              <a:ahLst/>
              <a:cxnLst/>
              <a:rect l="l" t="t" r="r" b="b"/>
              <a:pathLst>
                <a:path w="1554851" h="826354">
                  <a:moveTo>
                    <a:pt x="0" y="0"/>
                  </a:moveTo>
                  <a:lnTo>
                    <a:pt x="1554850" y="0"/>
                  </a:lnTo>
                  <a:lnTo>
                    <a:pt x="1554850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7" name="Freeform 43">
              <a:extLst>
                <a:ext uri="{FF2B5EF4-FFF2-40B4-BE49-F238E27FC236}">
                  <a16:creationId xmlns:a16="http://schemas.microsoft.com/office/drawing/2014/main" id="{A61E955D-F26B-0D3A-B156-72866A5251A8}"/>
                </a:ext>
              </a:extLst>
            </p:cNvPr>
            <p:cNvSpPr/>
            <p:nvPr/>
          </p:nvSpPr>
          <p:spPr>
            <a:xfrm>
              <a:off x="9589910" y="170064"/>
              <a:ext cx="1886265" cy="869687"/>
            </a:xfrm>
            <a:custGeom>
              <a:avLst/>
              <a:gdLst/>
              <a:ahLst/>
              <a:cxnLst/>
              <a:rect l="l" t="t" r="r" b="b"/>
              <a:pathLst>
                <a:path w="1886265" h="869687">
                  <a:moveTo>
                    <a:pt x="0" y="0"/>
                  </a:moveTo>
                  <a:lnTo>
                    <a:pt x="1886265" y="0"/>
                  </a:lnTo>
                  <a:lnTo>
                    <a:pt x="1886265" y="869687"/>
                  </a:lnTo>
                  <a:lnTo>
                    <a:pt x="0" y="8696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l="-4624" t="-8357" r="-4624" b="-24166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3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2011025" y="1866900"/>
            <a:ext cx="7264436" cy="8034982"/>
            <a:chOff x="0" y="0"/>
            <a:chExt cx="12166600" cy="1345712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166600" cy="13457124"/>
            </a:xfrm>
            <a:custGeom>
              <a:avLst/>
              <a:gdLst/>
              <a:ahLst/>
              <a:cxnLst/>
              <a:rect l="l" t="t" r="r" b="b"/>
              <a:pathLst>
                <a:path w="12166600" h="13457124">
                  <a:moveTo>
                    <a:pt x="0" y="0"/>
                  </a:moveTo>
                  <a:lnTo>
                    <a:pt x="12166600" y="0"/>
                  </a:lnTo>
                  <a:lnTo>
                    <a:pt x="12166600" y="13457124"/>
                  </a:lnTo>
                  <a:lnTo>
                    <a:pt x="0" y="134571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9999"/>
              </a:blip>
              <a:stretch>
                <a:fillRect t="-310" b="-310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47625" y="9601200"/>
            <a:ext cx="18563444" cy="685800"/>
            <a:chOff x="0" y="0"/>
            <a:chExt cx="24751259" cy="914400"/>
          </a:xfrm>
        </p:grpSpPr>
        <p:sp>
          <p:nvSpPr>
            <p:cNvPr id="7" name="Freeform 7" descr="preencoded.png"/>
            <p:cNvSpPr/>
            <p:nvPr/>
          </p:nvSpPr>
          <p:spPr>
            <a:xfrm>
              <a:off x="0" y="0"/>
              <a:ext cx="24751260" cy="914400"/>
            </a:xfrm>
            <a:custGeom>
              <a:avLst/>
              <a:gdLst/>
              <a:ahLst/>
              <a:cxnLst/>
              <a:rect l="l" t="t" r="r" b="b"/>
              <a:pathLst>
                <a:path w="24751260" h="914400">
                  <a:moveTo>
                    <a:pt x="0" y="0"/>
                  </a:moveTo>
                  <a:lnTo>
                    <a:pt x="24751260" y="0"/>
                  </a:lnTo>
                  <a:lnTo>
                    <a:pt x="24751260" y="914400"/>
                  </a:lnTo>
                  <a:lnTo>
                    <a:pt x="0" y="914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53" b="-1023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8000" cy="6398924"/>
            <a:chOff x="0" y="0"/>
            <a:chExt cx="24384000" cy="8531898"/>
          </a:xfrm>
        </p:grpSpPr>
        <p:sp>
          <p:nvSpPr>
            <p:cNvPr id="9" name="Freeform 9" descr="preencoded.png"/>
            <p:cNvSpPr/>
            <p:nvPr/>
          </p:nvSpPr>
          <p:spPr>
            <a:xfrm>
              <a:off x="0" y="0"/>
              <a:ext cx="24384000" cy="8531860"/>
            </a:xfrm>
            <a:custGeom>
              <a:avLst/>
              <a:gdLst/>
              <a:ahLst/>
              <a:cxnLst/>
              <a:rect l="l" t="t" r="r" b="b"/>
              <a:pathLst>
                <a:path w="24384000" h="8531860">
                  <a:moveTo>
                    <a:pt x="0" y="0"/>
                  </a:moveTo>
                  <a:lnTo>
                    <a:pt x="24384000" y="0"/>
                  </a:lnTo>
                  <a:lnTo>
                    <a:pt x="24384000" y="8531860"/>
                  </a:lnTo>
                  <a:lnTo>
                    <a:pt x="0" y="8531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154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288" y="1865329"/>
            <a:ext cx="1022480" cy="1022575"/>
            <a:chOff x="0" y="0"/>
            <a:chExt cx="1363307" cy="1363434"/>
          </a:xfrm>
        </p:grpSpPr>
        <p:sp>
          <p:nvSpPr>
            <p:cNvPr id="11" name="Freeform 11" descr="preencoded.png"/>
            <p:cNvSpPr/>
            <p:nvPr/>
          </p:nvSpPr>
          <p:spPr>
            <a:xfrm>
              <a:off x="0" y="0"/>
              <a:ext cx="1363345" cy="1363472"/>
            </a:xfrm>
            <a:custGeom>
              <a:avLst/>
              <a:gdLst/>
              <a:ahLst/>
              <a:cxnLst/>
              <a:rect l="l" t="t" r="r" b="b"/>
              <a:pathLst>
                <a:path w="1363345" h="1363472">
                  <a:moveTo>
                    <a:pt x="0" y="0"/>
                  </a:moveTo>
                  <a:lnTo>
                    <a:pt x="1363345" y="0"/>
                  </a:lnTo>
                  <a:lnTo>
                    <a:pt x="1363345" y="1363472"/>
                  </a:lnTo>
                  <a:lnTo>
                    <a:pt x="0" y="1363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6" b="2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6722604" y="8239115"/>
            <a:ext cx="1022480" cy="1022585"/>
            <a:chOff x="0" y="0"/>
            <a:chExt cx="1363307" cy="1363447"/>
          </a:xfrm>
        </p:grpSpPr>
        <p:sp>
          <p:nvSpPr>
            <p:cNvPr id="13" name="Freeform 13" descr="preencoded.png"/>
            <p:cNvSpPr/>
            <p:nvPr/>
          </p:nvSpPr>
          <p:spPr>
            <a:xfrm>
              <a:off x="0" y="0"/>
              <a:ext cx="1363345" cy="1363472"/>
            </a:xfrm>
            <a:custGeom>
              <a:avLst/>
              <a:gdLst/>
              <a:ahLst/>
              <a:cxnLst/>
              <a:rect l="l" t="t" r="r" b="b"/>
              <a:pathLst>
                <a:path w="1363345" h="1363472">
                  <a:moveTo>
                    <a:pt x="0" y="0"/>
                  </a:moveTo>
                  <a:lnTo>
                    <a:pt x="1363345" y="0"/>
                  </a:lnTo>
                  <a:lnTo>
                    <a:pt x="1363345" y="1363472"/>
                  </a:lnTo>
                  <a:lnTo>
                    <a:pt x="0" y="1363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7" b="1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04783" y="292846"/>
            <a:ext cx="5960397" cy="735854"/>
            <a:chOff x="0" y="0"/>
            <a:chExt cx="7947195" cy="981138"/>
          </a:xfrm>
        </p:grpSpPr>
        <p:grpSp>
          <p:nvGrpSpPr>
            <p:cNvPr id="15" name="Group 15"/>
            <p:cNvGrpSpPr/>
            <p:nvPr/>
          </p:nvGrpSpPr>
          <p:grpSpPr>
            <a:xfrm>
              <a:off x="49771" y="36160"/>
              <a:ext cx="7897425" cy="944978"/>
              <a:chOff x="0" y="0"/>
              <a:chExt cx="1677149" cy="200682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167714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77149" h="200682">
                    <a:moveTo>
                      <a:pt x="52766" y="0"/>
                    </a:moveTo>
                    <a:lnTo>
                      <a:pt x="1624384" y="0"/>
                    </a:lnTo>
                    <a:cubicBezTo>
                      <a:pt x="1638378" y="0"/>
                      <a:pt x="1651799" y="5559"/>
                      <a:pt x="1661695" y="15455"/>
                    </a:cubicBezTo>
                    <a:cubicBezTo>
                      <a:pt x="1671590" y="25350"/>
                      <a:pt x="1677149" y="38771"/>
                      <a:pt x="1677149" y="52766"/>
                    </a:cubicBezTo>
                    <a:lnTo>
                      <a:pt x="1677149" y="147916"/>
                    </a:lnTo>
                    <a:cubicBezTo>
                      <a:pt x="1677149" y="161910"/>
                      <a:pt x="1671590" y="175332"/>
                      <a:pt x="1661695" y="185227"/>
                    </a:cubicBezTo>
                    <a:cubicBezTo>
                      <a:pt x="1651799" y="195123"/>
                      <a:pt x="1638378" y="200682"/>
                      <a:pt x="1624384" y="200682"/>
                    </a:cubicBezTo>
                    <a:lnTo>
                      <a:pt x="52766" y="200682"/>
                    </a:lnTo>
                    <a:cubicBezTo>
                      <a:pt x="38771" y="200682"/>
                      <a:pt x="25350" y="195123"/>
                      <a:pt x="15455" y="185227"/>
                    </a:cubicBezTo>
                    <a:cubicBezTo>
                      <a:pt x="5559" y="175332"/>
                      <a:pt x="0" y="161910"/>
                      <a:pt x="0" y="147916"/>
                    </a:cubicBezTo>
                    <a:lnTo>
                      <a:pt x="0" y="52766"/>
                    </a:lnTo>
                    <a:cubicBezTo>
                      <a:pt x="0" y="38771"/>
                      <a:pt x="5559" y="25350"/>
                      <a:pt x="15455" y="15455"/>
                    </a:cubicBezTo>
                    <a:cubicBezTo>
                      <a:pt x="25350" y="5559"/>
                      <a:pt x="38771" y="0"/>
                      <a:pt x="52766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0" y="-47625"/>
                <a:ext cx="167714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0" y="0"/>
              <a:ext cx="7947195" cy="944978"/>
              <a:chOff x="0" y="0"/>
              <a:chExt cx="1687719" cy="200682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168771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87719" h="200682">
                    <a:moveTo>
                      <a:pt x="52435" y="0"/>
                    </a:moveTo>
                    <a:lnTo>
                      <a:pt x="1635284" y="0"/>
                    </a:lnTo>
                    <a:cubicBezTo>
                      <a:pt x="1664243" y="0"/>
                      <a:pt x="1687719" y="23476"/>
                      <a:pt x="1687719" y="52435"/>
                    </a:cubicBezTo>
                    <a:lnTo>
                      <a:pt x="1687719" y="148247"/>
                    </a:lnTo>
                    <a:cubicBezTo>
                      <a:pt x="1687719" y="177206"/>
                      <a:pt x="1664243" y="200682"/>
                      <a:pt x="1635284" y="200682"/>
                    </a:cubicBezTo>
                    <a:lnTo>
                      <a:pt x="52435" y="200682"/>
                    </a:lnTo>
                    <a:cubicBezTo>
                      <a:pt x="23476" y="200682"/>
                      <a:pt x="0" y="177206"/>
                      <a:pt x="0" y="148247"/>
                    </a:cubicBezTo>
                    <a:lnTo>
                      <a:pt x="0" y="52435"/>
                    </a:lnTo>
                    <a:cubicBezTo>
                      <a:pt x="0" y="23476"/>
                      <a:pt x="23476" y="0"/>
                      <a:pt x="5243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0" y="-47625"/>
                <a:ext cx="168771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21" name="Freeform 21"/>
            <p:cNvSpPr/>
            <p:nvPr/>
          </p:nvSpPr>
          <p:spPr>
            <a:xfrm>
              <a:off x="6768438" y="137770"/>
              <a:ext cx="789897" cy="669437"/>
            </a:xfrm>
            <a:custGeom>
              <a:avLst/>
              <a:gdLst/>
              <a:ahLst/>
              <a:cxnLst/>
              <a:rect l="l" t="t" r="r" b="b"/>
              <a:pathLst>
                <a:path w="789897" h="669437">
                  <a:moveTo>
                    <a:pt x="0" y="0"/>
                  </a:moveTo>
                  <a:lnTo>
                    <a:pt x="789897" y="0"/>
                  </a:lnTo>
                  <a:lnTo>
                    <a:pt x="789897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392612" y="137770"/>
              <a:ext cx="4665374" cy="669437"/>
            </a:xfrm>
            <a:custGeom>
              <a:avLst/>
              <a:gdLst/>
              <a:ahLst/>
              <a:cxnLst/>
              <a:rect l="l" t="t" r="r" b="b"/>
              <a:pathLst>
                <a:path w="4665374" h="669437">
                  <a:moveTo>
                    <a:pt x="0" y="0"/>
                  </a:moveTo>
                  <a:lnTo>
                    <a:pt x="4665374" y="0"/>
                  </a:lnTo>
                  <a:lnTo>
                    <a:pt x="4665374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899" t="-5640" r="-629" b="-5013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5282653" y="137770"/>
              <a:ext cx="1259599" cy="669437"/>
            </a:xfrm>
            <a:custGeom>
              <a:avLst/>
              <a:gdLst/>
              <a:ahLst/>
              <a:cxnLst/>
              <a:rect l="l" t="t" r="r" b="b"/>
              <a:pathLst>
                <a:path w="1259599" h="669437">
                  <a:moveTo>
                    <a:pt x="0" y="0"/>
                  </a:moveTo>
                  <a:lnTo>
                    <a:pt x="1259599" y="0"/>
                  </a:lnTo>
                  <a:lnTo>
                    <a:pt x="1259599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1243775" y="1708166"/>
            <a:ext cx="15468522" cy="885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36"/>
              </a:lnSpc>
            </a:pPr>
            <a:r>
              <a:rPr lang="en-US" sz="6836" b="1" dirty="0" err="1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Identitas</a:t>
            </a:r>
            <a:r>
              <a:rPr lang="en-US" sz="6836" b="1" dirty="0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 </a:t>
            </a:r>
            <a:r>
              <a:rPr lang="en-US" sz="6836" b="1" dirty="0" err="1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Usulan</a:t>
            </a:r>
            <a:endParaRPr lang="en-US" sz="6836" b="1" dirty="0">
              <a:solidFill>
                <a:srgbClr val="FFFFFF"/>
              </a:solidFill>
              <a:latin typeface="+mj-lt"/>
              <a:ea typeface="Work Sans Bold"/>
              <a:cs typeface="Work Sans Bold"/>
              <a:sym typeface="Work Sans Bold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1243775" y="2878379"/>
            <a:ext cx="16015525" cy="3462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75"/>
              </a:lnSpc>
            </a:pPr>
            <a:r>
              <a:rPr lang="en-US" sz="2250" dirty="0" err="1">
                <a:solidFill>
                  <a:srgbClr val="FFFFFF"/>
                </a:solidFill>
                <a:latin typeface="+mj-lt"/>
                <a:ea typeface="Work Sans"/>
                <a:cs typeface="Work Sans"/>
                <a:sym typeface="Work Sans"/>
              </a:rPr>
              <a:t>Permasalahan</a:t>
            </a:r>
            <a:endParaRPr lang="en-US" sz="2250" dirty="0">
              <a:solidFill>
                <a:srgbClr val="FFFFFF"/>
              </a:solidFill>
              <a:latin typeface="+mj-lt"/>
              <a:ea typeface="Work Sans"/>
              <a:cs typeface="Work Sans"/>
              <a:sym typeface="Work Sans"/>
            </a:endParaRPr>
          </a:p>
          <a:p>
            <a:pPr marL="485775" lvl="1" indent="-242888" algn="l">
              <a:lnSpc>
                <a:spcPts val="2675"/>
              </a:lnSpc>
              <a:buFont typeface="Arial"/>
              <a:buChar char="•"/>
            </a:pPr>
            <a:r>
              <a:rPr lang="en-US" sz="2250" dirty="0" err="1">
                <a:solidFill>
                  <a:srgbClr val="FFFFFF"/>
                </a:solidFill>
                <a:highlight>
                  <a:srgbClr val="00FF00"/>
                </a:highlight>
                <a:latin typeface="+mj-lt"/>
                <a:ea typeface="Work Sans"/>
                <a:cs typeface="Work Sans"/>
                <a:sym typeface="Work Sans"/>
              </a:rPr>
              <a:t>Permasalah</a:t>
            </a:r>
            <a:r>
              <a:rPr lang="en-US" sz="2250" dirty="0">
                <a:solidFill>
                  <a:srgbClr val="FFFFFF"/>
                </a:solidFill>
                <a:highlight>
                  <a:srgbClr val="00FF00"/>
                </a:highlight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FFFFFF"/>
                </a:solidFill>
                <a:highlight>
                  <a:srgbClr val="00FF00"/>
                </a:highlight>
                <a:latin typeface="+mj-lt"/>
                <a:ea typeface="Work Sans"/>
                <a:cs typeface="Work Sans"/>
                <a:sym typeface="Work Sans"/>
              </a:rPr>
              <a:t>penelitian</a:t>
            </a:r>
            <a:endParaRPr lang="en-US" sz="2250" dirty="0">
              <a:solidFill>
                <a:srgbClr val="FFFFFF"/>
              </a:solidFill>
              <a:highlight>
                <a:srgbClr val="00FF00"/>
              </a:highlight>
              <a:latin typeface="+mj-lt"/>
              <a:ea typeface="Work Sans"/>
              <a:cs typeface="Work Sans"/>
              <a:sym typeface="Work Sans"/>
            </a:endParaRPr>
          </a:p>
          <a:p>
            <a:pPr algn="l">
              <a:lnSpc>
                <a:spcPts val="2675"/>
              </a:lnSpc>
            </a:pPr>
            <a:endParaRPr lang="en-US" sz="2250" dirty="0">
              <a:solidFill>
                <a:srgbClr val="FFFFFF"/>
              </a:solidFill>
              <a:latin typeface="+mj-lt"/>
              <a:ea typeface="Work Sans"/>
              <a:cs typeface="Work Sans"/>
              <a:sym typeface="Work Sans"/>
            </a:endParaRPr>
          </a:p>
          <a:p>
            <a:pPr algn="l">
              <a:lnSpc>
                <a:spcPts val="2675"/>
              </a:lnSpc>
            </a:pPr>
            <a:r>
              <a:rPr lang="en-US" sz="2250" dirty="0">
                <a:solidFill>
                  <a:srgbClr val="FFFFFF"/>
                </a:solidFill>
                <a:latin typeface="+mj-lt"/>
                <a:ea typeface="Work Sans"/>
                <a:cs typeface="Work Sans"/>
                <a:sym typeface="Work Sans"/>
              </a:rPr>
              <a:t>Solusi </a:t>
            </a:r>
            <a:r>
              <a:rPr lang="en-US" sz="2250" dirty="0" err="1">
                <a:solidFill>
                  <a:srgbClr val="FFFFFF"/>
                </a:solidFill>
                <a:latin typeface="+mj-lt"/>
                <a:ea typeface="Work Sans"/>
                <a:cs typeface="Work Sans"/>
                <a:sym typeface="Work Sans"/>
              </a:rPr>
              <a:t>terhadap</a:t>
            </a:r>
            <a:r>
              <a:rPr lang="en-US" sz="2250" dirty="0">
                <a:solidFill>
                  <a:srgbClr val="FFFFFF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FFFFFF"/>
                </a:solidFill>
                <a:latin typeface="+mj-lt"/>
                <a:ea typeface="Work Sans"/>
                <a:cs typeface="Work Sans"/>
                <a:sym typeface="Work Sans"/>
              </a:rPr>
              <a:t>permasalahan</a:t>
            </a:r>
            <a:endParaRPr lang="en-US" sz="2250" dirty="0">
              <a:solidFill>
                <a:srgbClr val="FFFFFF"/>
              </a:solidFill>
              <a:latin typeface="+mj-lt"/>
              <a:ea typeface="Work Sans"/>
              <a:cs typeface="Work Sans"/>
              <a:sym typeface="Work Sans"/>
            </a:endParaRPr>
          </a:p>
          <a:p>
            <a:pPr marL="485775" lvl="1" indent="-242888" algn="l">
              <a:lnSpc>
                <a:spcPts val="2675"/>
              </a:lnSpc>
              <a:buFont typeface="Arial"/>
              <a:buChar char="•"/>
            </a:pPr>
            <a:r>
              <a:rPr lang="en-US" sz="2250" dirty="0">
                <a:solidFill>
                  <a:srgbClr val="FFFFFF"/>
                </a:solidFill>
                <a:highlight>
                  <a:srgbClr val="00FF00"/>
                </a:highlight>
                <a:latin typeface="+mj-lt"/>
                <a:ea typeface="Work Sans"/>
                <a:cs typeface="Work Sans"/>
                <a:sym typeface="Work Sans"/>
              </a:rPr>
              <a:t>Solusi yang </a:t>
            </a:r>
            <a:r>
              <a:rPr lang="en-US" sz="2250" dirty="0" err="1">
                <a:solidFill>
                  <a:srgbClr val="FFFFFF"/>
                </a:solidFill>
                <a:highlight>
                  <a:srgbClr val="00FF00"/>
                </a:highlight>
                <a:latin typeface="+mj-lt"/>
                <a:ea typeface="Work Sans"/>
                <a:cs typeface="Work Sans"/>
                <a:sym typeface="Work Sans"/>
              </a:rPr>
              <a:t>diajukan</a:t>
            </a:r>
            <a:endParaRPr lang="en-US" sz="2250" dirty="0">
              <a:solidFill>
                <a:srgbClr val="FFFFFF"/>
              </a:solidFill>
              <a:highlight>
                <a:srgbClr val="00FF00"/>
              </a:highlight>
              <a:latin typeface="+mj-lt"/>
              <a:ea typeface="Work Sans"/>
              <a:cs typeface="Work Sans"/>
              <a:sym typeface="Work Sans"/>
            </a:endParaRPr>
          </a:p>
          <a:p>
            <a:pPr algn="l">
              <a:lnSpc>
                <a:spcPts val="2675"/>
              </a:lnSpc>
            </a:pPr>
            <a:endParaRPr lang="en-US" sz="2250" dirty="0">
              <a:solidFill>
                <a:srgbClr val="FFFFFF"/>
              </a:solidFill>
              <a:latin typeface="+mj-lt"/>
              <a:ea typeface="Work Sans"/>
              <a:cs typeface="Work Sans"/>
              <a:sym typeface="Work Sans"/>
            </a:endParaRPr>
          </a:p>
          <a:p>
            <a:pPr algn="l">
              <a:lnSpc>
                <a:spcPts val="2675"/>
              </a:lnSpc>
            </a:pPr>
            <a:r>
              <a:rPr lang="en-US" sz="2250" dirty="0">
                <a:solidFill>
                  <a:srgbClr val="FFFFFF"/>
                </a:solidFill>
                <a:latin typeface="+mj-lt"/>
                <a:ea typeface="Work Sans"/>
                <a:cs typeface="Work Sans"/>
                <a:sym typeface="Work Sans"/>
              </a:rPr>
              <a:t>Dana </a:t>
            </a:r>
            <a:r>
              <a:rPr lang="en-US" sz="2250" dirty="0" err="1">
                <a:solidFill>
                  <a:srgbClr val="FFFFFF"/>
                </a:solidFill>
                <a:latin typeface="+mj-lt"/>
                <a:ea typeface="Work Sans"/>
                <a:cs typeface="Work Sans"/>
                <a:sym typeface="Work Sans"/>
              </a:rPr>
              <a:t>disetujui</a:t>
            </a:r>
            <a:r>
              <a:rPr lang="en-US" sz="2250" dirty="0">
                <a:solidFill>
                  <a:srgbClr val="FFFFFF"/>
                </a:solidFill>
                <a:latin typeface="+mj-lt"/>
                <a:ea typeface="Work Sans"/>
                <a:cs typeface="Work Sans"/>
                <a:sym typeface="Work Sans"/>
              </a:rPr>
              <a:t>:</a:t>
            </a:r>
          </a:p>
          <a:p>
            <a:pPr marL="485775" lvl="1" indent="-242888" algn="l">
              <a:lnSpc>
                <a:spcPts val="2675"/>
              </a:lnSpc>
              <a:buFont typeface="Arial"/>
              <a:buChar char="•"/>
            </a:pPr>
            <a:r>
              <a:rPr lang="en-US" sz="2250" dirty="0">
                <a:solidFill>
                  <a:srgbClr val="FFFFFF"/>
                </a:solidFill>
                <a:highlight>
                  <a:srgbClr val="00FF00"/>
                </a:highlight>
                <a:latin typeface="+mj-lt"/>
                <a:ea typeface="Work Sans"/>
                <a:cs typeface="Work Sans"/>
                <a:sym typeface="Work Sans"/>
              </a:rPr>
              <a:t>Dari ITS </a:t>
            </a:r>
            <a:r>
              <a:rPr lang="en-US" sz="2250" dirty="0">
                <a:solidFill>
                  <a:srgbClr val="FFFFFF"/>
                </a:solidFill>
                <a:highlight>
                  <a:srgbClr val="00FF00"/>
                </a:highlight>
                <a:latin typeface="+mj-lt"/>
                <a:ea typeface="Work Sans"/>
                <a:cs typeface="Work Sans"/>
                <a:sym typeface="Wingdings" panose="05000000000000000000" pitchFamily="2" charset="2"/>
              </a:rPr>
              <a:t></a:t>
            </a:r>
            <a:r>
              <a:rPr lang="en-US" sz="2250" dirty="0">
                <a:solidFill>
                  <a:srgbClr val="FFFFFF"/>
                </a:solidFill>
                <a:highlight>
                  <a:srgbClr val="00FF00"/>
                </a:highlight>
                <a:latin typeface="+mj-lt"/>
                <a:ea typeface="Work Sans"/>
                <a:cs typeface="Work Sans"/>
                <a:sym typeface="Work Sans"/>
              </a:rPr>
              <a:t> Rp ………</a:t>
            </a:r>
          </a:p>
          <a:p>
            <a:pPr marL="485775" lvl="1" indent="-242888" algn="l">
              <a:lnSpc>
                <a:spcPts val="2675"/>
              </a:lnSpc>
              <a:buFont typeface="Arial"/>
              <a:buChar char="•"/>
            </a:pPr>
            <a:r>
              <a:rPr lang="en-US" sz="2250" dirty="0">
                <a:solidFill>
                  <a:srgbClr val="FFFFFF"/>
                </a:solidFill>
                <a:highlight>
                  <a:srgbClr val="00FF00"/>
                </a:highlight>
                <a:latin typeface="+mj-lt"/>
                <a:ea typeface="Work Sans"/>
                <a:cs typeface="Work Sans"/>
                <a:sym typeface="Work Sans"/>
              </a:rPr>
              <a:t>Dari Mitra </a:t>
            </a:r>
            <a:r>
              <a:rPr lang="en-US" sz="2250" dirty="0">
                <a:solidFill>
                  <a:srgbClr val="FFFFFF"/>
                </a:solidFill>
                <a:highlight>
                  <a:srgbClr val="00FF00"/>
                </a:highlight>
                <a:latin typeface="+mj-lt"/>
                <a:ea typeface="Work Sans"/>
                <a:cs typeface="Work Sans"/>
                <a:sym typeface="Wingdings" panose="05000000000000000000" pitchFamily="2" charset="2"/>
              </a:rPr>
              <a:t></a:t>
            </a:r>
            <a:r>
              <a:rPr lang="en-US" sz="2250" dirty="0">
                <a:solidFill>
                  <a:srgbClr val="FFFFFF"/>
                </a:solidFill>
                <a:highlight>
                  <a:srgbClr val="00FF00"/>
                </a:highlight>
                <a:latin typeface="+mj-lt"/>
                <a:ea typeface="Work Sans"/>
                <a:cs typeface="Work Sans"/>
                <a:sym typeface="Work Sans"/>
              </a:rPr>
              <a:t> In Cash / In Kind </a:t>
            </a:r>
            <a:r>
              <a:rPr lang="en-US" sz="2250" dirty="0" err="1">
                <a:solidFill>
                  <a:srgbClr val="FFFFFF"/>
                </a:solidFill>
                <a:highlight>
                  <a:srgbClr val="00FF00"/>
                </a:highlight>
                <a:latin typeface="+mj-lt"/>
                <a:ea typeface="Work Sans"/>
                <a:cs typeface="Work Sans"/>
                <a:sym typeface="Work Sans"/>
              </a:rPr>
              <a:t>berupa</a:t>
            </a:r>
            <a:r>
              <a:rPr lang="en-US" sz="2250" dirty="0">
                <a:solidFill>
                  <a:srgbClr val="FFFFFF"/>
                </a:solidFill>
                <a:highlight>
                  <a:srgbClr val="00FF00"/>
                </a:highlight>
                <a:latin typeface="+mj-lt"/>
                <a:ea typeface="Work Sans"/>
                <a:cs typeface="Work Sans"/>
                <a:sym typeface="Work Sans"/>
              </a:rPr>
              <a:t> …….. </a:t>
            </a:r>
            <a:r>
              <a:rPr lang="en-US" sz="2250" i="1" dirty="0">
                <a:solidFill>
                  <a:srgbClr val="FFFFFF"/>
                </a:solidFill>
                <a:highlight>
                  <a:srgbClr val="00FF00"/>
                </a:highlight>
                <a:latin typeface="+mj-lt"/>
                <a:ea typeface="Work Sans"/>
                <a:cs typeface="Work Sans"/>
                <a:sym typeface="Work Sans"/>
              </a:rPr>
              <a:t>(</a:t>
            </a:r>
            <a:r>
              <a:rPr lang="en-US" sz="2250" i="1" dirty="0" err="1">
                <a:solidFill>
                  <a:srgbClr val="FFFFFF"/>
                </a:solidFill>
                <a:highlight>
                  <a:srgbClr val="00FF00"/>
                </a:highlight>
                <a:latin typeface="+mj-lt"/>
                <a:ea typeface="Work Sans"/>
                <a:cs typeface="Work Sans"/>
                <a:sym typeface="Work Sans"/>
              </a:rPr>
              <a:t>Sebutkan</a:t>
            </a:r>
            <a:r>
              <a:rPr lang="en-US" sz="2250" i="1" dirty="0">
                <a:solidFill>
                  <a:srgbClr val="FFFFFF"/>
                </a:solidFill>
                <a:highlight>
                  <a:srgbClr val="00FF00"/>
                </a:highlight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i="1" dirty="0" err="1">
                <a:solidFill>
                  <a:srgbClr val="FFFFFF"/>
                </a:solidFill>
                <a:highlight>
                  <a:srgbClr val="00FF00"/>
                </a:highlight>
                <a:latin typeface="+mj-lt"/>
                <a:ea typeface="Work Sans"/>
                <a:cs typeface="Work Sans"/>
                <a:sym typeface="Work Sans"/>
              </a:rPr>
              <a:t>jika</a:t>
            </a:r>
            <a:r>
              <a:rPr lang="en-US" sz="2250" i="1" dirty="0">
                <a:solidFill>
                  <a:srgbClr val="FFFFFF"/>
                </a:solidFill>
                <a:highlight>
                  <a:srgbClr val="00FF00"/>
                </a:highlight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i="1" dirty="0" err="1">
                <a:solidFill>
                  <a:srgbClr val="FFFFFF"/>
                </a:solidFill>
                <a:highlight>
                  <a:srgbClr val="00FF00"/>
                </a:highlight>
                <a:latin typeface="+mj-lt"/>
                <a:ea typeface="Work Sans"/>
                <a:cs typeface="Work Sans"/>
                <a:sym typeface="Work Sans"/>
              </a:rPr>
              <a:t>ada</a:t>
            </a:r>
            <a:r>
              <a:rPr lang="en-US" sz="2250" i="1" dirty="0">
                <a:solidFill>
                  <a:srgbClr val="FFFFFF"/>
                </a:solidFill>
                <a:highlight>
                  <a:srgbClr val="00FF00"/>
                </a:highlight>
                <a:latin typeface="+mj-lt"/>
                <a:ea typeface="Work Sans"/>
                <a:cs typeface="Work Sans"/>
                <a:sym typeface="Work Sans"/>
              </a:rPr>
              <a:t>)</a:t>
            </a:r>
          </a:p>
          <a:p>
            <a:pPr algn="l">
              <a:lnSpc>
                <a:spcPts val="2677"/>
              </a:lnSpc>
            </a:pPr>
            <a:endParaRPr lang="en-US" sz="2250" dirty="0">
              <a:solidFill>
                <a:srgbClr val="FFFFFF"/>
              </a:solidFill>
              <a:latin typeface="+mj-lt"/>
              <a:ea typeface="Work Sans"/>
              <a:cs typeface="Work Sans"/>
              <a:sym typeface="Work Sans"/>
            </a:endParaRPr>
          </a:p>
        </p:txBody>
      </p:sp>
      <p:grpSp>
        <p:nvGrpSpPr>
          <p:cNvPr id="39" name="Group 39"/>
          <p:cNvGrpSpPr/>
          <p:nvPr/>
        </p:nvGrpSpPr>
        <p:grpSpPr>
          <a:xfrm>
            <a:off x="-28575" y="0"/>
            <a:ext cx="18592019" cy="1409700"/>
            <a:chOff x="0" y="0"/>
            <a:chExt cx="24789359" cy="1879600"/>
          </a:xfrm>
        </p:grpSpPr>
        <p:sp>
          <p:nvSpPr>
            <p:cNvPr id="40" name="Freeform 40" descr="preencoded.png"/>
            <p:cNvSpPr/>
            <p:nvPr/>
          </p:nvSpPr>
          <p:spPr>
            <a:xfrm>
              <a:off x="0" y="0"/>
              <a:ext cx="24789360" cy="1879600"/>
            </a:xfrm>
            <a:custGeom>
              <a:avLst/>
              <a:gdLst/>
              <a:ahLst/>
              <a:cxnLst/>
              <a:rect l="l" t="t" r="r" b="b"/>
              <a:pathLst>
                <a:path w="24789360" h="1879600">
                  <a:moveTo>
                    <a:pt x="0" y="0"/>
                  </a:moveTo>
                  <a:lnTo>
                    <a:pt x="24789360" y="0"/>
                  </a:lnTo>
                  <a:lnTo>
                    <a:pt x="24789360" y="1879600"/>
                  </a:lnTo>
                  <a:lnTo>
                    <a:pt x="0" y="187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t="-831" b="-985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52" name="Group 30">
            <a:extLst>
              <a:ext uri="{FF2B5EF4-FFF2-40B4-BE49-F238E27FC236}">
                <a16:creationId xmlns:a16="http://schemas.microsoft.com/office/drawing/2014/main" id="{93BC6A23-B65C-7C8D-ED1D-399542CA0025}"/>
              </a:ext>
            </a:extLst>
          </p:cNvPr>
          <p:cNvGrpSpPr/>
          <p:nvPr/>
        </p:nvGrpSpPr>
        <p:grpSpPr>
          <a:xfrm>
            <a:off x="-350607" y="9410700"/>
            <a:ext cx="9973109" cy="638175"/>
            <a:chOff x="0" y="0"/>
            <a:chExt cx="13297479" cy="850900"/>
          </a:xfrm>
        </p:grpSpPr>
        <p:grpSp>
          <p:nvGrpSpPr>
            <p:cNvPr id="53" name="Group 31">
              <a:extLst>
                <a:ext uri="{FF2B5EF4-FFF2-40B4-BE49-F238E27FC236}">
                  <a16:creationId xmlns:a16="http://schemas.microsoft.com/office/drawing/2014/main" id="{BF94C857-F9EC-9FAD-1E6F-0895666C0165}"/>
                </a:ext>
              </a:extLst>
            </p:cNvPr>
            <p:cNvGrpSpPr/>
            <p:nvPr/>
          </p:nvGrpSpPr>
          <p:grpSpPr>
            <a:xfrm>
              <a:off x="0" y="0"/>
              <a:ext cx="13297479" cy="850900"/>
              <a:chOff x="0" y="0"/>
              <a:chExt cx="2626663" cy="168079"/>
            </a:xfrm>
          </p:grpSpPr>
          <p:sp>
            <p:nvSpPr>
              <p:cNvPr id="63" name="Freeform 32">
                <a:extLst>
                  <a:ext uri="{FF2B5EF4-FFF2-40B4-BE49-F238E27FC236}">
                    <a16:creationId xmlns:a16="http://schemas.microsoft.com/office/drawing/2014/main" id="{04D68391-61C5-043A-F7EA-03454284E312}"/>
                  </a:ext>
                </a:extLst>
              </p:cNvPr>
              <p:cNvSpPr/>
              <p:nvPr/>
            </p:nvSpPr>
            <p:spPr>
              <a:xfrm>
                <a:off x="0" y="0"/>
                <a:ext cx="2626663" cy="168079"/>
              </a:xfrm>
              <a:custGeom>
                <a:avLst/>
                <a:gdLst/>
                <a:ahLst/>
                <a:cxnLst/>
                <a:rect l="l" t="t" r="r" b="b"/>
                <a:pathLst>
                  <a:path w="2626663" h="168079">
                    <a:moveTo>
                      <a:pt x="26394" y="0"/>
                    </a:moveTo>
                    <a:lnTo>
                      <a:pt x="2600269" y="0"/>
                    </a:lnTo>
                    <a:cubicBezTo>
                      <a:pt x="2614846" y="0"/>
                      <a:pt x="2626663" y="11817"/>
                      <a:pt x="2626663" y="26394"/>
                    </a:cubicBezTo>
                    <a:lnTo>
                      <a:pt x="2626663" y="141686"/>
                    </a:lnTo>
                    <a:cubicBezTo>
                      <a:pt x="2626663" y="148685"/>
                      <a:pt x="2623882" y="155399"/>
                      <a:pt x="2618932" y="160349"/>
                    </a:cubicBezTo>
                    <a:cubicBezTo>
                      <a:pt x="2613982" y="165298"/>
                      <a:pt x="2607269" y="168079"/>
                      <a:pt x="2600269" y="168079"/>
                    </a:cubicBezTo>
                    <a:lnTo>
                      <a:pt x="26394" y="168079"/>
                    </a:lnTo>
                    <a:cubicBezTo>
                      <a:pt x="19394" y="168079"/>
                      <a:pt x="12680" y="165298"/>
                      <a:pt x="7730" y="160349"/>
                    </a:cubicBezTo>
                    <a:cubicBezTo>
                      <a:pt x="2781" y="155399"/>
                      <a:pt x="0" y="148685"/>
                      <a:pt x="0" y="141686"/>
                    </a:cubicBezTo>
                    <a:lnTo>
                      <a:pt x="0" y="26394"/>
                    </a:lnTo>
                    <a:cubicBezTo>
                      <a:pt x="0" y="19394"/>
                      <a:pt x="2781" y="12680"/>
                      <a:pt x="7730" y="7730"/>
                    </a:cubicBezTo>
                    <a:cubicBezTo>
                      <a:pt x="12680" y="2781"/>
                      <a:pt x="19394" y="0"/>
                      <a:pt x="2639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64" name="TextBox 33">
                <a:extLst>
                  <a:ext uri="{FF2B5EF4-FFF2-40B4-BE49-F238E27FC236}">
                    <a16:creationId xmlns:a16="http://schemas.microsoft.com/office/drawing/2014/main" id="{96BB78C4-AE34-4142-8D2A-5C399C665762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2626663" cy="1776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77"/>
                  </a:lnSpc>
                </a:pPr>
                <a:endParaRPr/>
              </a:p>
            </p:txBody>
          </p:sp>
        </p:grpSp>
        <p:sp>
          <p:nvSpPr>
            <p:cNvPr id="54" name="AutoShape 34">
              <a:extLst>
                <a:ext uri="{FF2B5EF4-FFF2-40B4-BE49-F238E27FC236}">
                  <a16:creationId xmlns:a16="http://schemas.microsoft.com/office/drawing/2014/main" id="{78CFDE6F-B80C-0771-A337-76FC3F40A9CC}"/>
                </a:ext>
              </a:extLst>
            </p:cNvPr>
            <p:cNvSpPr/>
            <p:nvPr/>
          </p:nvSpPr>
          <p:spPr>
            <a:xfrm flipV="1">
              <a:off x="7552484" y="452392"/>
              <a:ext cx="4575350" cy="7802"/>
            </a:xfrm>
            <a:prstGeom prst="line">
              <a:avLst/>
            </a:prstGeom>
            <a:ln w="25400" cap="flat">
              <a:solidFill>
                <a:srgbClr val="0070C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55" name="Freeform 35">
              <a:extLst>
                <a:ext uri="{FF2B5EF4-FFF2-40B4-BE49-F238E27FC236}">
                  <a16:creationId xmlns:a16="http://schemas.microsoft.com/office/drawing/2014/main" id="{392213B4-CFF5-6539-A76C-4E219D960F52}"/>
                </a:ext>
              </a:extLst>
            </p:cNvPr>
            <p:cNvSpPr/>
            <p:nvPr/>
          </p:nvSpPr>
          <p:spPr>
            <a:xfrm>
              <a:off x="151384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6" name="TextBox 36">
              <a:extLst>
                <a:ext uri="{FF2B5EF4-FFF2-40B4-BE49-F238E27FC236}">
                  <a16:creationId xmlns:a16="http://schemas.microsoft.com/office/drawing/2014/main" id="{94376188-5EDB-48CA-B6FF-D6CEEAB46ED5}"/>
                </a:ext>
              </a:extLst>
            </p:cNvPr>
            <p:cNvSpPr txBox="1"/>
            <p:nvPr/>
          </p:nvSpPr>
          <p:spPr>
            <a:xfrm>
              <a:off x="4134112" y="341459"/>
              <a:ext cx="1017477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its_drpm   </a:t>
              </a:r>
            </a:p>
          </p:txBody>
        </p:sp>
        <p:sp>
          <p:nvSpPr>
            <p:cNvPr id="57" name="Freeform 37">
              <a:extLst>
                <a:ext uri="{FF2B5EF4-FFF2-40B4-BE49-F238E27FC236}">
                  <a16:creationId xmlns:a16="http://schemas.microsoft.com/office/drawing/2014/main" id="{05C22926-1229-0E80-3B0D-7879EA30321C}"/>
                </a:ext>
              </a:extLst>
            </p:cNvPr>
            <p:cNvSpPr/>
            <p:nvPr/>
          </p:nvSpPr>
          <p:spPr>
            <a:xfrm rot="5400000">
              <a:off x="12510713" y="148296"/>
              <a:ext cx="139058" cy="554217"/>
            </a:xfrm>
            <a:custGeom>
              <a:avLst/>
              <a:gdLst/>
              <a:ahLst/>
              <a:cxnLst/>
              <a:rect l="l" t="t" r="r" b="b"/>
              <a:pathLst>
                <a:path w="139058" h="554217">
                  <a:moveTo>
                    <a:pt x="0" y="0"/>
                  </a:moveTo>
                  <a:lnTo>
                    <a:pt x="139057" y="0"/>
                  </a:lnTo>
                  <a:lnTo>
                    <a:pt x="139057" y="554217"/>
                  </a:lnTo>
                  <a:lnTo>
                    <a:pt x="0" y="55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t="-181" b="-181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8" name="Freeform 38">
              <a:extLst>
                <a:ext uri="{FF2B5EF4-FFF2-40B4-BE49-F238E27FC236}">
                  <a16:creationId xmlns:a16="http://schemas.microsoft.com/office/drawing/2014/main" id="{8DB397FA-72B9-C96D-7FBD-60A21A55C2B8}"/>
                </a:ext>
              </a:extLst>
            </p:cNvPr>
            <p:cNvSpPr/>
            <p:nvPr/>
          </p:nvSpPr>
          <p:spPr>
            <a:xfrm>
              <a:off x="3701264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9" name="Freeform 39">
              <a:extLst>
                <a:ext uri="{FF2B5EF4-FFF2-40B4-BE49-F238E27FC236}">
                  <a16:creationId xmlns:a16="http://schemas.microsoft.com/office/drawing/2014/main" id="{64C505DD-69A8-0BE9-512D-83B1ABB13473}"/>
                </a:ext>
              </a:extLst>
            </p:cNvPr>
            <p:cNvSpPr/>
            <p:nvPr/>
          </p:nvSpPr>
          <p:spPr>
            <a:xfrm>
              <a:off x="1040039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60" name="TextBox 40">
              <a:extLst>
                <a:ext uri="{FF2B5EF4-FFF2-40B4-BE49-F238E27FC236}">
                  <a16:creationId xmlns:a16="http://schemas.microsoft.com/office/drawing/2014/main" id="{A386A27E-B269-D82D-E215-E50A98EACDEE}"/>
                </a:ext>
              </a:extLst>
            </p:cNvPr>
            <p:cNvSpPr txBox="1"/>
            <p:nvPr/>
          </p:nvSpPr>
          <p:spPr>
            <a:xfrm>
              <a:off x="1982385" y="341459"/>
              <a:ext cx="1269679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 ITS</a:t>
              </a:r>
            </a:p>
          </p:txBody>
        </p:sp>
        <p:sp>
          <p:nvSpPr>
            <p:cNvPr id="61" name="TextBox 41">
              <a:extLst>
                <a:ext uri="{FF2B5EF4-FFF2-40B4-BE49-F238E27FC236}">
                  <a16:creationId xmlns:a16="http://schemas.microsoft.com/office/drawing/2014/main" id="{B00ABC86-2B36-6EEF-E793-9E65B5A45D9B}"/>
                </a:ext>
              </a:extLst>
            </p:cNvPr>
            <p:cNvSpPr txBox="1"/>
            <p:nvPr/>
          </p:nvSpPr>
          <p:spPr>
            <a:xfrm>
              <a:off x="5658233" y="273408"/>
              <a:ext cx="1749700" cy="32102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002"/>
                </a:lnSpc>
                <a:spcBef>
                  <a:spcPct val="0"/>
                </a:spcBef>
              </a:pPr>
              <a:r>
                <a:rPr lang="en-US" sz="1430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 its.ac.id/</a:t>
              </a:r>
              <a:r>
                <a:rPr lang="en-US" sz="1430" dirty="0" err="1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</a:t>
              </a:r>
              <a:endParaRPr lang="en-US" sz="1430" dirty="0">
                <a:solidFill>
                  <a:srgbClr val="0070C0"/>
                </a:solidFill>
                <a:latin typeface="+mj-lt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62" name="Freeform 42">
              <a:extLst>
                <a:ext uri="{FF2B5EF4-FFF2-40B4-BE49-F238E27FC236}">
                  <a16:creationId xmlns:a16="http://schemas.microsoft.com/office/drawing/2014/main" id="{D7BC3C03-B26F-B39D-8244-EAA1BFC0E4EC}"/>
                </a:ext>
              </a:extLst>
            </p:cNvPr>
            <p:cNvSpPr/>
            <p:nvPr/>
          </p:nvSpPr>
          <p:spPr>
            <a:xfrm>
              <a:off x="522779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5" y="0"/>
                  </a:lnTo>
                  <a:lnTo>
                    <a:pt x="379645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sp>
        <p:nvSpPr>
          <p:cNvPr id="25" name="TextBox 46">
            <a:extLst>
              <a:ext uri="{FF2B5EF4-FFF2-40B4-BE49-F238E27FC236}">
                <a16:creationId xmlns:a16="http://schemas.microsoft.com/office/drawing/2014/main" id="{12301ED0-76CE-D19B-6C0B-DB965615E79F}"/>
              </a:ext>
            </a:extLst>
          </p:cNvPr>
          <p:cNvSpPr txBox="1"/>
          <p:nvPr/>
        </p:nvSpPr>
        <p:spPr>
          <a:xfrm>
            <a:off x="11934825" y="590550"/>
            <a:ext cx="5581650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677"/>
              </a:lnSpc>
            </a:pP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Institut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Teknologi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Sepuluh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Nopember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</a:p>
        </p:txBody>
      </p:sp>
      <p:grpSp>
        <p:nvGrpSpPr>
          <p:cNvPr id="24" name="Group 33">
            <a:extLst>
              <a:ext uri="{FF2B5EF4-FFF2-40B4-BE49-F238E27FC236}">
                <a16:creationId xmlns:a16="http://schemas.microsoft.com/office/drawing/2014/main" id="{F5428FB1-8FA4-9844-C0C0-97E32CA0FACA}"/>
              </a:ext>
            </a:extLst>
          </p:cNvPr>
          <p:cNvGrpSpPr/>
          <p:nvPr/>
        </p:nvGrpSpPr>
        <p:grpSpPr>
          <a:xfrm>
            <a:off x="441712" y="383177"/>
            <a:ext cx="7645620" cy="774188"/>
            <a:chOff x="0" y="0"/>
            <a:chExt cx="11960594" cy="1211118"/>
          </a:xfrm>
        </p:grpSpPr>
        <p:grpSp>
          <p:nvGrpSpPr>
            <p:cNvPr id="26" name="Group 34">
              <a:extLst>
                <a:ext uri="{FF2B5EF4-FFF2-40B4-BE49-F238E27FC236}">
                  <a16:creationId xmlns:a16="http://schemas.microsoft.com/office/drawing/2014/main" id="{A128A9CF-2A1A-B145-62A5-162AF0FDD6CD}"/>
                </a:ext>
              </a:extLst>
            </p:cNvPr>
            <p:cNvGrpSpPr/>
            <p:nvPr/>
          </p:nvGrpSpPr>
          <p:grpSpPr>
            <a:xfrm>
              <a:off x="74905" y="44636"/>
              <a:ext cx="11885689" cy="1166482"/>
              <a:chOff x="0" y="0"/>
              <a:chExt cx="2044816" cy="200682"/>
            </a:xfrm>
          </p:grpSpPr>
          <p:sp>
            <p:nvSpPr>
              <p:cNvPr id="34" name="Freeform 35">
                <a:extLst>
                  <a:ext uri="{FF2B5EF4-FFF2-40B4-BE49-F238E27FC236}">
                    <a16:creationId xmlns:a16="http://schemas.microsoft.com/office/drawing/2014/main" id="{5DD8DABE-BBD1-7D89-2F86-ABC4665FBC6F}"/>
                  </a:ext>
                </a:extLst>
              </p:cNvPr>
              <p:cNvSpPr/>
              <p:nvPr/>
            </p:nvSpPr>
            <p:spPr>
              <a:xfrm>
                <a:off x="0" y="0"/>
                <a:ext cx="2044816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44816" h="200682">
                    <a:moveTo>
                      <a:pt x="100341" y="0"/>
                    </a:moveTo>
                    <a:lnTo>
                      <a:pt x="1944475" y="0"/>
                    </a:lnTo>
                    <a:cubicBezTo>
                      <a:pt x="1999892" y="0"/>
                      <a:pt x="2044816" y="44924"/>
                      <a:pt x="2044816" y="100341"/>
                    </a:cubicBezTo>
                    <a:lnTo>
                      <a:pt x="2044816" y="100341"/>
                    </a:lnTo>
                    <a:cubicBezTo>
                      <a:pt x="2044816" y="126953"/>
                      <a:pt x="2034245" y="152475"/>
                      <a:pt x="2015427" y="171293"/>
                    </a:cubicBezTo>
                    <a:cubicBezTo>
                      <a:pt x="1996610" y="190110"/>
                      <a:pt x="1971088" y="200682"/>
                      <a:pt x="1944475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35" name="TextBox 36">
                <a:extLst>
                  <a:ext uri="{FF2B5EF4-FFF2-40B4-BE49-F238E27FC236}">
                    <a16:creationId xmlns:a16="http://schemas.microsoft.com/office/drawing/2014/main" id="{6E6217B6-2562-7DFD-8CA1-73BB448D666E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44816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27" name="Group 37">
              <a:extLst>
                <a:ext uri="{FF2B5EF4-FFF2-40B4-BE49-F238E27FC236}">
                  <a16:creationId xmlns:a16="http://schemas.microsoft.com/office/drawing/2014/main" id="{E477CA31-2FBA-1440-3D3A-5B570B52EFF4}"/>
                </a:ext>
              </a:extLst>
            </p:cNvPr>
            <p:cNvGrpSpPr/>
            <p:nvPr/>
          </p:nvGrpSpPr>
          <p:grpSpPr>
            <a:xfrm>
              <a:off x="0" y="0"/>
              <a:ext cx="11960594" cy="1166482"/>
              <a:chOff x="0" y="0"/>
              <a:chExt cx="2057703" cy="200682"/>
            </a:xfrm>
          </p:grpSpPr>
          <p:sp>
            <p:nvSpPr>
              <p:cNvPr id="32" name="Freeform 38">
                <a:extLst>
                  <a:ext uri="{FF2B5EF4-FFF2-40B4-BE49-F238E27FC236}">
                    <a16:creationId xmlns:a16="http://schemas.microsoft.com/office/drawing/2014/main" id="{4D3BFD0A-9125-0D71-78E5-436C1044EC3D}"/>
                  </a:ext>
                </a:extLst>
              </p:cNvPr>
              <p:cNvSpPr/>
              <p:nvPr/>
            </p:nvSpPr>
            <p:spPr>
              <a:xfrm>
                <a:off x="0" y="0"/>
                <a:ext cx="2057703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57703" h="200682">
                    <a:moveTo>
                      <a:pt x="100341" y="0"/>
                    </a:moveTo>
                    <a:lnTo>
                      <a:pt x="1957362" y="0"/>
                    </a:lnTo>
                    <a:cubicBezTo>
                      <a:pt x="1983974" y="0"/>
                      <a:pt x="2009496" y="10572"/>
                      <a:pt x="2028314" y="29389"/>
                    </a:cubicBezTo>
                    <a:cubicBezTo>
                      <a:pt x="2047131" y="48207"/>
                      <a:pt x="2057703" y="73729"/>
                      <a:pt x="2057703" y="100341"/>
                    </a:cubicBezTo>
                    <a:lnTo>
                      <a:pt x="2057703" y="100341"/>
                    </a:lnTo>
                    <a:cubicBezTo>
                      <a:pt x="2057703" y="155758"/>
                      <a:pt x="2012779" y="200682"/>
                      <a:pt x="1957362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33" name="TextBox 39">
                <a:extLst>
                  <a:ext uri="{FF2B5EF4-FFF2-40B4-BE49-F238E27FC236}">
                    <a16:creationId xmlns:a16="http://schemas.microsoft.com/office/drawing/2014/main" id="{0F61574B-D0FE-1BF9-AD4F-3B81FC67B898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57703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28" name="Freeform 40">
              <a:extLst>
                <a:ext uri="{FF2B5EF4-FFF2-40B4-BE49-F238E27FC236}">
                  <a16:creationId xmlns:a16="http://schemas.microsoft.com/office/drawing/2014/main" id="{D19CB350-8980-52C7-DBF7-AE6F9A40400B}"/>
                </a:ext>
              </a:extLst>
            </p:cNvPr>
            <p:cNvSpPr/>
            <p:nvPr/>
          </p:nvSpPr>
          <p:spPr>
            <a:xfrm>
              <a:off x="8354967" y="170064"/>
              <a:ext cx="975049" cy="826354"/>
            </a:xfrm>
            <a:custGeom>
              <a:avLst/>
              <a:gdLst/>
              <a:ahLst/>
              <a:cxnLst/>
              <a:rect l="l" t="t" r="r" b="b"/>
              <a:pathLst>
                <a:path w="975049" h="826354">
                  <a:moveTo>
                    <a:pt x="0" y="0"/>
                  </a:moveTo>
                  <a:lnTo>
                    <a:pt x="975049" y="0"/>
                  </a:lnTo>
                  <a:lnTo>
                    <a:pt x="975049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9" name="Freeform 41">
              <a:extLst>
                <a:ext uri="{FF2B5EF4-FFF2-40B4-BE49-F238E27FC236}">
                  <a16:creationId xmlns:a16="http://schemas.microsoft.com/office/drawing/2014/main" id="{A5753E97-1913-2E16-5F0A-40B874172E8A}"/>
                </a:ext>
              </a:extLst>
            </p:cNvPr>
            <p:cNvSpPr/>
            <p:nvPr/>
          </p:nvSpPr>
          <p:spPr>
            <a:xfrm>
              <a:off x="484641" y="170064"/>
              <a:ext cx="5758942" cy="826354"/>
            </a:xfrm>
            <a:custGeom>
              <a:avLst/>
              <a:gdLst/>
              <a:ahLst/>
              <a:cxnLst/>
              <a:rect l="l" t="t" r="r" b="b"/>
              <a:pathLst>
                <a:path w="5758942" h="826354">
                  <a:moveTo>
                    <a:pt x="0" y="0"/>
                  </a:moveTo>
                  <a:lnTo>
                    <a:pt x="5758942" y="0"/>
                  </a:lnTo>
                  <a:lnTo>
                    <a:pt x="5758942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 l="-899" t="-5640" r="-629" b="-5013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0" name="Freeform 42">
              <a:extLst>
                <a:ext uri="{FF2B5EF4-FFF2-40B4-BE49-F238E27FC236}">
                  <a16:creationId xmlns:a16="http://schemas.microsoft.com/office/drawing/2014/main" id="{3C1FABEF-9C2D-18CF-522A-71DEF2994AAB}"/>
                </a:ext>
              </a:extLst>
            </p:cNvPr>
            <p:cNvSpPr/>
            <p:nvPr/>
          </p:nvSpPr>
          <p:spPr>
            <a:xfrm>
              <a:off x="6520912" y="170064"/>
              <a:ext cx="1554851" cy="826354"/>
            </a:xfrm>
            <a:custGeom>
              <a:avLst/>
              <a:gdLst/>
              <a:ahLst/>
              <a:cxnLst/>
              <a:rect l="l" t="t" r="r" b="b"/>
              <a:pathLst>
                <a:path w="1554851" h="826354">
                  <a:moveTo>
                    <a:pt x="0" y="0"/>
                  </a:moveTo>
                  <a:lnTo>
                    <a:pt x="1554850" y="0"/>
                  </a:lnTo>
                  <a:lnTo>
                    <a:pt x="1554850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1" name="Freeform 43">
              <a:extLst>
                <a:ext uri="{FF2B5EF4-FFF2-40B4-BE49-F238E27FC236}">
                  <a16:creationId xmlns:a16="http://schemas.microsoft.com/office/drawing/2014/main" id="{B408B774-4C80-7869-9DF1-E9E610277447}"/>
                </a:ext>
              </a:extLst>
            </p:cNvPr>
            <p:cNvSpPr/>
            <p:nvPr/>
          </p:nvSpPr>
          <p:spPr>
            <a:xfrm>
              <a:off x="9589910" y="170064"/>
              <a:ext cx="1886265" cy="869687"/>
            </a:xfrm>
            <a:custGeom>
              <a:avLst/>
              <a:gdLst/>
              <a:ahLst/>
              <a:cxnLst/>
              <a:rect l="l" t="t" r="r" b="b"/>
              <a:pathLst>
                <a:path w="1886265" h="869687">
                  <a:moveTo>
                    <a:pt x="0" y="0"/>
                  </a:moveTo>
                  <a:lnTo>
                    <a:pt x="1886265" y="0"/>
                  </a:lnTo>
                  <a:lnTo>
                    <a:pt x="1886265" y="869687"/>
                  </a:lnTo>
                  <a:lnTo>
                    <a:pt x="0" y="8696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 l="-4624" t="-8357" r="-4624" b="-24166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A7D81E-7338-5E31-ECFD-0C6BE6610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627E908-8122-AF76-F041-043B06E70F68}"/>
              </a:ext>
            </a:extLst>
          </p:cNvPr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>
              <a:extLst>
                <a:ext uri="{FF2B5EF4-FFF2-40B4-BE49-F238E27FC236}">
                  <a16:creationId xmlns:a16="http://schemas.microsoft.com/office/drawing/2014/main" id="{6FAB418C-8807-631F-9ACE-E3B58506734C}"/>
                </a:ext>
              </a:extLst>
            </p:cNvPr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3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478A148A-E805-1F8B-7A6A-3345AC769BA8}"/>
              </a:ext>
            </a:extLst>
          </p:cNvPr>
          <p:cNvGrpSpPr/>
          <p:nvPr/>
        </p:nvGrpSpPr>
        <p:grpSpPr>
          <a:xfrm>
            <a:off x="0" y="0"/>
            <a:ext cx="18288000" cy="6398914"/>
            <a:chOff x="0" y="0"/>
            <a:chExt cx="24384000" cy="8531885"/>
          </a:xfrm>
        </p:grpSpPr>
        <p:sp>
          <p:nvSpPr>
            <p:cNvPr id="5" name="Freeform 5" descr="preencoded.png">
              <a:extLst>
                <a:ext uri="{FF2B5EF4-FFF2-40B4-BE49-F238E27FC236}">
                  <a16:creationId xmlns:a16="http://schemas.microsoft.com/office/drawing/2014/main" id="{0F71CB0C-703C-D942-D901-A50342A103A5}"/>
                </a:ext>
              </a:extLst>
            </p:cNvPr>
            <p:cNvSpPr/>
            <p:nvPr/>
          </p:nvSpPr>
          <p:spPr>
            <a:xfrm>
              <a:off x="0" y="0"/>
              <a:ext cx="24384000" cy="8531860"/>
            </a:xfrm>
            <a:custGeom>
              <a:avLst/>
              <a:gdLst/>
              <a:ahLst/>
              <a:cxnLst/>
              <a:rect l="l" t="t" r="r" b="b"/>
              <a:pathLst>
                <a:path w="24384000" h="8531860">
                  <a:moveTo>
                    <a:pt x="0" y="0"/>
                  </a:moveTo>
                  <a:lnTo>
                    <a:pt x="24384000" y="0"/>
                  </a:lnTo>
                  <a:lnTo>
                    <a:pt x="24384000" y="8531860"/>
                  </a:lnTo>
                  <a:lnTo>
                    <a:pt x="0" y="8531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154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BCB91582-5BEC-9F15-6971-236A1069FB2A}"/>
              </a:ext>
            </a:extLst>
          </p:cNvPr>
          <p:cNvGrpSpPr/>
          <p:nvPr/>
        </p:nvGrpSpPr>
        <p:grpSpPr>
          <a:xfrm>
            <a:off x="-66675" y="1409700"/>
            <a:ext cx="18479599" cy="8191500"/>
            <a:chOff x="0" y="0"/>
            <a:chExt cx="24639466" cy="10922000"/>
          </a:xfrm>
        </p:grpSpPr>
        <p:sp>
          <p:nvSpPr>
            <p:cNvPr id="7" name="Freeform 7" descr="preencoded.png">
              <a:extLst>
                <a:ext uri="{FF2B5EF4-FFF2-40B4-BE49-F238E27FC236}">
                  <a16:creationId xmlns:a16="http://schemas.microsoft.com/office/drawing/2014/main" id="{4ECB191E-E50B-72AC-55B9-7F3A4A23D04B}"/>
                </a:ext>
              </a:extLst>
            </p:cNvPr>
            <p:cNvSpPr/>
            <p:nvPr/>
          </p:nvSpPr>
          <p:spPr>
            <a:xfrm>
              <a:off x="0" y="0"/>
              <a:ext cx="24639465" cy="10922000"/>
            </a:xfrm>
            <a:custGeom>
              <a:avLst/>
              <a:gdLst/>
              <a:ahLst/>
              <a:cxnLst/>
              <a:rect l="l" t="t" r="r" b="b"/>
              <a:pathLst>
                <a:path w="24639465" h="10922000">
                  <a:moveTo>
                    <a:pt x="0" y="0"/>
                  </a:moveTo>
                  <a:lnTo>
                    <a:pt x="24639465" y="0"/>
                  </a:lnTo>
                  <a:lnTo>
                    <a:pt x="24639465" y="10922000"/>
                  </a:lnTo>
                  <a:lnTo>
                    <a:pt x="0" y="10922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720" r="-720" b="-101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1C1839BD-625B-44F4-70DF-A0369A89B03E}"/>
              </a:ext>
            </a:extLst>
          </p:cNvPr>
          <p:cNvGrpSpPr/>
          <p:nvPr/>
        </p:nvGrpSpPr>
        <p:grpSpPr>
          <a:xfrm>
            <a:off x="-2056785" y="1924050"/>
            <a:ext cx="7264436" cy="8034982"/>
            <a:chOff x="0" y="0"/>
            <a:chExt cx="12166600" cy="1345712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7081BC34-AC2F-1A40-5EE0-FB236C71A5E7}"/>
                </a:ext>
              </a:extLst>
            </p:cNvPr>
            <p:cNvSpPr/>
            <p:nvPr/>
          </p:nvSpPr>
          <p:spPr>
            <a:xfrm>
              <a:off x="0" y="0"/>
              <a:ext cx="12166600" cy="13457124"/>
            </a:xfrm>
            <a:custGeom>
              <a:avLst/>
              <a:gdLst/>
              <a:ahLst/>
              <a:cxnLst/>
              <a:rect l="l" t="t" r="r" b="b"/>
              <a:pathLst>
                <a:path w="12166600" h="13457124">
                  <a:moveTo>
                    <a:pt x="0" y="0"/>
                  </a:moveTo>
                  <a:lnTo>
                    <a:pt x="12166600" y="0"/>
                  </a:lnTo>
                  <a:lnTo>
                    <a:pt x="12166600" y="13457124"/>
                  </a:lnTo>
                  <a:lnTo>
                    <a:pt x="0" y="134571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9999"/>
              </a:blip>
              <a:stretch>
                <a:fillRect t="-310" b="-310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sp>
        <p:nvSpPr>
          <p:cNvPr id="36" name="TextBox 36">
            <a:extLst>
              <a:ext uri="{FF2B5EF4-FFF2-40B4-BE49-F238E27FC236}">
                <a16:creationId xmlns:a16="http://schemas.microsoft.com/office/drawing/2014/main" id="{CC650CCE-3051-8BB6-4ACB-FB1E528B1800}"/>
              </a:ext>
            </a:extLst>
          </p:cNvPr>
          <p:cNvSpPr txBox="1"/>
          <p:nvPr/>
        </p:nvSpPr>
        <p:spPr>
          <a:xfrm>
            <a:off x="1243775" y="2894029"/>
            <a:ext cx="16015525" cy="332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ct val="90000"/>
              </a:lnSpc>
              <a:buClr>
                <a:srgbClr val="172F57"/>
              </a:buClr>
              <a:buSzPts val="2400"/>
            </a:pPr>
            <a:r>
              <a:rPr lang="en-US" sz="2400" dirty="0" err="1">
                <a:solidFill>
                  <a:srgbClr val="172F57"/>
                </a:solidFill>
                <a:highlight>
                  <a:srgbClr val="00FF00"/>
                </a:highlight>
                <a:latin typeface="+mj-lt"/>
                <a:ea typeface="Raleway Medium"/>
                <a:cs typeface="Raleway Medium"/>
                <a:sym typeface="Raleway Medium"/>
              </a:rPr>
              <a:t>Jelaskan</a:t>
            </a:r>
            <a:r>
              <a:rPr lang="en-US" sz="2400" dirty="0">
                <a:solidFill>
                  <a:srgbClr val="172F57"/>
                </a:solidFill>
                <a:highlight>
                  <a:srgbClr val="00FF00"/>
                </a:highlight>
                <a:latin typeface="+mj-lt"/>
                <a:ea typeface="Raleway Medium"/>
                <a:cs typeface="Raleway Medium"/>
                <a:sym typeface="Raleway Medium"/>
              </a:rPr>
              <a:t> </a:t>
            </a:r>
            <a:r>
              <a:rPr lang="en-US" sz="2400" dirty="0" err="1">
                <a:solidFill>
                  <a:srgbClr val="172F57"/>
                </a:solidFill>
                <a:highlight>
                  <a:srgbClr val="00FF00"/>
                </a:highlight>
                <a:latin typeface="+mj-lt"/>
                <a:ea typeface="Raleway Medium"/>
                <a:cs typeface="Raleway Medium"/>
                <a:sym typeface="Raleway Medium"/>
              </a:rPr>
              <a:t>kemajuan</a:t>
            </a:r>
            <a:r>
              <a:rPr lang="en-US" sz="2400" dirty="0">
                <a:solidFill>
                  <a:srgbClr val="172F57"/>
                </a:solidFill>
                <a:highlight>
                  <a:srgbClr val="00FF00"/>
                </a:highlight>
                <a:latin typeface="+mj-lt"/>
                <a:ea typeface="Raleway Medium"/>
                <a:cs typeface="Raleway Medium"/>
                <a:sym typeface="Raleway Medium"/>
              </a:rPr>
              <a:t> </a:t>
            </a:r>
            <a:r>
              <a:rPr lang="en-US" sz="2400" dirty="0" err="1">
                <a:solidFill>
                  <a:srgbClr val="172F57"/>
                </a:solidFill>
                <a:highlight>
                  <a:srgbClr val="00FF00"/>
                </a:highlight>
                <a:latin typeface="+mj-lt"/>
                <a:ea typeface="Raleway Medium"/>
                <a:cs typeface="Raleway Medium"/>
                <a:sym typeface="Raleway Medium"/>
              </a:rPr>
              <a:t>kegiatan</a:t>
            </a:r>
            <a:endParaRPr lang="en-ID" sz="2200" dirty="0">
              <a:solidFill>
                <a:srgbClr val="172F57"/>
              </a:solidFill>
              <a:highlight>
                <a:srgbClr val="00FF00"/>
              </a:highlight>
              <a:latin typeface="+mj-lt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37" name="TextBox 37">
            <a:extLst>
              <a:ext uri="{FF2B5EF4-FFF2-40B4-BE49-F238E27FC236}">
                <a16:creationId xmlns:a16="http://schemas.microsoft.com/office/drawing/2014/main" id="{9155086C-9395-A7E0-4AD3-DCAA0D174B24}"/>
              </a:ext>
            </a:extLst>
          </p:cNvPr>
          <p:cNvSpPr txBox="1"/>
          <p:nvPr/>
        </p:nvSpPr>
        <p:spPr>
          <a:xfrm>
            <a:off x="1243775" y="1708166"/>
            <a:ext cx="15468522" cy="885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36"/>
              </a:lnSpc>
            </a:pPr>
            <a:r>
              <a:rPr lang="en-US" sz="6836" b="1" dirty="0" err="1">
                <a:solidFill>
                  <a:srgbClr val="233D80"/>
                </a:solidFill>
                <a:latin typeface="+mj-lt"/>
                <a:ea typeface="Work Sans Bold"/>
                <a:cs typeface="Work Sans Bold"/>
                <a:sym typeface="Work Sans Bold"/>
              </a:rPr>
              <a:t>Progres</a:t>
            </a:r>
            <a:r>
              <a:rPr lang="en-US" sz="6836" b="1" dirty="0">
                <a:solidFill>
                  <a:srgbClr val="233D80"/>
                </a:solidFill>
                <a:latin typeface="+mj-lt"/>
                <a:ea typeface="Work Sans Bold"/>
                <a:cs typeface="Work Sans Bold"/>
                <a:sym typeface="Work Sans Bold"/>
              </a:rPr>
              <a:t> </a:t>
            </a:r>
            <a:r>
              <a:rPr lang="en-US" sz="6836" b="1" dirty="0" err="1">
                <a:solidFill>
                  <a:srgbClr val="233D80"/>
                </a:solidFill>
                <a:latin typeface="+mj-lt"/>
                <a:ea typeface="Work Sans Bold"/>
                <a:cs typeface="Work Sans Bold"/>
                <a:sym typeface="Work Sans Bold"/>
              </a:rPr>
              <a:t>Kegiatan</a:t>
            </a:r>
            <a:endParaRPr lang="en-US" sz="6836" b="1" dirty="0">
              <a:solidFill>
                <a:srgbClr val="233D80"/>
              </a:solidFill>
              <a:latin typeface="+mj-lt"/>
              <a:ea typeface="Work Sans Bold"/>
              <a:cs typeface="Work Sans Bold"/>
              <a:sym typeface="Work Sans Bold"/>
            </a:endParaRPr>
          </a:p>
        </p:txBody>
      </p:sp>
      <p:grpSp>
        <p:nvGrpSpPr>
          <p:cNvPr id="40" name="Group 30">
            <a:extLst>
              <a:ext uri="{FF2B5EF4-FFF2-40B4-BE49-F238E27FC236}">
                <a16:creationId xmlns:a16="http://schemas.microsoft.com/office/drawing/2014/main" id="{B1DE9950-6A82-AF5F-2167-57081F972E8B}"/>
              </a:ext>
            </a:extLst>
          </p:cNvPr>
          <p:cNvGrpSpPr/>
          <p:nvPr/>
        </p:nvGrpSpPr>
        <p:grpSpPr>
          <a:xfrm>
            <a:off x="-350607" y="9410700"/>
            <a:ext cx="9973109" cy="638175"/>
            <a:chOff x="0" y="0"/>
            <a:chExt cx="13297479" cy="850900"/>
          </a:xfrm>
        </p:grpSpPr>
        <p:grpSp>
          <p:nvGrpSpPr>
            <p:cNvPr id="41" name="Group 31">
              <a:extLst>
                <a:ext uri="{FF2B5EF4-FFF2-40B4-BE49-F238E27FC236}">
                  <a16:creationId xmlns:a16="http://schemas.microsoft.com/office/drawing/2014/main" id="{52D2D4CF-7881-871A-9546-174F5A4A1B38}"/>
                </a:ext>
              </a:extLst>
            </p:cNvPr>
            <p:cNvGrpSpPr/>
            <p:nvPr/>
          </p:nvGrpSpPr>
          <p:grpSpPr>
            <a:xfrm>
              <a:off x="0" y="0"/>
              <a:ext cx="13297479" cy="850900"/>
              <a:chOff x="0" y="0"/>
              <a:chExt cx="2626663" cy="168079"/>
            </a:xfrm>
          </p:grpSpPr>
          <p:sp>
            <p:nvSpPr>
              <p:cNvPr id="51" name="Freeform 32">
                <a:extLst>
                  <a:ext uri="{FF2B5EF4-FFF2-40B4-BE49-F238E27FC236}">
                    <a16:creationId xmlns:a16="http://schemas.microsoft.com/office/drawing/2014/main" id="{054BEFEE-FFCD-D9CF-591B-18490D94775E}"/>
                  </a:ext>
                </a:extLst>
              </p:cNvPr>
              <p:cNvSpPr/>
              <p:nvPr/>
            </p:nvSpPr>
            <p:spPr>
              <a:xfrm>
                <a:off x="0" y="0"/>
                <a:ext cx="2626663" cy="168079"/>
              </a:xfrm>
              <a:custGeom>
                <a:avLst/>
                <a:gdLst/>
                <a:ahLst/>
                <a:cxnLst/>
                <a:rect l="l" t="t" r="r" b="b"/>
                <a:pathLst>
                  <a:path w="2626663" h="168079">
                    <a:moveTo>
                      <a:pt x="26394" y="0"/>
                    </a:moveTo>
                    <a:lnTo>
                      <a:pt x="2600269" y="0"/>
                    </a:lnTo>
                    <a:cubicBezTo>
                      <a:pt x="2614846" y="0"/>
                      <a:pt x="2626663" y="11817"/>
                      <a:pt x="2626663" y="26394"/>
                    </a:cubicBezTo>
                    <a:lnTo>
                      <a:pt x="2626663" y="141686"/>
                    </a:lnTo>
                    <a:cubicBezTo>
                      <a:pt x="2626663" y="148685"/>
                      <a:pt x="2623882" y="155399"/>
                      <a:pt x="2618932" y="160349"/>
                    </a:cubicBezTo>
                    <a:cubicBezTo>
                      <a:pt x="2613982" y="165298"/>
                      <a:pt x="2607269" y="168079"/>
                      <a:pt x="2600269" y="168079"/>
                    </a:cubicBezTo>
                    <a:lnTo>
                      <a:pt x="26394" y="168079"/>
                    </a:lnTo>
                    <a:cubicBezTo>
                      <a:pt x="19394" y="168079"/>
                      <a:pt x="12680" y="165298"/>
                      <a:pt x="7730" y="160349"/>
                    </a:cubicBezTo>
                    <a:cubicBezTo>
                      <a:pt x="2781" y="155399"/>
                      <a:pt x="0" y="148685"/>
                      <a:pt x="0" y="141686"/>
                    </a:cubicBezTo>
                    <a:lnTo>
                      <a:pt x="0" y="26394"/>
                    </a:lnTo>
                    <a:cubicBezTo>
                      <a:pt x="0" y="19394"/>
                      <a:pt x="2781" y="12680"/>
                      <a:pt x="7730" y="7730"/>
                    </a:cubicBezTo>
                    <a:cubicBezTo>
                      <a:pt x="12680" y="2781"/>
                      <a:pt x="19394" y="0"/>
                      <a:pt x="2639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2" name="TextBox 33">
                <a:extLst>
                  <a:ext uri="{FF2B5EF4-FFF2-40B4-BE49-F238E27FC236}">
                    <a16:creationId xmlns:a16="http://schemas.microsoft.com/office/drawing/2014/main" id="{16CE23E0-BEA5-4C76-EC66-6B986620C9A5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2626663" cy="1776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77"/>
                  </a:lnSpc>
                </a:pPr>
                <a:endParaRPr/>
              </a:p>
            </p:txBody>
          </p:sp>
        </p:grpSp>
        <p:sp>
          <p:nvSpPr>
            <p:cNvPr id="42" name="AutoShape 34">
              <a:extLst>
                <a:ext uri="{FF2B5EF4-FFF2-40B4-BE49-F238E27FC236}">
                  <a16:creationId xmlns:a16="http://schemas.microsoft.com/office/drawing/2014/main" id="{505D5F06-12E2-F388-F175-565F176FBCC7}"/>
                </a:ext>
              </a:extLst>
            </p:cNvPr>
            <p:cNvSpPr/>
            <p:nvPr/>
          </p:nvSpPr>
          <p:spPr>
            <a:xfrm flipV="1">
              <a:off x="7552484" y="452392"/>
              <a:ext cx="4575350" cy="7802"/>
            </a:xfrm>
            <a:prstGeom prst="line">
              <a:avLst/>
            </a:prstGeom>
            <a:ln w="25400" cap="flat">
              <a:solidFill>
                <a:srgbClr val="0070C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43" name="Freeform 35">
              <a:extLst>
                <a:ext uri="{FF2B5EF4-FFF2-40B4-BE49-F238E27FC236}">
                  <a16:creationId xmlns:a16="http://schemas.microsoft.com/office/drawing/2014/main" id="{DA1C84B5-F960-5333-C1DF-D9EAECF742DA}"/>
                </a:ext>
              </a:extLst>
            </p:cNvPr>
            <p:cNvSpPr/>
            <p:nvPr/>
          </p:nvSpPr>
          <p:spPr>
            <a:xfrm>
              <a:off x="151384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44" name="TextBox 36">
              <a:extLst>
                <a:ext uri="{FF2B5EF4-FFF2-40B4-BE49-F238E27FC236}">
                  <a16:creationId xmlns:a16="http://schemas.microsoft.com/office/drawing/2014/main" id="{C0232411-26A9-5AC9-2D5A-E6690630C0C1}"/>
                </a:ext>
              </a:extLst>
            </p:cNvPr>
            <p:cNvSpPr txBox="1"/>
            <p:nvPr/>
          </p:nvSpPr>
          <p:spPr>
            <a:xfrm>
              <a:off x="4134112" y="341459"/>
              <a:ext cx="1017477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its_drpm   </a:t>
              </a:r>
            </a:p>
          </p:txBody>
        </p:sp>
        <p:sp>
          <p:nvSpPr>
            <p:cNvPr id="45" name="Freeform 37">
              <a:extLst>
                <a:ext uri="{FF2B5EF4-FFF2-40B4-BE49-F238E27FC236}">
                  <a16:creationId xmlns:a16="http://schemas.microsoft.com/office/drawing/2014/main" id="{83116D60-CB96-0EB6-7C60-AEBB0E1ED4E7}"/>
                </a:ext>
              </a:extLst>
            </p:cNvPr>
            <p:cNvSpPr/>
            <p:nvPr/>
          </p:nvSpPr>
          <p:spPr>
            <a:xfrm rot="5400000">
              <a:off x="12510713" y="148296"/>
              <a:ext cx="139058" cy="554217"/>
            </a:xfrm>
            <a:custGeom>
              <a:avLst/>
              <a:gdLst/>
              <a:ahLst/>
              <a:cxnLst/>
              <a:rect l="l" t="t" r="r" b="b"/>
              <a:pathLst>
                <a:path w="139058" h="554217">
                  <a:moveTo>
                    <a:pt x="0" y="0"/>
                  </a:moveTo>
                  <a:lnTo>
                    <a:pt x="139057" y="0"/>
                  </a:lnTo>
                  <a:lnTo>
                    <a:pt x="139057" y="554217"/>
                  </a:lnTo>
                  <a:lnTo>
                    <a:pt x="0" y="55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t="-181" b="-181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46" name="Freeform 38">
              <a:extLst>
                <a:ext uri="{FF2B5EF4-FFF2-40B4-BE49-F238E27FC236}">
                  <a16:creationId xmlns:a16="http://schemas.microsoft.com/office/drawing/2014/main" id="{BABA1B4D-DBD5-EAED-276E-245D8521F7D9}"/>
                </a:ext>
              </a:extLst>
            </p:cNvPr>
            <p:cNvSpPr/>
            <p:nvPr/>
          </p:nvSpPr>
          <p:spPr>
            <a:xfrm>
              <a:off x="3701264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47" name="Freeform 39">
              <a:extLst>
                <a:ext uri="{FF2B5EF4-FFF2-40B4-BE49-F238E27FC236}">
                  <a16:creationId xmlns:a16="http://schemas.microsoft.com/office/drawing/2014/main" id="{A0A9B89A-A20B-F76D-8AC0-9D208A840A8E}"/>
                </a:ext>
              </a:extLst>
            </p:cNvPr>
            <p:cNvSpPr/>
            <p:nvPr/>
          </p:nvSpPr>
          <p:spPr>
            <a:xfrm>
              <a:off x="1040039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48" name="TextBox 40">
              <a:extLst>
                <a:ext uri="{FF2B5EF4-FFF2-40B4-BE49-F238E27FC236}">
                  <a16:creationId xmlns:a16="http://schemas.microsoft.com/office/drawing/2014/main" id="{6AFADF55-A661-E518-57CC-52AF03D666AF}"/>
                </a:ext>
              </a:extLst>
            </p:cNvPr>
            <p:cNvSpPr txBox="1"/>
            <p:nvPr/>
          </p:nvSpPr>
          <p:spPr>
            <a:xfrm>
              <a:off x="1982385" y="341459"/>
              <a:ext cx="1269679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 ITS</a:t>
              </a:r>
            </a:p>
          </p:txBody>
        </p:sp>
        <p:sp>
          <p:nvSpPr>
            <p:cNvPr id="49" name="TextBox 41">
              <a:extLst>
                <a:ext uri="{FF2B5EF4-FFF2-40B4-BE49-F238E27FC236}">
                  <a16:creationId xmlns:a16="http://schemas.microsoft.com/office/drawing/2014/main" id="{F29295B2-C9B0-5304-9A0D-5EBECBC8617C}"/>
                </a:ext>
              </a:extLst>
            </p:cNvPr>
            <p:cNvSpPr txBox="1"/>
            <p:nvPr/>
          </p:nvSpPr>
          <p:spPr>
            <a:xfrm>
              <a:off x="5658233" y="273408"/>
              <a:ext cx="1749700" cy="32102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002"/>
                </a:lnSpc>
                <a:spcBef>
                  <a:spcPct val="0"/>
                </a:spcBef>
              </a:pPr>
              <a:r>
                <a:rPr lang="en-US" sz="1430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 its.ac.id/</a:t>
              </a:r>
              <a:r>
                <a:rPr lang="en-US" sz="1430" dirty="0" err="1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</a:t>
              </a:r>
              <a:endParaRPr lang="en-US" sz="1430" dirty="0">
                <a:solidFill>
                  <a:srgbClr val="0070C0"/>
                </a:solidFill>
                <a:latin typeface="+mj-lt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50" name="Freeform 42">
              <a:extLst>
                <a:ext uri="{FF2B5EF4-FFF2-40B4-BE49-F238E27FC236}">
                  <a16:creationId xmlns:a16="http://schemas.microsoft.com/office/drawing/2014/main" id="{98AB392D-5128-6349-747C-552A3F5CEF93}"/>
                </a:ext>
              </a:extLst>
            </p:cNvPr>
            <p:cNvSpPr/>
            <p:nvPr/>
          </p:nvSpPr>
          <p:spPr>
            <a:xfrm>
              <a:off x="522779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5" y="0"/>
                  </a:lnTo>
                  <a:lnTo>
                    <a:pt x="379645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22" name="Group 10">
            <a:extLst>
              <a:ext uri="{FF2B5EF4-FFF2-40B4-BE49-F238E27FC236}">
                <a16:creationId xmlns:a16="http://schemas.microsoft.com/office/drawing/2014/main" id="{B41A5DE0-29ED-97E5-259E-4E42D1D06C77}"/>
              </a:ext>
            </a:extLst>
          </p:cNvPr>
          <p:cNvGrpSpPr/>
          <p:nvPr/>
        </p:nvGrpSpPr>
        <p:grpSpPr>
          <a:xfrm>
            <a:off x="-1114425" y="1865329"/>
            <a:ext cx="2028825" cy="1038225"/>
            <a:chOff x="0" y="0"/>
            <a:chExt cx="2705100" cy="1384300"/>
          </a:xfrm>
        </p:grpSpPr>
        <p:sp>
          <p:nvSpPr>
            <p:cNvPr id="23" name="Freeform 11" descr="preencoded.png">
              <a:extLst>
                <a:ext uri="{FF2B5EF4-FFF2-40B4-BE49-F238E27FC236}">
                  <a16:creationId xmlns:a16="http://schemas.microsoft.com/office/drawing/2014/main" id="{0004E0CC-84AA-8701-B8FC-54E5C6650B59}"/>
                </a:ext>
              </a:extLst>
            </p:cNvPr>
            <p:cNvSpPr/>
            <p:nvPr/>
          </p:nvSpPr>
          <p:spPr>
            <a:xfrm>
              <a:off x="0" y="0"/>
              <a:ext cx="2705100" cy="1384300"/>
            </a:xfrm>
            <a:custGeom>
              <a:avLst/>
              <a:gdLst/>
              <a:ahLst/>
              <a:cxnLst/>
              <a:rect l="l" t="t" r="r" b="b"/>
              <a:pathLst>
                <a:path w="2705100" h="1384300">
                  <a:moveTo>
                    <a:pt x="0" y="0"/>
                  </a:moveTo>
                  <a:lnTo>
                    <a:pt x="2705100" y="0"/>
                  </a:lnTo>
                  <a:lnTo>
                    <a:pt x="2705100" y="1384300"/>
                  </a:lnTo>
                  <a:lnTo>
                    <a:pt x="0" y="1384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sp>
        <p:nvSpPr>
          <p:cNvPr id="11" name="TextBox 46">
            <a:extLst>
              <a:ext uri="{FF2B5EF4-FFF2-40B4-BE49-F238E27FC236}">
                <a16:creationId xmlns:a16="http://schemas.microsoft.com/office/drawing/2014/main" id="{8B9208DF-8872-FCE6-BFF7-699954F10EEA}"/>
              </a:ext>
            </a:extLst>
          </p:cNvPr>
          <p:cNvSpPr txBox="1"/>
          <p:nvPr/>
        </p:nvSpPr>
        <p:spPr>
          <a:xfrm>
            <a:off x="11934825" y="590550"/>
            <a:ext cx="5581650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677"/>
              </a:lnSpc>
            </a:pPr>
            <a:r>
              <a:rPr lang="en-US" sz="2250" dirty="0" err="1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Institut</a:t>
            </a:r>
            <a:r>
              <a:rPr lang="en-US" sz="2250" dirty="0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Teknologi</a:t>
            </a:r>
            <a:r>
              <a:rPr lang="en-US" sz="2250" dirty="0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Sepuluh</a:t>
            </a:r>
            <a:r>
              <a:rPr lang="en-US" sz="2250" dirty="0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Nopember</a:t>
            </a:r>
            <a:r>
              <a:rPr lang="en-US" sz="2250" dirty="0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</a:p>
        </p:txBody>
      </p:sp>
      <p:grpSp>
        <p:nvGrpSpPr>
          <p:cNvPr id="10" name="Group 33">
            <a:extLst>
              <a:ext uri="{FF2B5EF4-FFF2-40B4-BE49-F238E27FC236}">
                <a16:creationId xmlns:a16="http://schemas.microsoft.com/office/drawing/2014/main" id="{4A259A00-6ED4-A810-4F3F-F3D523DF8F3E}"/>
              </a:ext>
            </a:extLst>
          </p:cNvPr>
          <p:cNvGrpSpPr/>
          <p:nvPr/>
        </p:nvGrpSpPr>
        <p:grpSpPr>
          <a:xfrm>
            <a:off x="441712" y="383177"/>
            <a:ext cx="7645620" cy="774188"/>
            <a:chOff x="0" y="0"/>
            <a:chExt cx="11960594" cy="1211118"/>
          </a:xfrm>
        </p:grpSpPr>
        <p:grpSp>
          <p:nvGrpSpPr>
            <p:cNvPr id="24" name="Group 34">
              <a:extLst>
                <a:ext uri="{FF2B5EF4-FFF2-40B4-BE49-F238E27FC236}">
                  <a16:creationId xmlns:a16="http://schemas.microsoft.com/office/drawing/2014/main" id="{DDBA828F-2D1D-C21F-6FF8-F02A019261D3}"/>
                </a:ext>
              </a:extLst>
            </p:cNvPr>
            <p:cNvGrpSpPr/>
            <p:nvPr/>
          </p:nvGrpSpPr>
          <p:grpSpPr>
            <a:xfrm>
              <a:off x="74905" y="44636"/>
              <a:ext cx="11885689" cy="1166482"/>
              <a:chOff x="0" y="0"/>
              <a:chExt cx="2044816" cy="200682"/>
            </a:xfrm>
          </p:grpSpPr>
          <p:sp>
            <p:nvSpPr>
              <p:cNvPr id="32" name="Freeform 35">
                <a:extLst>
                  <a:ext uri="{FF2B5EF4-FFF2-40B4-BE49-F238E27FC236}">
                    <a16:creationId xmlns:a16="http://schemas.microsoft.com/office/drawing/2014/main" id="{36AFF4CA-EE1D-0FDD-0584-5487FA574EE7}"/>
                  </a:ext>
                </a:extLst>
              </p:cNvPr>
              <p:cNvSpPr/>
              <p:nvPr/>
            </p:nvSpPr>
            <p:spPr>
              <a:xfrm>
                <a:off x="0" y="0"/>
                <a:ext cx="2044816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44816" h="200682">
                    <a:moveTo>
                      <a:pt x="100341" y="0"/>
                    </a:moveTo>
                    <a:lnTo>
                      <a:pt x="1944475" y="0"/>
                    </a:lnTo>
                    <a:cubicBezTo>
                      <a:pt x="1999892" y="0"/>
                      <a:pt x="2044816" y="44924"/>
                      <a:pt x="2044816" y="100341"/>
                    </a:cubicBezTo>
                    <a:lnTo>
                      <a:pt x="2044816" y="100341"/>
                    </a:lnTo>
                    <a:cubicBezTo>
                      <a:pt x="2044816" y="126953"/>
                      <a:pt x="2034245" y="152475"/>
                      <a:pt x="2015427" y="171293"/>
                    </a:cubicBezTo>
                    <a:cubicBezTo>
                      <a:pt x="1996610" y="190110"/>
                      <a:pt x="1971088" y="200682"/>
                      <a:pt x="1944475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33" name="TextBox 36">
                <a:extLst>
                  <a:ext uri="{FF2B5EF4-FFF2-40B4-BE49-F238E27FC236}">
                    <a16:creationId xmlns:a16="http://schemas.microsoft.com/office/drawing/2014/main" id="{02374579-C228-A7FF-BB8F-B9A4D2A95B82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44816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25" name="Group 37">
              <a:extLst>
                <a:ext uri="{FF2B5EF4-FFF2-40B4-BE49-F238E27FC236}">
                  <a16:creationId xmlns:a16="http://schemas.microsoft.com/office/drawing/2014/main" id="{9D6F3103-5602-CE2B-A5AF-12FEB43E9A13}"/>
                </a:ext>
              </a:extLst>
            </p:cNvPr>
            <p:cNvGrpSpPr/>
            <p:nvPr/>
          </p:nvGrpSpPr>
          <p:grpSpPr>
            <a:xfrm>
              <a:off x="0" y="0"/>
              <a:ext cx="11960594" cy="1166482"/>
              <a:chOff x="0" y="0"/>
              <a:chExt cx="2057703" cy="200682"/>
            </a:xfrm>
          </p:grpSpPr>
          <p:sp>
            <p:nvSpPr>
              <p:cNvPr id="30" name="Freeform 38">
                <a:extLst>
                  <a:ext uri="{FF2B5EF4-FFF2-40B4-BE49-F238E27FC236}">
                    <a16:creationId xmlns:a16="http://schemas.microsoft.com/office/drawing/2014/main" id="{34D908AC-B6DE-E300-E982-88AD4A00B4AF}"/>
                  </a:ext>
                </a:extLst>
              </p:cNvPr>
              <p:cNvSpPr/>
              <p:nvPr/>
            </p:nvSpPr>
            <p:spPr>
              <a:xfrm>
                <a:off x="0" y="0"/>
                <a:ext cx="2057703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57703" h="200682">
                    <a:moveTo>
                      <a:pt x="100341" y="0"/>
                    </a:moveTo>
                    <a:lnTo>
                      <a:pt x="1957362" y="0"/>
                    </a:lnTo>
                    <a:cubicBezTo>
                      <a:pt x="1983974" y="0"/>
                      <a:pt x="2009496" y="10572"/>
                      <a:pt x="2028314" y="29389"/>
                    </a:cubicBezTo>
                    <a:cubicBezTo>
                      <a:pt x="2047131" y="48207"/>
                      <a:pt x="2057703" y="73729"/>
                      <a:pt x="2057703" y="100341"/>
                    </a:cubicBezTo>
                    <a:lnTo>
                      <a:pt x="2057703" y="100341"/>
                    </a:lnTo>
                    <a:cubicBezTo>
                      <a:pt x="2057703" y="155758"/>
                      <a:pt x="2012779" y="200682"/>
                      <a:pt x="1957362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31" name="TextBox 39">
                <a:extLst>
                  <a:ext uri="{FF2B5EF4-FFF2-40B4-BE49-F238E27FC236}">
                    <a16:creationId xmlns:a16="http://schemas.microsoft.com/office/drawing/2014/main" id="{5689B0DB-6842-6769-FC4B-BC1801A4F665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57703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26" name="Freeform 40">
              <a:extLst>
                <a:ext uri="{FF2B5EF4-FFF2-40B4-BE49-F238E27FC236}">
                  <a16:creationId xmlns:a16="http://schemas.microsoft.com/office/drawing/2014/main" id="{06CE6B8B-5D72-29FC-CDEC-B774813C5643}"/>
                </a:ext>
              </a:extLst>
            </p:cNvPr>
            <p:cNvSpPr/>
            <p:nvPr/>
          </p:nvSpPr>
          <p:spPr>
            <a:xfrm>
              <a:off x="8354967" y="170064"/>
              <a:ext cx="975049" cy="826354"/>
            </a:xfrm>
            <a:custGeom>
              <a:avLst/>
              <a:gdLst/>
              <a:ahLst/>
              <a:cxnLst/>
              <a:rect l="l" t="t" r="r" b="b"/>
              <a:pathLst>
                <a:path w="975049" h="826354">
                  <a:moveTo>
                    <a:pt x="0" y="0"/>
                  </a:moveTo>
                  <a:lnTo>
                    <a:pt x="975049" y="0"/>
                  </a:lnTo>
                  <a:lnTo>
                    <a:pt x="975049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7" name="Freeform 41">
              <a:extLst>
                <a:ext uri="{FF2B5EF4-FFF2-40B4-BE49-F238E27FC236}">
                  <a16:creationId xmlns:a16="http://schemas.microsoft.com/office/drawing/2014/main" id="{E6B28EDF-8511-D02F-D9A2-B47EF877B7ED}"/>
                </a:ext>
              </a:extLst>
            </p:cNvPr>
            <p:cNvSpPr/>
            <p:nvPr/>
          </p:nvSpPr>
          <p:spPr>
            <a:xfrm>
              <a:off x="484641" y="170064"/>
              <a:ext cx="5758942" cy="826354"/>
            </a:xfrm>
            <a:custGeom>
              <a:avLst/>
              <a:gdLst/>
              <a:ahLst/>
              <a:cxnLst/>
              <a:rect l="l" t="t" r="r" b="b"/>
              <a:pathLst>
                <a:path w="5758942" h="826354">
                  <a:moveTo>
                    <a:pt x="0" y="0"/>
                  </a:moveTo>
                  <a:lnTo>
                    <a:pt x="5758942" y="0"/>
                  </a:lnTo>
                  <a:lnTo>
                    <a:pt x="5758942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899" t="-5640" r="-629" b="-5013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8" name="Freeform 42">
              <a:extLst>
                <a:ext uri="{FF2B5EF4-FFF2-40B4-BE49-F238E27FC236}">
                  <a16:creationId xmlns:a16="http://schemas.microsoft.com/office/drawing/2014/main" id="{CCE4CF51-01A1-2EDD-A0EC-D1FC662E0B27}"/>
                </a:ext>
              </a:extLst>
            </p:cNvPr>
            <p:cNvSpPr/>
            <p:nvPr/>
          </p:nvSpPr>
          <p:spPr>
            <a:xfrm>
              <a:off x="6520912" y="170064"/>
              <a:ext cx="1554851" cy="826354"/>
            </a:xfrm>
            <a:custGeom>
              <a:avLst/>
              <a:gdLst/>
              <a:ahLst/>
              <a:cxnLst/>
              <a:rect l="l" t="t" r="r" b="b"/>
              <a:pathLst>
                <a:path w="1554851" h="826354">
                  <a:moveTo>
                    <a:pt x="0" y="0"/>
                  </a:moveTo>
                  <a:lnTo>
                    <a:pt x="1554850" y="0"/>
                  </a:lnTo>
                  <a:lnTo>
                    <a:pt x="1554850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9" name="Freeform 43">
              <a:extLst>
                <a:ext uri="{FF2B5EF4-FFF2-40B4-BE49-F238E27FC236}">
                  <a16:creationId xmlns:a16="http://schemas.microsoft.com/office/drawing/2014/main" id="{8F374735-8638-29B5-AD8F-FA5A17C67DA1}"/>
                </a:ext>
              </a:extLst>
            </p:cNvPr>
            <p:cNvSpPr/>
            <p:nvPr/>
          </p:nvSpPr>
          <p:spPr>
            <a:xfrm>
              <a:off x="9589910" y="170064"/>
              <a:ext cx="1886265" cy="869687"/>
            </a:xfrm>
            <a:custGeom>
              <a:avLst/>
              <a:gdLst/>
              <a:ahLst/>
              <a:cxnLst/>
              <a:rect l="l" t="t" r="r" b="b"/>
              <a:pathLst>
                <a:path w="1886265" h="869687">
                  <a:moveTo>
                    <a:pt x="0" y="0"/>
                  </a:moveTo>
                  <a:lnTo>
                    <a:pt x="1886265" y="0"/>
                  </a:lnTo>
                  <a:lnTo>
                    <a:pt x="1886265" y="869687"/>
                  </a:lnTo>
                  <a:lnTo>
                    <a:pt x="0" y="8696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l="-4624" t="-8357" r="-4624" b="-24166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</p:spTree>
    <p:extLst>
      <p:ext uri="{BB962C8B-B14F-4D97-AF65-F5344CB8AC3E}">
        <p14:creationId xmlns:p14="http://schemas.microsoft.com/office/powerpoint/2010/main" val="1689950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5143D3-670A-7976-B97A-8789AFF7E3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E3685B1-A2F0-5CC9-3E39-232495D47C6A}"/>
              </a:ext>
            </a:extLst>
          </p:cNvPr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>
              <a:extLst>
                <a:ext uri="{FF2B5EF4-FFF2-40B4-BE49-F238E27FC236}">
                  <a16:creationId xmlns:a16="http://schemas.microsoft.com/office/drawing/2014/main" id="{A9D26F19-4A89-C57E-FED0-25BB40A58C49}"/>
                </a:ext>
              </a:extLst>
            </p:cNvPr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3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4EB33BA1-E973-8312-4DCE-F6699ACB77D8}"/>
              </a:ext>
            </a:extLst>
          </p:cNvPr>
          <p:cNvGrpSpPr/>
          <p:nvPr/>
        </p:nvGrpSpPr>
        <p:grpSpPr>
          <a:xfrm>
            <a:off x="12011025" y="1866900"/>
            <a:ext cx="7264436" cy="8034982"/>
            <a:chOff x="0" y="0"/>
            <a:chExt cx="12166600" cy="13457125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31BECA75-A4FB-0424-0195-393952DFFBA5}"/>
                </a:ext>
              </a:extLst>
            </p:cNvPr>
            <p:cNvSpPr/>
            <p:nvPr/>
          </p:nvSpPr>
          <p:spPr>
            <a:xfrm>
              <a:off x="0" y="0"/>
              <a:ext cx="12166600" cy="13457124"/>
            </a:xfrm>
            <a:custGeom>
              <a:avLst/>
              <a:gdLst/>
              <a:ahLst/>
              <a:cxnLst/>
              <a:rect l="l" t="t" r="r" b="b"/>
              <a:pathLst>
                <a:path w="12166600" h="13457124">
                  <a:moveTo>
                    <a:pt x="0" y="0"/>
                  </a:moveTo>
                  <a:lnTo>
                    <a:pt x="12166600" y="0"/>
                  </a:lnTo>
                  <a:lnTo>
                    <a:pt x="12166600" y="13457124"/>
                  </a:lnTo>
                  <a:lnTo>
                    <a:pt x="0" y="134571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9999"/>
              </a:blip>
              <a:stretch>
                <a:fillRect t="-310" b="-310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27423B70-26BE-82BA-AD78-C22F8BB59096}"/>
              </a:ext>
            </a:extLst>
          </p:cNvPr>
          <p:cNvGrpSpPr/>
          <p:nvPr/>
        </p:nvGrpSpPr>
        <p:grpSpPr>
          <a:xfrm>
            <a:off x="-47625" y="9601200"/>
            <a:ext cx="18563444" cy="685800"/>
            <a:chOff x="0" y="0"/>
            <a:chExt cx="24751259" cy="914400"/>
          </a:xfrm>
        </p:grpSpPr>
        <p:sp>
          <p:nvSpPr>
            <p:cNvPr id="7" name="Freeform 7" descr="preencoded.png">
              <a:extLst>
                <a:ext uri="{FF2B5EF4-FFF2-40B4-BE49-F238E27FC236}">
                  <a16:creationId xmlns:a16="http://schemas.microsoft.com/office/drawing/2014/main" id="{0098941A-0F88-61B0-CC34-C82DC924AAAD}"/>
                </a:ext>
              </a:extLst>
            </p:cNvPr>
            <p:cNvSpPr/>
            <p:nvPr/>
          </p:nvSpPr>
          <p:spPr>
            <a:xfrm>
              <a:off x="0" y="0"/>
              <a:ext cx="24751260" cy="914400"/>
            </a:xfrm>
            <a:custGeom>
              <a:avLst/>
              <a:gdLst/>
              <a:ahLst/>
              <a:cxnLst/>
              <a:rect l="l" t="t" r="r" b="b"/>
              <a:pathLst>
                <a:path w="24751260" h="914400">
                  <a:moveTo>
                    <a:pt x="0" y="0"/>
                  </a:moveTo>
                  <a:lnTo>
                    <a:pt x="24751260" y="0"/>
                  </a:lnTo>
                  <a:lnTo>
                    <a:pt x="24751260" y="914400"/>
                  </a:lnTo>
                  <a:lnTo>
                    <a:pt x="0" y="914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53" b="-1023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F6E24465-3130-F825-141B-36F99B042A08}"/>
              </a:ext>
            </a:extLst>
          </p:cNvPr>
          <p:cNvGrpSpPr/>
          <p:nvPr/>
        </p:nvGrpSpPr>
        <p:grpSpPr>
          <a:xfrm>
            <a:off x="0" y="0"/>
            <a:ext cx="18288000" cy="6398924"/>
            <a:chOff x="0" y="0"/>
            <a:chExt cx="24384000" cy="8531898"/>
          </a:xfrm>
        </p:grpSpPr>
        <p:sp>
          <p:nvSpPr>
            <p:cNvPr id="9" name="Freeform 9" descr="preencoded.png">
              <a:extLst>
                <a:ext uri="{FF2B5EF4-FFF2-40B4-BE49-F238E27FC236}">
                  <a16:creationId xmlns:a16="http://schemas.microsoft.com/office/drawing/2014/main" id="{78A391E5-58C1-949A-BFC8-06B608747041}"/>
                </a:ext>
              </a:extLst>
            </p:cNvPr>
            <p:cNvSpPr/>
            <p:nvPr/>
          </p:nvSpPr>
          <p:spPr>
            <a:xfrm>
              <a:off x="0" y="0"/>
              <a:ext cx="24384000" cy="8531860"/>
            </a:xfrm>
            <a:custGeom>
              <a:avLst/>
              <a:gdLst/>
              <a:ahLst/>
              <a:cxnLst/>
              <a:rect l="l" t="t" r="r" b="b"/>
              <a:pathLst>
                <a:path w="24384000" h="8531860">
                  <a:moveTo>
                    <a:pt x="0" y="0"/>
                  </a:moveTo>
                  <a:lnTo>
                    <a:pt x="24384000" y="0"/>
                  </a:lnTo>
                  <a:lnTo>
                    <a:pt x="24384000" y="8531860"/>
                  </a:lnTo>
                  <a:lnTo>
                    <a:pt x="0" y="8531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154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27860A3D-CB55-3966-AA97-A498737B0B63}"/>
              </a:ext>
            </a:extLst>
          </p:cNvPr>
          <p:cNvGrpSpPr/>
          <p:nvPr/>
        </p:nvGrpSpPr>
        <p:grpSpPr>
          <a:xfrm>
            <a:off x="14288" y="1865329"/>
            <a:ext cx="1022480" cy="1022575"/>
            <a:chOff x="0" y="0"/>
            <a:chExt cx="1363307" cy="1363434"/>
          </a:xfrm>
        </p:grpSpPr>
        <p:sp>
          <p:nvSpPr>
            <p:cNvPr id="11" name="Freeform 11" descr="preencoded.png">
              <a:extLst>
                <a:ext uri="{FF2B5EF4-FFF2-40B4-BE49-F238E27FC236}">
                  <a16:creationId xmlns:a16="http://schemas.microsoft.com/office/drawing/2014/main" id="{82033B2C-E761-73C2-528A-9C37F32ECB76}"/>
                </a:ext>
              </a:extLst>
            </p:cNvPr>
            <p:cNvSpPr/>
            <p:nvPr/>
          </p:nvSpPr>
          <p:spPr>
            <a:xfrm>
              <a:off x="0" y="0"/>
              <a:ext cx="1363345" cy="1363472"/>
            </a:xfrm>
            <a:custGeom>
              <a:avLst/>
              <a:gdLst/>
              <a:ahLst/>
              <a:cxnLst/>
              <a:rect l="l" t="t" r="r" b="b"/>
              <a:pathLst>
                <a:path w="1363345" h="1363472">
                  <a:moveTo>
                    <a:pt x="0" y="0"/>
                  </a:moveTo>
                  <a:lnTo>
                    <a:pt x="1363345" y="0"/>
                  </a:lnTo>
                  <a:lnTo>
                    <a:pt x="1363345" y="1363472"/>
                  </a:lnTo>
                  <a:lnTo>
                    <a:pt x="0" y="1363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6" b="2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A21D1FA9-DF2B-8DF0-4B01-7F28584ECC9A}"/>
              </a:ext>
            </a:extLst>
          </p:cNvPr>
          <p:cNvGrpSpPr/>
          <p:nvPr/>
        </p:nvGrpSpPr>
        <p:grpSpPr>
          <a:xfrm>
            <a:off x="16722604" y="8239115"/>
            <a:ext cx="1022480" cy="1022585"/>
            <a:chOff x="0" y="0"/>
            <a:chExt cx="1363307" cy="1363447"/>
          </a:xfrm>
        </p:grpSpPr>
        <p:sp>
          <p:nvSpPr>
            <p:cNvPr id="13" name="Freeform 13" descr="preencoded.png">
              <a:extLst>
                <a:ext uri="{FF2B5EF4-FFF2-40B4-BE49-F238E27FC236}">
                  <a16:creationId xmlns:a16="http://schemas.microsoft.com/office/drawing/2014/main" id="{340D9992-9CCE-872D-1AA2-1691C6186B1B}"/>
                </a:ext>
              </a:extLst>
            </p:cNvPr>
            <p:cNvSpPr/>
            <p:nvPr/>
          </p:nvSpPr>
          <p:spPr>
            <a:xfrm>
              <a:off x="0" y="0"/>
              <a:ext cx="1363345" cy="1363472"/>
            </a:xfrm>
            <a:custGeom>
              <a:avLst/>
              <a:gdLst/>
              <a:ahLst/>
              <a:cxnLst/>
              <a:rect l="l" t="t" r="r" b="b"/>
              <a:pathLst>
                <a:path w="1363345" h="1363472">
                  <a:moveTo>
                    <a:pt x="0" y="0"/>
                  </a:moveTo>
                  <a:lnTo>
                    <a:pt x="1363345" y="0"/>
                  </a:lnTo>
                  <a:lnTo>
                    <a:pt x="1363345" y="1363472"/>
                  </a:lnTo>
                  <a:lnTo>
                    <a:pt x="0" y="1363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7" b="1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DB6CE9E9-DEBB-2E63-6F6B-78F138CB7665}"/>
              </a:ext>
            </a:extLst>
          </p:cNvPr>
          <p:cNvGrpSpPr/>
          <p:nvPr/>
        </p:nvGrpSpPr>
        <p:grpSpPr>
          <a:xfrm>
            <a:off x="804783" y="292846"/>
            <a:ext cx="5960397" cy="735854"/>
            <a:chOff x="0" y="0"/>
            <a:chExt cx="7947195" cy="981138"/>
          </a:xfrm>
        </p:grpSpPr>
        <p:grpSp>
          <p:nvGrpSpPr>
            <p:cNvPr id="15" name="Group 15">
              <a:extLst>
                <a:ext uri="{FF2B5EF4-FFF2-40B4-BE49-F238E27FC236}">
                  <a16:creationId xmlns:a16="http://schemas.microsoft.com/office/drawing/2014/main" id="{586399B3-664B-DD80-61E8-7FD01A35C43A}"/>
                </a:ext>
              </a:extLst>
            </p:cNvPr>
            <p:cNvGrpSpPr/>
            <p:nvPr/>
          </p:nvGrpSpPr>
          <p:grpSpPr>
            <a:xfrm>
              <a:off x="49771" y="36160"/>
              <a:ext cx="7897425" cy="944978"/>
              <a:chOff x="0" y="0"/>
              <a:chExt cx="1677149" cy="200682"/>
            </a:xfrm>
          </p:grpSpPr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FE4A35D8-8228-613F-486C-8D20ACA28AAC}"/>
                  </a:ext>
                </a:extLst>
              </p:cNvPr>
              <p:cNvSpPr/>
              <p:nvPr/>
            </p:nvSpPr>
            <p:spPr>
              <a:xfrm>
                <a:off x="0" y="0"/>
                <a:ext cx="167714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77149" h="200682">
                    <a:moveTo>
                      <a:pt x="52766" y="0"/>
                    </a:moveTo>
                    <a:lnTo>
                      <a:pt x="1624384" y="0"/>
                    </a:lnTo>
                    <a:cubicBezTo>
                      <a:pt x="1638378" y="0"/>
                      <a:pt x="1651799" y="5559"/>
                      <a:pt x="1661695" y="15455"/>
                    </a:cubicBezTo>
                    <a:cubicBezTo>
                      <a:pt x="1671590" y="25350"/>
                      <a:pt x="1677149" y="38771"/>
                      <a:pt x="1677149" y="52766"/>
                    </a:cubicBezTo>
                    <a:lnTo>
                      <a:pt x="1677149" y="147916"/>
                    </a:lnTo>
                    <a:cubicBezTo>
                      <a:pt x="1677149" y="161910"/>
                      <a:pt x="1671590" y="175332"/>
                      <a:pt x="1661695" y="185227"/>
                    </a:cubicBezTo>
                    <a:cubicBezTo>
                      <a:pt x="1651799" y="195123"/>
                      <a:pt x="1638378" y="200682"/>
                      <a:pt x="1624384" y="200682"/>
                    </a:cubicBezTo>
                    <a:lnTo>
                      <a:pt x="52766" y="200682"/>
                    </a:lnTo>
                    <a:cubicBezTo>
                      <a:pt x="38771" y="200682"/>
                      <a:pt x="25350" y="195123"/>
                      <a:pt x="15455" y="185227"/>
                    </a:cubicBezTo>
                    <a:cubicBezTo>
                      <a:pt x="5559" y="175332"/>
                      <a:pt x="0" y="161910"/>
                      <a:pt x="0" y="147916"/>
                    </a:cubicBezTo>
                    <a:lnTo>
                      <a:pt x="0" y="52766"/>
                    </a:lnTo>
                    <a:cubicBezTo>
                      <a:pt x="0" y="38771"/>
                      <a:pt x="5559" y="25350"/>
                      <a:pt x="15455" y="15455"/>
                    </a:cubicBezTo>
                    <a:cubicBezTo>
                      <a:pt x="25350" y="5559"/>
                      <a:pt x="38771" y="0"/>
                      <a:pt x="52766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17" name="TextBox 17">
                <a:extLst>
                  <a:ext uri="{FF2B5EF4-FFF2-40B4-BE49-F238E27FC236}">
                    <a16:creationId xmlns:a16="http://schemas.microsoft.com/office/drawing/2014/main" id="{0A9E0BB6-20D8-CA5B-F72C-85DBF772D38E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167714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449A3574-022D-EE84-46A3-E9784D08BDAB}"/>
                </a:ext>
              </a:extLst>
            </p:cNvPr>
            <p:cNvGrpSpPr/>
            <p:nvPr/>
          </p:nvGrpSpPr>
          <p:grpSpPr>
            <a:xfrm>
              <a:off x="0" y="0"/>
              <a:ext cx="7947195" cy="944978"/>
              <a:chOff x="0" y="0"/>
              <a:chExt cx="1687719" cy="200682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CE9C4448-0F71-ADEE-01A4-88AD3E30CED2}"/>
                  </a:ext>
                </a:extLst>
              </p:cNvPr>
              <p:cNvSpPr/>
              <p:nvPr/>
            </p:nvSpPr>
            <p:spPr>
              <a:xfrm>
                <a:off x="0" y="0"/>
                <a:ext cx="168771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87719" h="200682">
                    <a:moveTo>
                      <a:pt x="52435" y="0"/>
                    </a:moveTo>
                    <a:lnTo>
                      <a:pt x="1635284" y="0"/>
                    </a:lnTo>
                    <a:cubicBezTo>
                      <a:pt x="1664243" y="0"/>
                      <a:pt x="1687719" y="23476"/>
                      <a:pt x="1687719" y="52435"/>
                    </a:cubicBezTo>
                    <a:lnTo>
                      <a:pt x="1687719" y="148247"/>
                    </a:lnTo>
                    <a:cubicBezTo>
                      <a:pt x="1687719" y="177206"/>
                      <a:pt x="1664243" y="200682"/>
                      <a:pt x="1635284" y="200682"/>
                    </a:cubicBezTo>
                    <a:lnTo>
                      <a:pt x="52435" y="200682"/>
                    </a:lnTo>
                    <a:cubicBezTo>
                      <a:pt x="23476" y="200682"/>
                      <a:pt x="0" y="177206"/>
                      <a:pt x="0" y="148247"/>
                    </a:cubicBezTo>
                    <a:lnTo>
                      <a:pt x="0" y="52435"/>
                    </a:lnTo>
                    <a:cubicBezTo>
                      <a:pt x="0" y="23476"/>
                      <a:pt x="23476" y="0"/>
                      <a:pt x="5243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20" name="TextBox 20">
                <a:extLst>
                  <a:ext uri="{FF2B5EF4-FFF2-40B4-BE49-F238E27FC236}">
                    <a16:creationId xmlns:a16="http://schemas.microsoft.com/office/drawing/2014/main" id="{33332036-A59A-C209-5E92-086650EE8D97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168771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7E488738-3FAA-67BE-B811-CF00B21E2E4E}"/>
                </a:ext>
              </a:extLst>
            </p:cNvPr>
            <p:cNvSpPr/>
            <p:nvPr/>
          </p:nvSpPr>
          <p:spPr>
            <a:xfrm>
              <a:off x="6768438" y="137770"/>
              <a:ext cx="789897" cy="669437"/>
            </a:xfrm>
            <a:custGeom>
              <a:avLst/>
              <a:gdLst/>
              <a:ahLst/>
              <a:cxnLst/>
              <a:rect l="l" t="t" r="r" b="b"/>
              <a:pathLst>
                <a:path w="789897" h="669437">
                  <a:moveTo>
                    <a:pt x="0" y="0"/>
                  </a:moveTo>
                  <a:lnTo>
                    <a:pt x="789897" y="0"/>
                  </a:lnTo>
                  <a:lnTo>
                    <a:pt x="789897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01DF6CA7-3A53-0347-AB54-45603634D3C2}"/>
                </a:ext>
              </a:extLst>
            </p:cNvPr>
            <p:cNvSpPr/>
            <p:nvPr/>
          </p:nvSpPr>
          <p:spPr>
            <a:xfrm>
              <a:off x="392612" y="137770"/>
              <a:ext cx="4665374" cy="669437"/>
            </a:xfrm>
            <a:custGeom>
              <a:avLst/>
              <a:gdLst/>
              <a:ahLst/>
              <a:cxnLst/>
              <a:rect l="l" t="t" r="r" b="b"/>
              <a:pathLst>
                <a:path w="4665374" h="669437">
                  <a:moveTo>
                    <a:pt x="0" y="0"/>
                  </a:moveTo>
                  <a:lnTo>
                    <a:pt x="4665374" y="0"/>
                  </a:lnTo>
                  <a:lnTo>
                    <a:pt x="4665374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899" t="-5640" r="-629" b="-5013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080FBB58-5A4E-6BAD-3CD9-DE055DAFA848}"/>
                </a:ext>
              </a:extLst>
            </p:cNvPr>
            <p:cNvSpPr/>
            <p:nvPr/>
          </p:nvSpPr>
          <p:spPr>
            <a:xfrm>
              <a:off x="5282653" y="137770"/>
              <a:ext cx="1259599" cy="669437"/>
            </a:xfrm>
            <a:custGeom>
              <a:avLst/>
              <a:gdLst/>
              <a:ahLst/>
              <a:cxnLst/>
              <a:rect l="l" t="t" r="r" b="b"/>
              <a:pathLst>
                <a:path w="1259599" h="669437">
                  <a:moveTo>
                    <a:pt x="0" y="0"/>
                  </a:moveTo>
                  <a:lnTo>
                    <a:pt x="1259599" y="0"/>
                  </a:lnTo>
                  <a:lnTo>
                    <a:pt x="1259599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sp>
        <p:nvSpPr>
          <p:cNvPr id="37" name="TextBox 37">
            <a:extLst>
              <a:ext uri="{FF2B5EF4-FFF2-40B4-BE49-F238E27FC236}">
                <a16:creationId xmlns:a16="http://schemas.microsoft.com/office/drawing/2014/main" id="{2BD506F2-C449-A349-09C4-69676E2441E8}"/>
              </a:ext>
            </a:extLst>
          </p:cNvPr>
          <p:cNvSpPr txBox="1"/>
          <p:nvPr/>
        </p:nvSpPr>
        <p:spPr>
          <a:xfrm>
            <a:off x="1243775" y="1708166"/>
            <a:ext cx="15468522" cy="885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36"/>
              </a:lnSpc>
            </a:pPr>
            <a:r>
              <a:rPr lang="en-US" sz="6836" b="1" dirty="0" err="1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Capaian</a:t>
            </a:r>
            <a:r>
              <a:rPr lang="en-US" sz="6836" b="1" dirty="0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 </a:t>
            </a:r>
            <a:r>
              <a:rPr lang="en-US" sz="6836" b="1" dirty="0" err="1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Luaran</a:t>
            </a:r>
            <a:r>
              <a:rPr lang="en-US" sz="6836" b="1" dirty="0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: </a:t>
            </a:r>
            <a:r>
              <a:rPr lang="en-US" sz="6836" b="1" dirty="0" err="1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Publikasi</a:t>
            </a:r>
            <a:endParaRPr lang="en-US" sz="6836" b="1" dirty="0">
              <a:solidFill>
                <a:srgbClr val="FFFFFF"/>
              </a:solidFill>
              <a:latin typeface="+mj-lt"/>
              <a:ea typeface="Work Sans Bold"/>
              <a:cs typeface="Work Sans Bold"/>
              <a:sym typeface="Work Sans Bold"/>
            </a:endParaRPr>
          </a:p>
        </p:txBody>
      </p:sp>
      <p:grpSp>
        <p:nvGrpSpPr>
          <p:cNvPr id="39" name="Group 39">
            <a:extLst>
              <a:ext uri="{FF2B5EF4-FFF2-40B4-BE49-F238E27FC236}">
                <a16:creationId xmlns:a16="http://schemas.microsoft.com/office/drawing/2014/main" id="{7A28ED00-F67A-571A-1BBE-CBB6B11D3B98}"/>
              </a:ext>
            </a:extLst>
          </p:cNvPr>
          <p:cNvGrpSpPr/>
          <p:nvPr/>
        </p:nvGrpSpPr>
        <p:grpSpPr>
          <a:xfrm>
            <a:off x="-28575" y="0"/>
            <a:ext cx="18592019" cy="1409700"/>
            <a:chOff x="0" y="0"/>
            <a:chExt cx="24789359" cy="1879600"/>
          </a:xfrm>
        </p:grpSpPr>
        <p:sp>
          <p:nvSpPr>
            <p:cNvPr id="40" name="Freeform 40" descr="preencoded.png">
              <a:extLst>
                <a:ext uri="{FF2B5EF4-FFF2-40B4-BE49-F238E27FC236}">
                  <a16:creationId xmlns:a16="http://schemas.microsoft.com/office/drawing/2014/main" id="{6F7D8291-5DF1-28BC-9E57-6A5F96CBF2FC}"/>
                </a:ext>
              </a:extLst>
            </p:cNvPr>
            <p:cNvSpPr/>
            <p:nvPr/>
          </p:nvSpPr>
          <p:spPr>
            <a:xfrm>
              <a:off x="0" y="0"/>
              <a:ext cx="24789360" cy="1879600"/>
            </a:xfrm>
            <a:custGeom>
              <a:avLst/>
              <a:gdLst/>
              <a:ahLst/>
              <a:cxnLst/>
              <a:rect l="l" t="t" r="r" b="b"/>
              <a:pathLst>
                <a:path w="24789360" h="1879600">
                  <a:moveTo>
                    <a:pt x="0" y="0"/>
                  </a:moveTo>
                  <a:lnTo>
                    <a:pt x="24789360" y="0"/>
                  </a:lnTo>
                  <a:lnTo>
                    <a:pt x="24789360" y="1879600"/>
                  </a:lnTo>
                  <a:lnTo>
                    <a:pt x="0" y="187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t="-831" b="-985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52" name="Group 30">
            <a:extLst>
              <a:ext uri="{FF2B5EF4-FFF2-40B4-BE49-F238E27FC236}">
                <a16:creationId xmlns:a16="http://schemas.microsoft.com/office/drawing/2014/main" id="{1A73889F-D089-9831-0F14-1E2FF44D4457}"/>
              </a:ext>
            </a:extLst>
          </p:cNvPr>
          <p:cNvGrpSpPr/>
          <p:nvPr/>
        </p:nvGrpSpPr>
        <p:grpSpPr>
          <a:xfrm>
            <a:off x="-350607" y="9410700"/>
            <a:ext cx="9973109" cy="638175"/>
            <a:chOff x="0" y="0"/>
            <a:chExt cx="13297479" cy="850900"/>
          </a:xfrm>
        </p:grpSpPr>
        <p:grpSp>
          <p:nvGrpSpPr>
            <p:cNvPr id="53" name="Group 31">
              <a:extLst>
                <a:ext uri="{FF2B5EF4-FFF2-40B4-BE49-F238E27FC236}">
                  <a16:creationId xmlns:a16="http://schemas.microsoft.com/office/drawing/2014/main" id="{D59CE8F2-58FA-7BE8-2056-E7BDF9682200}"/>
                </a:ext>
              </a:extLst>
            </p:cNvPr>
            <p:cNvGrpSpPr/>
            <p:nvPr/>
          </p:nvGrpSpPr>
          <p:grpSpPr>
            <a:xfrm>
              <a:off x="0" y="0"/>
              <a:ext cx="13297479" cy="850900"/>
              <a:chOff x="0" y="0"/>
              <a:chExt cx="2626663" cy="168079"/>
            </a:xfrm>
          </p:grpSpPr>
          <p:sp>
            <p:nvSpPr>
              <p:cNvPr id="63" name="Freeform 32">
                <a:extLst>
                  <a:ext uri="{FF2B5EF4-FFF2-40B4-BE49-F238E27FC236}">
                    <a16:creationId xmlns:a16="http://schemas.microsoft.com/office/drawing/2014/main" id="{826EE227-048C-6072-DC54-650BC754BE0A}"/>
                  </a:ext>
                </a:extLst>
              </p:cNvPr>
              <p:cNvSpPr/>
              <p:nvPr/>
            </p:nvSpPr>
            <p:spPr>
              <a:xfrm>
                <a:off x="0" y="0"/>
                <a:ext cx="2626663" cy="168079"/>
              </a:xfrm>
              <a:custGeom>
                <a:avLst/>
                <a:gdLst/>
                <a:ahLst/>
                <a:cxnLst/>
                <a:rect l="l" t="t" r="r" b="b"/>
                <a:pathLst>
                  <a:path w="2626663" h="168079">
                    <a:moveTo>
                      <a:pt x="26394" y="0"/>
                    </a:moveTo>
                    <a:lnTo>
                      <a:pt x="2600269" y="0"/>
                    </a:lnTo>
                    <a:cubicBezTo>
                      <a:pt x="2614846" y="0"/>
                      <a:pt x="2626663" y="11817"/>
                      <a:pt x="2626663" y="26394"/>
                    </a:cubicBezTo>
                    <a:lnTo>
                      <a:pt x="2626663" y="141686"/>
                    </a:lnTo>
                    <a:cubicBezTo>
                      <a:pt x="2626663" y="148685"/>
                      <a:pt x="2623882" y="155399"/>
                      <a:pt x="2618932" y="160349"/>
                    </a:cubicBezTo>
                    <a:cubicBezTo>
                      <a:pt x="2613982" y="165298"/>
                      <a:pt x="2607269" y="168079"/>
                      <a:pt x="2600269" y="168079"/>
                    </a:cubicBezTo>
                    <a:lnTo>
                      <a:pt x="26394" y="168079"/>
                    </a:lnTo>
                    <a:cubicBezTo>
                      <a:pt x="19394" y="168079"/>
                      <a:pt x="12680" y="165298"/>
                      <a:pt x="7730" y="160349"/>
                    </a:cubicBezTo>
                    <a:cubicBezTo>
                      <a:pt x="2781" y="155399"/>
                      <a:pt x="0" y="148685"/>
                      <a:pt x="0" y="141686"/>
                    </a:cubicBezTo>
                    <a:lnTo>
                      <a:pt x="0" y="26394"/>
                    </a:lnTo>
                    <a:cubicBezTo>
                      <a:pt x="0" y="19394"/>
                      <a:pt x="2781" y="12680"/>
                      <a:pt x="7730" y="7730"/>
                    </a:cubicBezTo>
                    <a:cubicBezTo>
                      <a:pt x="12680" y="2781"/>
                      <a:pt x="19394" y="0"/>
                      <a:pt x="2639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64" name="TextBox 33">
                <a:extLst>
                  <a:ext uri="{FF2B5EF4-FFF2-40B4-BE49-F238E27FC236}">
                    <a16:creationId xmlns:a16="http://schemas.microsoft.com/office/drawing/2014/main" id="{7B1CFC69-3753-56C1-F96B-CDA9AFA8BBAC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2626663" cy="1776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77"/>
                  </a:lnSpc>
                </a:pPr>
                <a:endParaRPr/>
              </a:p>
            </p:txBody>
          </p:sp>
        </p:grpSp>
        <p:sp>
          <p:nvSpPr>
            <p:cNvPr id="54" name="AutoShape 34">
              <a:extLst>
                <a:ext uri="{FF2B5EF4-FFF2-40B4-BE49-F238E27FC236}">
                  <a16:creationId xmlns:a16="http://schemas.microsoft.com/office/drawing/2014/main" id="{443F53BF-F080-9755-168E-39980ABD5344}"/>
                </a:ext>
              </a:extLst>
            </p:cNvPr>
            <p:cNvSpPr/>
            <p:nvPr/>
          </p:nvSpPr>
          <p:spPr>
            <a:xfrm flipV="1">
              <a:off x="7552484" y="452392"/>
              <a:ext cx="4575350" cy="7802"/>
            </a:xfrm>
            <a:prstGeom prst="line">
              <a:avLst/>
            </a:prstGeom>
            <a:ln w="25400" cap="flat">
              <a:solidFill>
                <a:srgbClr val="0070C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55" name="Freeform 35">
              <a:extLst>
                <a:ext uri="{FF2B5EF4-FFF2-40B4-BE49-F238E27FC236}">
                  <a16:creationId xmlns:a16="http://schemas.microsoft.com/office/drawing/2014/main" id="{AE7188CF-8438-A4C8-62B3-25F98C077D07}"/>
                </a:ext>
              </a:extLst>
            </p:cNvPr>
            <p:cNvSpPr/>
            <p:nvPr/>
          </p:nvSpPr>
          <p:spPr>
            <a:xfrm>
              <a:off x="151384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6" name="TextBox 36">
              <a:extLst>
                <a:ext uri="{FF2B5EF4-FFF2-40B4-BE49-F238E27FC236}">
                  <a16:creationId xmlns:a16="http://schemas.microsoft.com/office/drawing/2014/main" id="{21ECA5C3-51D0-44C0-56BD-B62A6F76775E}"/>
                </a:ext>
              </a:extLst>
            </p:cNvPr>
            <p:cNvSpPr txBox="1"/>
            <p:nvPr/>
          </p:nvSpPr>
          <p:spPr>
            <a:xfrm>
              <a:off x="4134112" y="341459"/>
              <a:ext cx="1017477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its_drpm   </a:t>
              </a:r>
            </a:p>
          </p:txBody>
        </p:sp>
        <p:sp>
          <p:nvSpPr>
            <p:cNvPr id="57" name="Freeform 37">
              <a:extLst>
                <a:ext uri="{FF2B5EF4-FFF2-40B4-BE49-F238E27FC236}">
                  <a16:creationId xmlns:a16="http://schemas.microsoft.com/office/drawing/2014/main" id="{8FD83C1C-B9A2-68E3-49F1-85AA7778D6A1}"/>
                </a:ext>
              </a:extLst>
            </p:cNvPr>
            <p:cNvSpPr/>
            <p:nvPr/>
          </p:nvSpPr>
          <p:spPr>
            <a:xfrm rot="5400000">
              <a:off x="12510713" y="148296"/>
              <a:ext cx="139058" cy="554217"/>
            </a:xfrm>
            <a:custGeom>
              <a:avLst/>
              <a:gdLst/>
              <a:ahLst/>
              <a:cxnLst/>
              <a:rect l="l" t="t" r="r" b="b"/>
              <a:pathLst>
                <a:path w="139058" h="554217">
                  <a:moveTo>
                    <a:pt x="0" y="0"/>
                  </a:moveTo>
                  <a:lnTo>
                    <a:pt x="139057" y="0"/>
                  </a:lnTo>
                  <a:lnTo>
                    <a:pt x="139057" y="554217"/>
                  </a:lnTo>
                  <a:lnTo>
                    <a:pt x="0" y="55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t="-181" b="-181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8" name="Freeform 38">
              <a:extLst>
                <a:ext uri="{FF2B5EF4-FFF2-40B4-BE49-F238E27FC236}">
                  <a16:creationId xmlns:a16="http://schemas.microsoft.com/office/drawing/2014/main" id="{1368A788-58CB-3E1A-8672-BD3556876F46}"/>
                </a:ext>
              </a:extLst>
            </p:cNvPr>
            <p:cNvSpPr/>
            <p:nvPr/>
          </p:nvSpPr>
          <p:spPr>
            <a:xfrm>
              <a:off x="3701264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9" name="Freeform 39">
              <a:extLst>
                <a:ext uri="{FF2B5EF4-FFF2-40B4-BE49-F238E27FC236}">
                  <a16:creationId xmlns:a16="http://schemas.microsoft.com/office/drawing/2014/main" id="{76E372AC-BE7F-AD23-45C4-539080B12338}"/>
                </a:ext>
              </a:extLst>
            </p:cNvPr>
            <p:cNvSpPr/>
            <p:nvPr/>
          </p:nvSpPr>
          <p:spPr>
            <a:xfrm>
              <a:off x="1040039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60" name="TextBox 40">
              <a:extLst>
                <a:ext uri="{FF2B5EF4-FFF2-40B4-BE49-F238E27FC236}">
                  <a16:creationId xmlns:a16="http://schemas.microsoft.com/office/drawing/2014/main" id="{8BD8DED6-2979-6148-1A47-8C1609F20D42}"/>
                </a:ext>
              </a:extLst>
            </p:cNvPr>
            <p:cNvSpPr txBox="1"/>
            <p:nvPr/>
          </p:nvSpPr>
          <p:spPr>
            <a:xfrm>
              <a:off x="1982385" y="341459"/>
              <a:ext cx="1269679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 ITS</a:t>
              </a:r>
            </a:p>
          </p:txBody>
        </p:sp>
        <p:sp>
          <p:nvSpPr>
            <p:cNvPr id="61" name="TextBox 41">
              <a:extLst>
                <a:ext uri="{FF2B5EF4-FFF2-40B4-BE49-F238E27FC236}">
                  <a16:creationId xmlns:a16="http://schemas.microsoft.com/office/drawing/2014/main" id="{FA359370-15CB-9F38-FA7C-4AE0EF2684C9}"/>
                </a:ext>
              </a:extLst>
            </p:cNvPr>
            <p:cNvSpPr txBox="1"/>
            <p:nvPr/>
          </p:nvSpPr>
          <p:spPr>
            <a:xfrm>
              <a:off x="5658233" y="273408"/>
              <a:ext cx="1749700" cy="32102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002"/>
                </a:lnSpc>
                <a:spcBef>
                  <a:spcPct val="0"/>
                </a:spcBef>
              </a:pPr>
              <a:r>
                <a:rPr lang="en-US" sz="1430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 its.ac.id/</a:t>
              </a:r>
              <a:r>
                <a:rPr lang="en-US" sz="1430" dirty="0" err="1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</a:t>
              </a:r>
              <a:endParaRPr lang="en-US" sz="1430" dirty="0">
                <a:solidFill>
                  <a:srgbClr val="0070C0"/>
                </a:solidFill>
                <a:latin typeface="+mj-lt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62" name="Freeform 42">
              <a:extLst>
                <a:ext uri="{FF2B5EF4-FFF2-40B4-BE49-F238E27FC236}">
                  <a16:creationId xmlns:a16="http://schemas.microsoft.com/office/drawing/2014/main" id="{861AE216-91A9-ABD9-6A6D-45DDFC6A95D5}"/>
                </a:ext>
              </a:extLst>
            </p:cNvPr>
            <p:cNvSpPr/>
            <p:nvPr/>
          </p:nvSpPr>
          <p:spPr>
            <a:xfrm>
              <a:off x="522779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5" y="0"/>
                  </a:lnTo>
                  <a:lnTo>
                    <a:pt x="379645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4E0673F2-EA95-3BCA-730F-70B0DFF2E0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5650045"/>
              </p:ext>
            </p:extLst>
          </p:nvPr>
        </p:nvGraphicFramePr>
        <p:xfrm>
          <a:off x="1136182" y="3100386"/>
          <a:ext cx="15932619" cy="487087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53452">
                  <a:extLst>
                    <a:ext uri="{9D8B030D-6E8A-4147-A177-3AD203B41FA5}">
                      <a16:colId xmlns:a16="http://schemas.microsoft.com/office/drawing/2014/main" val="492006796"/>
                    </a:ext>
                  </a:extLst>
                </a:gridCol>
                <a:gridCol w="2462831">
                  <a:extLst>
                    <a:ext uri="{9D8B030D-6E8A-4147-A177-3AD203B41FA5}">
                      <a16:colId xmlns:a16="http://schemas.microsoft.com/office/drawing/2014/main" val="538768305"/>
                    </a:ext>
                  </a:extLst>
                </a:gridCol>
                <a:gridCol w="2371958">
                  <a:extLst>
                    <a:ext uri="{9D8B030D-6E8A-4147-A177-3AD203B41FA5}">
                      <a16:colId xmlns:a16="http://schemas.microsoft.com/office/drawing/2014/main" val="156780384"/>
                    </a:ext>
                  </a:extLst>
                </a:gridCol>
                <a:gridCol w="2001340">
                  <a:extLst>
                    <a:ext uri="{9D8B030D-6E8A-4147-A177-3AD203B41FA5}">
                      <a16:colId xmlns:a16="http://schemas.microsoft.com/office/drawing/2014/main" val="1839951686"/>
                    </a:ext>
                  </a:extLst>
                </a:gridCol>
                <a:gridCol w="2432291">
                  <a:extLst>
                    <a:ext uri="{9D8B030D-6E8A-4147-A177-3AD203B41FA5}">
                      <a16:colId xmlns:a16="http://schemas.microsoft.com/office/drawing/2014/main" val="3428675095"/>
                    </a:ext>
                  </a:extLst>
                </a:gridCol>
                <a:gridCol w="3880575">
                  <a:extLst>
                    <a:ext uri="{9D8B030D-6E8A-4147-A177-3AD203B41FA5}">
                      <a16:colId xmlns:a16="http://schemas.microsoft.com/office/drawing/2014/main" val="2624148454"/>
                    </a:ext>
                  </a:extLst>
                </a:gridCol>
                <a:gridCol w="2130172">
                  <a:extLst>
                    <a:ext uri="{9D8B030D-6E8A-4147-A177-3AD203B41FA5}">
                      <a16:colId xmlns:a16="http://schemas.microsoft.com/office/drawing/2014/main" val="66612179"/>
                    </a:ext>
                  </a:extLst>
                </a:gridCol>
              </a:tblGrid>
              <a:tr h="153783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No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+mj-lt"/>
                        </a:rPr>
                        <a:t>Judul</a:t>
                      </a:r>
                      <a:endParaRPr lang="en-US" sz="24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Nama </a:t>
                      </a:r>
                      <a:r>
                        <a:rPr lang="en-US" sz="2400" dirty="0" err="1">
                          <a:latin typeface="+mj-lt"/>
                        </a:rPr>
                        <a:t>Jurnal</a:t>
                      </a:r>
                      <a:r>
                        <a:rPr lang="en-US" sz="2400" dirty="0">
                          <a:latin typeface="+mj-lt"/>
                        </a:rPr>
                        <a:t> Internasional </a:t>
                      </a:r>
                      <a:r>
                        <a:rPr lang="en-US" sz="2400" dirty="0" err="1">
                          <a:latin typeface="+mj-lt"/>
                        </a:rPr>
                        <a:t>Terindeks</a:t>
                      </a:r>
                      <a:r>
                        <a:rPr lang="en-US" sz="2400" dirty="0">
                          <a:latin typeface="+mj-lt"/>
                        </a:rPr>
                        <a:t> Scopus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Quartile </a:t>
                      </a:r>
                      <a:r>
                        <a:rPr lang="en-US" sz="2400" dirty="0" err="1">
                          <a:latin typeface="+mj-lt"/>
                        </a:rPr>
                        <a:t>Jurnal</a:t>
                      </a:r>
                      <a:r>
                        <a:rPr lang="en-US" sz="2400" dirty="0">
                          <a:latin typeface="+mj-lt"/>
                        </a:rPr>
                        <a:t> Internasional </a:t>
                      </a:r>
                      <a:r>
                        <a:rPr lang="en-US" sz="2400" dirty="0" err="1">
                          <a:latin typeface="+mj-lt"/>
                        </a:rPr>
                        <a:t>Terindeks</a:t>
                      </a:r>
                      <a:r>
                        <a:rPr lang="en-US" sz="2400" dirty="0">
                          <a:latin typeface="+mj-lt"/>
                        </a:rPr>
                        <a:t> Scopus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PT / </a:t>
                      </a:r>
                      <a:r>
                        <a:rPr lang="en-US" sz="2400" dirty="0" err="1">
                          <a:latin typeface="+mj-lt"/>
                        </a:rPr>
                        <a:t>Instansi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Penanggung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jawab</a:t>
                      </a:r>
                      <a:endParaRPr lang="en-US" sz="24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Status</a:t>
                      </a:r>
                    </a:p>
                    <a:p>
                      <a:pPr algn="ctr"/>
                      <a:r>
                        <a:rPr lang="en-ID" sz="2400" i="1" dirty="0">
                          <a:latin typeface="+mj-lt"/>
                        </a:rPr>
                        <a:t>(Draft, Manuscript, Submitted, Under Review, Accepted, Publish)</a:t>
                      </a:r>
                      <a:endParaRPr lang="en-US" sz="2400" i="1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Link </a:t>
                      </a:r>
                      <a:r>
                        <a:rPr lang="en-US" sz="2400" dirty="0" err="1">
                          <a:latin typeface="+mj-lt"/>
                        </a:rPr>
                        <a:t>Jurnal</a:t>
                      </a:r>
                      <a:r>
                        <a:rPr lang="en-US" sz="2400" dirty="0">
                          <a:latin typeface="+mj-lt"/>
                        </a:rPr>
                        <a:t>/Artikel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858971"/>
                  </a:ext>
                </a:extLst>
              </a:tr>
              <a:tr h="800766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en-US" sz="2400" dirty="0">
                          <a:latin typeface="+mj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ITS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58702256"/>
                  </a:ext>
                </a:extLst>
              </a:tr>
              <a:tr h="800766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en-US" sz="2400">
                          <a:latin typeface="+mj-lt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Mitra </a:t>
                      </a:r>
                      <a:r>
                        <a:rPr lang="en-US" sz="2400" i="1" dirty="0">
                          <a:latin typeface="+mj-lt"/>
                        </a:rPr>
                        <a:t>(</a:t>
                      </a:r>
                      <a:r>
                        <a:rPr lang="en-US" sz="2400" i="1" dirty="0" err="1">
                          <a:latin typeface="+mj-lt"/>
                        </a:rPr>
                        <a:t>sebutkan</a:t>
                      </a:r>
                      <a:r>
                        <a:rPr lang="en-US" sz="2400" i="1" dirty="0">
                          <a:latin typeface="+mj-lt"/>
                        </a:rPr>
                        <a:t> nama </a:t>
                      </a:r>
                      <a:r>
                        <a:rPr lang="en-US" sz="2400" i="1" dirty="0" err="1">
                          <a:latin typeface="+mj-lt"/>
                        </a:rPr>
                        <a:t>mitra</a:t>
                      </a:r>
                      <a:r>
                        <a:rPr lang="en-US" sz="2400" i="1" dirty="0">
                          <a:latin typeface="+mj-lt"/>
                        </a:rPr>
                        <a:t> </a:t>
                      </a:r>
                      <a:r>
                        <a:rPr lang="en-US" sz="2400" i="1" dirty="0" err="1">
                          <a:latin typeface="+mj-lt"/>
                        </a:rPr>
                        <a:t>jika</a:t>
                      </a:r>
                      <a:r>
                        <a:rPr lang="en-US" sz="2400" i="1" dirty="0">
                          <a:latin typeface="+mj-lt"/>
                        </a:rPr>
                        <a:t> </a:t>
                      </a:r>
                      <a:r>
                        <a:rPr lang="en-US" sz="2400" i="1" dirty="0" err="1">
                          <a:latin typeface="+mj-lt"/>
                        </a:rPr>
                        <a:t>ada</a:t>
                      </a:r>
                      <a:r>
                        <a:rPr lang="en-US" sz="2400" i="1" dirty="0">
                          <a:latin typeface="+mj-lt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89954974"/>
                  </a:ext>
                </a:extLst>
              </a:tr>
              <a:tr h="96114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en-US" sz="2400" dirty="0">
                          <a:latin typeface="+mj-lt"/>
                        </a:rPr>
                        <a:t>3 </a:t>
                      </a:r>
                      <a:r>
                        <a:rPr lang="en-US" sz="2400" dirty="0" err="1">
                          <a:latin typeface="+mj-lt"/>
                        </a:rPr>
                        <a:t>dst</a:t>
                      </a:r>
                      <a:r>
                        <a:rPr lang="en-US" sz="2400" dirty="0">
                          <a:latin typeface="+mj-lt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52505907"/>
                  </a:ext>
                </a:extLst>
              </a:tr>
            </a:tbl>
          </a:graphicData>
        </a:graphic>
      </p:graphicFrame>
      <p:sp>
        <p:nvSpPr>
          <p:cNvPr id="26" name="TextBox 46">
            <a:extLst>
              <a:ext uri="{FF2B5EF4-FFF2-40B4-BE49-F238E27FC236}">
                <a16:creationId xmlns:a16="http://schemas.microsoft.com/office/drawing/2014/main" id="{07040011-439C-B85D-3D9F-817E343300CE}"/>
              </a:ext>
            </a:extLst>
          </p:cNvPr>
          <p:cNvSpPr txBox="1"/>
          <p:nvPr/>
        </p:nvSpPr>
        <p:spPr>
          <a:xfrm>
            <a:off x="11934825" y="590550"/>
            <a:ext cx="5581650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677"/>
              </a:lnSpc>
            </a:pP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Institut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Teknologi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Sepuluh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Nopember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</a:p>
        </p:txBody>
      </p:sp>
      <p:grpSp>
        <p:nvGrpSpPr>
          <p:cNvPr id="24" name="Group 33">
            <a:extLst>
              <a:ext uri="{FF2B5EF4-FFF2-40B4-BE49-F238E27FC236}">
                <a16:creationId xmlns:a16="http://schemas.microsoft.com/office/drawing/2014/main" id="{88396546-52A7-7056-03F0-3D667108DE2F}"/>
              </a:ext>
            </a:extLst>
          </p:cNvPr>
          <p:cNvGrpSpPr/>
          <p:nvPr/>
        </p:nvGrpSpPr>
        <p:grpSpPr>
          <a:xfrm>
            <a:off x="441712" y="383177"/>
            <a:ext cx="7645620" cy="774188"/>
            <a:chOff x="0" y="0"/>
            <a:chExt cx="11960594" cy="1211118"/>
          </a:xfrm>
        </p:grpSpPr>
        <p:grpSp>
          <p:nvGrpSpPr>
            <p:cNvPr id="27" name="Group 34">
              <a:extLst>
                <a:ext uri="{FF2B5EF4-FFF2-40B4-BE49-F238E27FC236}">
                  <a16:creationId xmlns:a16="http://schemas.microsoft.com/office/drawing/2014/main" id="{57FCA849-C41B-7C32-17B5-E18095292E5F}"/>
                </a:ext>
              </a:extLst>
            </p:cNvPr>
            <p:cNvGrpSpPr/>
            <p:nvPr/>
          </p:nvGrpSpPr>
          <p:grpSpPr>
            <a:xfrm>
              <a:off x="74905" y="44636"/>
              <a:ext cx="11885689" cy="1166482"/>
              <a:chOff x="0" y="0"/>
              <a:chExt cx="2044816" cy="200682"/>
            </a:xfrm>
          </p:grpSpPr>
          <p:sp>
            <p:nvSpPr>
              <p:cNvPr id="35" name="Freeform 35">
                <a:extLst>
                  <a:ext uri="{FF2B5EF4-FFF2-40B4-BE49-F238E27FC236}">
                    <a16:creationId xmlns:a16="http://schemas.microsoft.com/office/drawing/2014/main" id="{996DAB25-C71C-F0BA-2307-A3B55D2D6E06}"/>
                  </a:ext>
                </a:extLst>
              </p:cNvPr>
              <p:cNvSpPr/>
              <p:nvPr/>
            </p:nvSpPr>
            <p:spPr>
              <a:xfrm>
                <a:off x="0" y="0"/>
                <a:ext cx="2044816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44816" h="200682">
                    <a:moveTo>
                      <a:pt x="100341" y="0"/>
                    </a:moveTo>
                    <a:lnTo>
                      <a:pt x="1944475" y="0"/>
                    </a:lnTo>
                    <a:cubicBezTo>
                      <a:pt x="1999892" y="0"/>
                      <a:pt x="2044816" y="44924"/>
                      <a:pt x="2044816" y="100341"/>
                    </a:cubicBezTo>
                    <a:lnTo>
                      <a:pt x="2044816" y="100341"/>
                    </a:lnTo>
                    <a:cubicBezTo>
                      <a:pt x="2044816" y="126953"/>
                      <a:pt x="2034245" y="152475"/>
                      <a:pt x="2015427" y="171293"/>
                    </a:cubicBezTo>
                    <a:cubicBezTo>
                      <a:pt x="1996610" y="190110"/>
                      <a:pt x="1971088" y="200682"/>
                      <a:pt x="1944475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36" name="TextBox 36">
                <a:extLst>
                  <a:ext uri="{FF2B5EF4-FFF2-40B4-BE49-F238E27FC236}">
                    <a16:creationId xmlns:a16="http://schemas.microsoft.com/office/drawing/2014/main" id="{244114DE-9A2F-5BE3-0822-7C6184F5537B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44816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28" name="Group 37">
              <a:extLst>
                <a:ext uri="{FF2B5EF4-FFF2-40B4-BE49-F238E27FC236}">
                  <a16:creationId xmlns:a16="http://schemas.microsoft.com/office/drawing/2014/main" id="{6FAD5B5A-D3C2-3AE3-EF0F-3E39E612D4DC}"/>
                </a:ext>
              </a:extLst>
            </p:cNvPr>
            <p:cNvGrpSpPr/>
            <p:nvPr/>
          </p:nvGrpSpPr>
          <p:grpSpPr>
            <a:xfrm>
              <a:off x="0" y="0"/>
              <a:ext cx="11960594" cy="1166482"/>
              <a:chOff x="0" y="0"/>
              <a:chExt cx="2057703" cy="200682"/>
            </a:xfrm>
          </p:grpSpPr>
          <p:sp>
            <p:nvSpPr>
              <p:cNvPr id="33" name="Freeform 38">
                <a:extLst>
                  <a:ext uri="{FF2B5EF4-FFF2-40B4-BE49-F238E27FC236}">
                    <a16:creationId xmlns:a16="http://schemas.microsoft.com/office/drawing/2014/main" id="{DEBF6918-59B3-1951-F202-FF87B19CB0E0}"/>
                  </a:ext>
                </a:extLst>
              </p:cNvPr>
              <p:cNvSpPr/>
              <p:nvPr/>
            </p:nvSpPr>
            <p:spPr>
              <a:xfrm>
                <a:off x="0" y="0"/>
                <a:ext cx="2057703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57703" h="200682">
                    <a:moveTo>
                      <a:pt x="100341" y="0"/>
                    </a:moveTo>
                    <a:lnTo>
                      <a:pt x="1957362" y="0"/>
                    </a:lnTo>
                    <a:cubicBezTo>
                      <a:pt x="1983974" y="0"/>
                      <a:pt x="2009496" y="10572"/>
                      <a:pt x="2028314" y="29389"/>
                    </a:cubicBezTo>
                    <a:cubicBezTo>
                      <a:pt x="2047131" y="48207"/>
                      <a:pt x="2057703" y="73729"/>
                      <a:pt x="2057703" y="100341"/>
                    </a:cubicBezTo>
                    <a:lnTo>
                      <a:pt x="2057703" y="100341"/>
                    </a:lnTo>
                    <a:cubicBezTo>
                      <a:pt x="2057703" y="155758"/>
                      <a:pt x="2012779" y="200682"/>
                      <a:pt x="1957362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34" name="TextBox 39">
                <a:extLst>
                  <a:ext uri="{FF2B5EF4-FFF2-40B4-BE49-F238E27FC236}">
                    <a16:creationId xmlns:a16="http://schemas.microsoft.com/office/drawing/2014/main" id="{DD1B01A4-C35A-C685-87B4-F21AA2488605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57703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29" name="Freeform 40">
              <a:extLst>
                <a:ext uri="{FF2B5EF4-FFF2-40B4-BE49-F238E27FC236}">
                  <a16:creationId xmlns:a16="http://schemas.microsoft.com/office/drawing/2014/main" id="{3DFB7102-C0AB-D2EB-5BE3-42D454B811D3}"/>
                </a:ext>
              </a:extLst>
            </p:cNvPr>
            <p:cNvSpPr/>
            <p:nvPr/>
          </p:nvSpPr>
          <p:spPr>
            <a:xfrm>
              <a:off x="8354967" y="170064"/>
              <a:ext cx="975049" cy="826354"/>
            </a:xfrm>
            <a:custGeom>
              <a:avLst/>
              <a:gdLst/>
              <a:ahLst/>
              <a:cxnLst/>
              <a:rect l="l" t="t" r="r" b="b"/>
              <a:pathLst>
                <a:path w="975049" h="826354">
                  <a:moveTo>
                    <a:pt x="0" y="0"/>
                  </a:moveTo>
                  <a:lnTo>
                    <a:pt x="975049" y="0"/>
                  </a:lnTo>
                  <a:lnTo>
                    <a:pt x="975049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0" name="Freeform 41">
              <a:extLst>
                <a:ext uri="{FF2B5EF4-FFF2-40B4-BE49-F238E27FC236}">
                  <a16:creationId xmlns:a16="http://schemas.microsoft.com/office/drawing/2014/main" id="{7650FC8F-5864-D982-03AC-A70177C498B5}"/>
                </a:ext>
              </a:extLst>
            </p:cNvPr>
            <p:cNvSpPr/>
            <p:nvPr/>
          </p:nvSpPr>
          <p:spPr>
            <a:xfrm>
              <a:off x="484641" y="170064"/>
              <a:ext cx="5758942" cy="826354"/>
            </a:xfrm>
            <a:custGeom>
              <a:avLst/>
              <a:gdLst/>
              <a:ahLst/>
              <a:cxnLst/>
              <a:rect l="l" t="t" r="r" b="b"/>
              <a:pathLst>
                <a:path w="5758942" h="826354">
                  <a:moveTo>
                    <a:pt x="0" y="0"/>
                  </a:moveTo>
                  <a:lnTo>
                    <a:pt x="5758942" y="0"/>
                  </a:lnTo>
                  <a:lnTo>
                    <a:pt x="5758942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 l="-899" t="-5640" r="-629" b="-5013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1" name="Freeform 42">
              <a:extLst>
                <a:ext uri="{FF2B5EF4-FFF2-40B4-BE49-F238E27FC236}">
                  <a16:creationId xmlns:a16="http://schemas.microsoft.com/office/drawing/2014/main" id="{27D7B1C1-382F-C527-B4CB-90E0DCEA91E2}"/>
                </a:ext>
              </a:extLst>
            </p:cNvPr>
            <p:cNvSpPr/>
            <p:nvPr/>
          </p:nvSpPr>
          <p:spPr>
            <a:xfrm>
              <a:off x="6520912" y="170064"/>
              <a:ext cx="1554851" cy="826354"/>
            </a:xfrm>
            <a:custGeom>
              <a:avLst/>
              <a:gdLst/>
              <a:ahLst/>
              <a:cxnLst/>
              <a:rect l="l" t="t" r="r" b="b"/>
              <a:pathLst>
                <a:path w="1554851" h="826354">
                  <a:moveTo>
                    <a:pt x="0" y="0"/>
                  </a:moveTo>
                  <a:lnTo>
                    <a:pt x="1554850" y="0"/>
                  </a:lnTo>
                  <a:lnTo>
                    <a:pt x="1554850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2" name="Freeform 43">
              <a:extLst>
                <a:ext uri="{FF2B5EF4-FFF2-40B4-BE49-F238E27FC236}">
                  <a16:creationId xmlns:a16="http://schemas.microsoft.com/office/drawing/2014/main" id="{ED141053-EF1A-EE4F-1CF6-560D8054D684}"/>
                </a:ext>
              </a:extLst>
            </p:cNvPr>
            <p:cNvSpPr/>
            <p:nvPr/>
          </p:nvSpPr>
          <p:spPr>
            <a:xfrm>
              <a:off x="9589910" y="170064"/>
              <a:ext cx="1886265" cy="869687"/>
            </a:xfrm>
            <a:custGeom>
              <a:avLst/>
              <a:gdLst/>
              <a:ahLst/>
              <a:cxnLst/>
              <a:rect l="l" t="t" r="r" b="b"/>
              <a:pathLst>
                <a:path w="1886265" h="869687">
                  <a:moveTo>
                    <a:pt x="0" y="0"/>
                  </a:moveTo>
                  <a:lnTo>
                    <a:pt x="1886265" y="0"/>
                  </a:lnTo>
                  <a:lnTo>
                    <a:pt x="1886265" y="869687"/>
                  </a:lnTo>
                  <a:lnTo>
                    <a:pt x="0" y="8696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 l="-4624" t="-8357" r="-4624" b="-24166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</p:spTree>
    <p:extLst>
      <p:ext uri="{BB962C8B-B14F-4D97-AF65-F5344CB8AC3E}">
        <p14:creationId xmlns:p14="http://schemas.microsoft.com/office/powerpoint/2010/main" val="2579762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4FBDE-DF6D-D1C7-8CC6-C008B3453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B514B974-6B64-B973-6C8B-D22686C15C09}"/>
              </a:ext>
            </a:extLst>
          </p:cNvPr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>
              <a:extLst>
                <a:ext uri="{FF2B5EF4-FFF2-40B4-BE49-F238E27FC236}">
                  <a16:creationId xmlns:a16="http://schemas.microsoft.com/office/drawing/2014/main" id="{150F5BAC-EEF4-683D-A5AF-79F813D2B03F}"/>
                </a:ext>
              </a:extLst>
            </p:cNvPr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3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D258E2BE-FC3E-246E-9111-B52B2E21C44A}"/>
              </a:ext>
            </a:extLst>
          </p:cNvPr>
          <p:cNvGrpSpPr/>
          <p:nvPr/>
        </p:nvGrpSpPr>
        <p:grpSpPr>
          <a:xfrm>
            <a:off x="12011025" y="1866900"/>
            <a:ext cx="7264436" cy="8034982"/>
            <a:chOff x="0" y="0"/>
            <a:chExt cx="12166600" cy="13457125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21F72026-1FC7-7D92-D6A0-08E20A410254}"/>
                </a:ext>
              </a:extLst>
            </p:cNvPr>
            <p:cNvSpPr/>
            <p:nvPr/>
          </p:nvSpPr>
          <p:spPr>
            <a:xfrm>
              <a:off x="0" y="0"/>
              <a:ext cx="12166600" cy="13457124"/>
            </a:xfrm>
            <a:custGeom>
              <a:avLst/>
              <a:gdLst/>
              <a:ahLst/>
              <a:cxnLst/>
              <a:rect l="l" t="t" r="r" b="b"/>
              <a:pathLst>
                <a:path w="12166600" h="13457124">
                  <a:moveTo>
                    <a:pt x="0" y="0"/>
                  </a:moveTo>
                  <a:lnTo>
                    <a:pt x="12166600" y="0"/>
                  </a:lnTo>
                  <a:lnTo>
                    <a:pt x="12166600" y="13457124"/>
                  </a:lnTo>
                  <a:lnTo>
                    <a:pt x="0" y="134571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9999"/>
              </a:blip>
              <a:stretch>
                <a:fillRect t="-310" b="-310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75C199C4-6EF4-C74E-FCCE-451F1B92E57C}"/>
              </a:ext>
            </a:extLst>
          </p:cNvPr>
          <p:cNvGrpSpPr/>
          <p:nvPr/>
        </p:nvGrpSpPr>
        <p:grpSpPr>
          <a:xfrm>
            <a:off x="-47625" y="9601200"/>
            <a:ext cx="18563444" cy="685800"/>
            <a:chOff x="0" y="0"/>
            <a:chExt cx="24751259" cy="914400"/>
          </a:xfrm>
        </p:grpSpPr>
        <p:sp>
          <p:nvSpPr>
            <p:cNvPr id="7" name="Freeform 7" descr="preencoded.png">
              <a:extLst>
                <a:ext uri="{FF2B5EF4-FFF2-40B4-BE49-F238E27FC236}">
                  <a16:creationId xmlns:a16="http://schemas.microsoft.com/office/drawing/2014/main" id="{C9291283-BA6A-60B3-0CF4-B9068C1D147B}"/>
                </a:ext>
              </a:extLst>
            </p:cNvPr>
            <p:cNvSpPr/>
            <p:nvPr/>
          </p:nvSpPr>
          <p:spPr>
            <a:xfrm>
              <a:off x="0" y="0"/>
              <a:ext cx="24751260" cy="914400"/>
            </a:xfrm>
            <a:custGeom>
              <a:avLst/>
              <a:gdLst/>
              <a:ahLst/>
              <a:cxnLst/>
              <a:rect l="l" t="t" r="r" b="b"/>
              <a:pathLst>
                <a:path w="24751260" h="914400">
                  <a:moveTo>
                    <a:pt x="0" y="0"/>
                  </a:moveTo>
                  <a:lnTo>
                    <a:pt x="24751260" y="0"/>
                  </a:lnTo>
                  <a:lnTo>
                    <a:pt x="24751260" y="914400"/>
                  </a:lnTo>
                  <a:lnTo>
                    <a:pt x="0" y="914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53" b="-1023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0FB0A6AC-8017-5CA1-7F59-DCA21B2FD934}"/>
              </a:ext>
            </a:extLst>
          </p:cNvPr>
          <p:cNvGrpSpPr/>
          <p:nvPr/>
        </p:nvGrpSpPr>
        <p:grpSpPr>
          <a:xfrm>
            <a:off x="0" y="0"/>
            <a:ext cx="18288000" cy="6398924"/>
            <a:chOff x="0" y="0"/>
            <a:chExt cx="24384000" cy="8531898"/>
          </a:xfrm>
        </p:grpSpPr>
        <p:sp>
          <p:nvSpPr>
            <p:cNvPr id="9" name="Freeform 9" descr="preencoded.png">
              <a:extLst>
                <a:ext uri="{FF2B5EF4-FFF2-40B4-BE49-F238E27FC236}">
                  <a16:creationId xmlns:a16="http://schemas.microsoft.com/office/drawing/2014/main" id="{608C5B1A-7D7E-5F6D-81DD-294F96E4BF20}"/>
                </a:ext>
              </a:extLst>
            </p:cNvPr>
            <p:cNvSpPr/>
            <p:nvPr/>
          </p:nvSpPr>
          <p:spPr>
            <a:xfrm>
              <a:off x="0" y="0"/>
              <a:ext cx="24384000" cy="8531860"/>
            </a:xfrm>
            <a:custGeom>
              <a:avLst/>
              <a:gdLst/>
              <a:ahLst/>
              <a:cxnLst/>
              <a:rect l="l" t="t" r="r" b="b"/>
              <a:pathLst>
                <a:path w="24384000" h="8531860">
                  <a:moveTo>
                    <a:pt x="0" y="0"/>
                  </a:moveTo>
                  <a:lnTo>
                    <a:pt x="24384000" y="0"/>
                  </a:lnTo>
                  <a:lnTo>
                    <a:pt x="24384000" y="8531860"/>
                  </a:lnTo>
                  <a:lnTo>
                    <a:pt x="0" y="8531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154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E96111B1-8AF7-F3FF-5CCA-59A7CAD3E432}"/>
              </a:ext>
            </a:extLst>
          </p:cNvPr>
          <p:cNvGrpSpPr/>
          <p:nvPr/>
        </p:nvGrpSpPr>
        <p:grpSpPr>
          <a:xfrm>
            <a:off x="14288" y="1865329"/>
            <a:ext cx="1022480" cy="1022575"/>
            <a:chOff x="0" y="0"/>
            <a:chExt cx="1363307" cy="1363434"/>
          </a:xfrm>
        </p:grpSpPr>
        <p:sp>
          <p:nvSpPr>
            <p:cNvPr id="11" name="Freeform 11" descr="preencoded.png">
              <a:extLst>
                <a:ext uri="{FF2B5EF4-FFF2-40B4-BE49-F238E27FC236}">
                  <a16:creationId xmlns:a16="http://schemas.microsoft.com/office/drawing/2014/main" id="{19A671E0-925C-9FC3-F5B1-F4B330932213}"/>
                </a:ext>
              </a:extLst>
            </p:cNvPr>
            <p:cNvSpPr/>
            <p:nvPr/>
          </p:nvSpPr>
          <p:spPr>
            <a:xfrm>
              <a:off x="0" y="0"/>
              <a:ext cx="1363345" cy="1363472"/>
            </a:xfrm>
            <a:custGeom>
              <a:avLst/>
              <a:gdLst/>
              <a:ahLst/>
              <a:cxnLst/>
              <a:rect l="l" t="t" r="r" b="b"/>
              <a:pathLst>
                <a:path w="1363345" h="1363472">
                  <a:moveTo>
                    <a:pt x="0" y="0"/>
                  </a:moveTo>
                  <a:lnTo>
                    <a:pt x="1363345" y="0"/>
                  </a:lnTo>
                  <a:lnTo>
                    <a:pt x="1363345" y="1363472"/>
                  </a:lnTo>
                  <a:lnTo>
                    <a:pt x="0" y="1363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6" b="2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785472A3-9099-A4A7-0E8A-7EF55FDE75BF}"/>
              </a:ext>
            </a:extLst>
          </p:cNvPr>
          <p:cNvGrpSpPr/>
          <p:nvPr/>
        </p:nvGrpSpPr>
        <p:grpSpPr>
          <a:xfrm>
            <a:off x="16722604" y="8239115"/>
            <a:ext cx="1022480" cy="1022585"/>
            <a:chOff x="0" y="0"/>
            <a:chExt cx="1363307" cy="1363447"/>
          </a:xfrm>
        </p:grpSpPr>
        <p:sp>
          <p:nvSpPr>
            <p:cNvPr id="13" name="Freeform 13" descr="preencoded.png">
              <a:extLst>
                <a:ext uri="{FF2B5EF4-FFF2-40B4-BE49-F238E27FC236}">
                  <a16:creationId xmlns:a16="http://schemas.microsoft.com/office/drawing/2014/main" id="{7BB78A57-DD9C-AA3A-4950-ED974B30C2A1}"/>
                </a:ext>
              </a:extLst>
            </p:cNvPr>
            <p:cNvSpPr/>
            <p:nvPr/>
          </p:nvSpPr>
          <p:spPr>
            <a:xfrm>
              <a:off x="0" y="0"/>
              <a:ext cx="1363345" cy="1363472"/>
            </a:xfrm>
            <a:custGeom>
              <a:avLst/>
              <a:gdLst/>
              <a:ahLst/>
              <a:cxnLst/>
              <a:rect l="l" t="t" r="r" b="b"/>
              <a:pathLst>
                <a:path w="1363345" h="1363472">
                  <a:moveTo>
                    <a:pt x="0" y="0"/>
                  </a:moveTo>
                  <a:lnTo>
                    <a:pt x="1363345" y="0"/>
                  </a:lnTo>
                  <a:lnTo>
                    <a:pt x="1363345" y="1363472"/>
                  </a:lnTo>
                  <a:lnTo>
                    <a:pt x="0" y="1363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7" b="1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5F760ED3-F0C7-E0B2-C7D0-AEB2A01F7778}"/>
              </a:ext>
            </a:extLst>
          </p:cNvPr>
          <p:cNvGrpSpPr/>
          <p:nvPr/>
        </p:nvGrpSpPr>
        <p:grpSpPr>
          <a:xfrm>
            <a:off x="804783" y="292846"/>
            <a:ext cx="5960397" cy="735854"/>
            <a:chOff x="0" y="0"/>
            <a:chExt cx="7947195" cy="981138"/>
          </a:xfrm>
        </p:grpSpPr>
        <p:grpSp>
          <p:nvGrpSpPr>
            <p:cNvPr id="15" name="Group 15">
              <a:extLst>
                <a:ext uri="{FF2B5EF4-FFF2-40B4-BE49-F238E27FC236}">
                  <a16:creationId xmlns:a16="http://schemas.microsoft.com/office/drawing/2014/main" id="{7BA72661-1463-3F22-F46B-E82B5E21EFDA}"/>
                </a:ext>
              </a:extLst>
            </p:cNvPr>
            <p:cNvGrpSpPr/>
            <p:nvPr/>
          </p:nvGrpSpPr>
          <p:grpSpPr>
            <a:xfrm>
              <a:off x="49771" y="36160"/>
              <a:ext cx="7897425" cy="944978"/>
              <a:chOff x="0" y="0"/>
              <a:chExt cx="1677149" cy="200682"/>
            </a:xfrm>
          </p:grpSpPr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6281507A-170F-BE55-9ADE-E9FF32E0D505}"/>
                  </a:ext>
                </a:extLst>
              </p:cNvPr>
              <p:cNvSpPr/>
              <p:nvPr/>
            </p:nvSpPr>
            <p:spPr>
              <a:xfrm>
                <a:off x="0" y="0"/>
                <a:ext cx="167714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77149" h="200682">
                    <a:moveTo>
                      <a:pt x="52766" y="0"/>
                    </a:moveTo>
                    <a:lnTo>
                      <a:pt x="1624384" y="0"/>
                    </a:lnTo>
                    <a:cubicBezTo>
                      <a:pt x="1638378" y="0"/>
                      <a:pt x="1651799" y="5559"/>
                      <a:pt x="1661695" y="15455"/>
                    </a:cubicBezTo>
                    <a:cubicBezTo>
                      <a:pt x="1671590" y="25350"/>
                      <a:pt x="1677149" y="38771"/>
                      <a:pt x="1677149" y="52766"/>
                    </a:cubicBezTo>
                    <a:lnTo>
                      <a:pt x="1677149" y="147916"/>
                    </a:lnTo>
                    <a:cubicBezTo>
                      <a:pt x="1677149" y="161910"/>
                      <a:pt x="1671590" y="175332"/>
                      <a:pt x="1661695" y="185227"/>
                    </a:cubicBezTo>
                    <a:cubicBezTo>
                      <a:pt x="1651799" y="195123"/>
                      <a:pt x="1638378" y="200682"/>
                      <a:pt x="1624384" y="200682"/>
                    </a:cubicBezTo>
                    <a:lnTo>
                      <a:pt x="52766" y="200682"/>
                    </a:lnTo>
                    <a:cubicBezTo>
                      <a:pt x="38771" y="200682"/>
                      <a:pt x="25350" y="195123"/>
                      <a:pt x="15455" y="185227"/>
                    </a:cubicBezTo>
                    <a:cubicBezTo>
                      <a:pt x="5559" y="175332"/>
                      <a:pt x="0" y="161910"/>
                      <a:pt x="0" y="147916"/>
                    </a:cubicBezTo>
                    <a:lnTo>
                      <a:pt x="0" y="52766"/>
                    </a:lnTo>
                    <a:cubicBezTo>
                      <a:pt x="0" y="38771"/>
                      <a:pt x="5559" y="25350"/>
                      <a:pt x="15455" y="15455"/>
                    </a:cubicBezTo>
                    <a:cubicBezTo>
                      <a:pt x="25350" y="5559"/>
                      <a:pt x="38771" y="0"/>
                      <a:pt x="52766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17" name="TextBox 17">
                <a:extLst>
                  <a:ext uri="{FF2B5EF4-FFF2-40B4-BE49-F238E27FC236}">
                    <a16:creationId xmlns:a16="http://schemas.microsoft.com/office/drawing/2014/main" id="{40906811-91A0-09CF-8DFE-CC1D32E53660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167714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D45066C4-22AF-6128-FBB3-E009C25193AB}"/>
                </a:ext>
              </a:extLst>
            </p:cNvPr>
            <p:cNvGrpSpPr/>
            <p:nvPr/>
          </p:nvGrpSpPr>
          <p:grpSpPr>
            <a:xfrm>
              <a:off x="0" y="0"/>
              <a:ext cx="7947195" cy="944978"/>
              <a:chOff x="0" y="0"/>
              <a:chExt cx="1687719" cy="200682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D5B834B2-515B-3C2F-C903-1BDF8E3A5DCB}"/>
                  </a:ext>
                </a:extLst>
              </p:cNvPr>
              <p:cNvSpPr/>
              <p:nvPr/>
            </p:nvSpPr>
            <p:spPr>
              <a:xfrm>
                <a:off x="0" y="0"/>
                <a:ext cx="168771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87719" h="200682">
                    <a:moveTo>
                      <a:pt x="52435" y="0"/>
                    </a:moveTo>
                    <a:lnTo>
                      <a:pt x="1635284" y="0"/>
                    </a:lnTo>
                    <a:cubicBezTo>
                      <a:pt x="1664243" y="0"/>
                      <a:pt x="1687719" y="23476"/>
                      <a:pt x="1687719" y="52435"/>
                    </a:cubicBezTo>
                    <a:lnTo>
                      <a:pt x="1687719" y="148247"/>
                    </a:lnTo>
                    <a:cubicBezTo>
                      <a:pt x="1687719" y="177206"/>
                      <a:pt x="1664243" y="200682"/>
                      <a:pt x="1635284" y="200682"/>
                    </a:cubicBezTo>
                    <a:lnTo>
                      <a:pt x="52435" y="200682"/>
                    </a:lnTo>
                    <a:cubicBezTo>
                      <a:pt x="23476" y="200682"/>
                      <a:pt x="0" y="177206"/>
                      <a:pt x="0" y="148247"/>
                    </a:cubicBezTo>
                    <a:lnTo>
                      <a:pt x="0" y="52435"/>
                    </a:lnTo>
                    <a:cubicBezTo>
                      <a:pt x="0" y="23476"/>
                      <a:pt x="23476" y="0"/>
                      <a:pt x="5243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20" name="TextBox 20">
                <a:extLst>
                  <a:ext uri="{FF2B5EF4-FFF2-40B4-BE49-F238E27FC236}">
                    <a16:creationId xmlns:a16="http://schemas.microsoft.com/office/drawing/2014/main" id="{36AFD981-9C72-D8F7-67A4-5BEFC05A46D9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168771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71385EC3-ABCA-D1D9-D993-5FB998544C0D}"/>
                </a:ext>
              </a:extLst>
            </p:cNvPr>
            <p:cNvSpPr/>
            <p:nvPr/>
          </p:nvSpPr>
          <p:spPr>
            <a:xfrm>
              <a:off x="6768438" y="137770"/>
              <a:ext cx="789897" cy="669437"/>
            </a:xfrm>
            <a:custGeom>
              <a:avLst/>
              <a:gdLst/>
              <a:ahLst/>
              <a:cxnLst/>
              <a:rect l="l" t="t" r="r" b="b"/>
              <a:pathLst>
                <a:path w="789897" h="669437">
                  <a:moveTo>
                    <a:pt x="0" y="0"/>
                  </a:moveTo>
                  <a:lnTo>
                    <a:pt x="789897" y="0"/>
                  </a:lnTo>
                  <a:lnTo>
                    <a:pt x="789897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16C31A18-5C54-023B-82CC-755EE0E1B77D}"/>
                </a:ext>
              </a:extLst>
            </p:cNvPr>
            <p:cNvSpPr/>
            <p:nvPr/>
          </p:nvSpPr>
          <p:spPr>
            <a:xfrm>
              <a:off x="392612" y="137770"/>
              <a:ext cx="4665374" cy="669437"/>
            </a:xfrm>
            <a:custGeom>
              <a:avLst/>
              <a:gdLst/>
              <a:ahLst/>
              <a:cxnLst/>
              <a:rect l="l" t="t" r="r" b="b"/>
              <a:pathLst>
                <a:path w="4665374" h="669437">
                  <a:moveTo>
                    <a:pt x="0" y="0"/>
                  </a:moveTo>
                  <a:lnTo>
                    <a:pt x="4665374" y="0"/>
                  </a:lnTo>
                  <a:lnTo>
                    <a:pt x="4665374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899" t="-5640" r="-629" b="-5013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73DE6978-226C-B2DC-B667-0383691F1754}"/>
                </a:ext>
              </a:extLst>
            </p:cNvPr>
            <p:cNvSpPr/>
            <p:nvPr/>
          </p:nvSpPr>
          <p:spPr>
            <a:xfrm>
              <a:off x="5282653" y="137770"/>
              <a:ext cx="1259599" cy="669437"/>
            </a:xfrm>
            <a:custGeom>
              <a:avLst/>
              <a:gdLst/>
              <a:ahLst/>
              <a:cxnLst/>
              <a:rect l="l" t="t" r="r" b="b"/>
              <a:pathLst>
                <a:path w="1259599" h="669437">
                  <a:moveTo>
                    <a:pt x="0" y="0"/>
                  </a:moveTo>
                  <a:lnTo>
                    <a:pt x="1259599" y="0"/>
                  </a:lnTo>
                  <a:lnTo>
                    <a:pt x="1259599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sp>
        <p:nvSpPr>
          <p:cNvPr id="37" name="TextBox 37">
            <a:extLst>
              <a:ext uri="{FF2B5EF4-FFF2-40B4-BE49-F238E27FC236}">
                <a16:creationId xmlns:a16="http://schemas.microsoft.com/office/drawing/2014/main" id="{867A4A06-12F9-F779-D742-6D33B060C7F1}"/>
              </a:ext>
            </a:extLst>
          </p:cNvPr>
          <p:cNvSpPr txBox="1"/>
          <p:nvPr/>
        </p:nvSpPr>
        <p:spPr>
          <a:xfrm>
            <a:off x="1243775" y="1708166"/>
            <a:ext cx="15468522" cy="885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36"/>
              </a:lnSpc>
            </a:pPr>
            <a:r>
              <a:rPr lang="en-US" sz="6836" b="1" dirty="0" err="1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Capaian</a:t>
            </a:r>
            <a:r>
              <a:rPr lang="en-US" sz="6836" b="1" dirty="0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 </a:t>
            </a:r>
            <a:r>
              <a:rPr lang="en-US" sz="6836" b="1" dirty="0" err="1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Luaran</a:t>
            </a:r>
            <a:r>
              <a:rPr lang="en-US" sz="6836" b="1" dirty="0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: Seminar</a:t>
            </a:r>
          </a:p>
        </p:txBody>
      </p:sp>
      <p:grpSp>
        <p:nvGrpSpPr>
          <p:cNvPr id="39" name="Group 39">
            <a:extLst>
              <a:ext uri="{FF2B5EF4-FFF2-40B4-BE49-F238E27FC236}">
                <a16:creationId xmlns:a16="http://schemas.microsoft.com/office/drawing/2014/main" id="{54CEAA08-A883-532A-60A3-027CF946CF66}"/>
              </a:ext>
            </a:extLst>
          </p:cNvPr>
          <p:cNvGrpSpPr/>
          <p:nvPr/>
        </p:nvGrpSpPr>
        <p:grpSpPr>
          <a:xfrm>
            <a:off x="-28575" y="0"/>
            <a:ext cx="18592019" cy="1409700"/>
            <a:chOff x="0" y="0"/>
            <a:chExt cx="24789359" cy="1879600"/>
          </a:xfrm>
        </p:grpSpPr>
        <p:sp>
          <p:nvSpPr>
            <p:cNvPr id="40" name="Freeform 40" descr="preencoded.png">
              <a:extLst>
                <a:ext uri="{FF2B5EF4-FFF2-40B4-BE49-F238E27FC236}">
                  <a16:creationId xmlns:a16="http://schemas.microsoft.com/office/drawing/2014/main" id="{16142490-9D29-3C2D-E548-B3FEFDDE027D}"/>
                </a:ext>
              </a:extLst>
            </p:cNvPr>
            <p:cNvSpPr/>
            <p:nvPr/>
          </p:nvSpPr>
          <p:spPr>
            <a:xfrm>
              <a:off x="0" y="0"/>
              <a:ext cx="24789360" cy="1879600"/>
            </a:xfrm>
            <a:custGeom>
              <a:avLst/>
              <a:gdLst/>
              <a:ahLst/>
              <a:cxnLst/>
              <a:rect l="l" t="t" r="r" b="b"/>
              <a:pathLst>
                <a:path w="24789360" h="1879600">
                  <a:moveTo>
                    <a:pt x="0" y="0"/>
                  </a:moveTo>
                  <a:lnTo>
                    <a:pt x="24789360" y="0"/>
                  </a:lnTo>
                  <a:lnTo>
                    <a:pt x="24789360" y="1879600"/>
                  </a:lnTo>
                  <a:lnTo>
                    <a:pt x="0" y="187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t="-831" b="-985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52" name="Group 30">
            <a:extLst>
              <a:ext uri="{FF2B5EF4-FFF2-40B4-BE49-F238E27FC236}">
                <a16:creationId xmlns:a16="http://schemas.microsoft.com/office/drawing/2014/main" id="{8BCB400C-49AE-0549-CA7E-70C6BF7AAD42}"/>
              </a:ext>
            </a:extLst>
          </p:cNvPr>
          <p:cNvGrpSpPr/>
          <p:nvPr/>
        </p:nvGrpSpPr>
        <p:grpSpPr>
          <a:xfrm>
            <a:off x="-350607" y="9410700"/>
            <a:ext cx="9973109" cy="638175"/>
            <a:chOff x="0" y="0"/>
            <a:chExt cx="13297479" cy="850900"/>
          </a:xfrm>
        </p:grpSpPr>
        <p:grpSp>
          <p:nvGrpSpPr>
            <p:cNvPr id="53" name="Group 31">
              <a:extLst>
                <a:ext uri="{FF2B5EF4-FFF2-40B4-BE49-F238E27FC236}">
                  <a16:creationId xmlns:a16="http://schemas.microsoft.com/office/drawing/2014/main" id="{A836AC5C-8A96-A034-6138-8B1B6EA6B396}"/>
                </a:ext>
              </a:extLst>
            </p:cNvPr>
            <p:cNvGrpSpPr/>
            <p:nvPr/>
          </p:nvGrpSpPr>
          <p:grpSpPr>
            <a:xfrm>
              <a:off x="0" y="0"/>
              <a:ext cx="13297479" cy="850900"/>
              <a:chOff x="0" y="0"/>
              <a:chExt cx="2626663" cy="168079"/>
            </a:xfrm>
          </p:grpSpPr>
          <p:sp>
            <p:nvSpPr>
              <p:cNvPr id="63" name="Freeform 32">
                <a:extLst>
                  <a:ext uri="{FF2B5EF4-FFF2-40B4-BE49-F238E27FC236}">
                    <a16:creationId xmlns:a16="http://schemas.microsoft.com/office/drawing/2014/main" id="{E2FEC2D7-DCC6-4B11-E77B-51F7DA763EAD}"/>
                  </a:ext>
                </a:extLst>
              </p:cNvPr>
              <p:cNvSpPr/>
              <p:nvPr/>
            </p:nvSpPr>
            <p:spPr>
              <a:xfrm>
                <a:off x="0" y="0"/>
                <a:ext cx="2626663" cy="168079"/>
              </a:xfrm>
              <a:custGeom>
                <a:avLst/>
                <a:gdLst/>
                <a:ahLst/>
                <a:cxnLst/>
                <a:rect l="l" t="t" r="r" b="b"/>
                <a:pathLst>
                  <a:path w="2626663" h="168079">
                    <a:moveTo>
                      <a:pt x="26394" y="0"/>
                    </a:moveTo>
                    <a:lnTo>
                      <a:pt x="2600269" y="0"/>
                    </a:lnTo>
                    <a:cubicBezTo>
                      <a:pt x="2614846" y="0"/>
                      <a:pt x="2626663" y="11817"/>
                      <a:pt x="2626663" y="26394"/>
                    </a:cubicBezTo>
                    <a:lnTo>
                      <a:pt x="2626663" y="141686"/>
                    </a:lnTo>
                    <a:cubicBezTo>
                      <a:pt x="2626663" y="148685"/>
                      <a:pt x="2623882" y="155399"/>
                      <a:pt x="2618932" y="160349"/>
                    </a:cubicBezTo>
                    <a:cubicBezTo>
                      <a:pt x="2613982" y="165298"/>
                      <a:pt x="2607269" y="168079"/>
                      <a:pt x="2600269" y="168079"/>
                    </a:cubicBezTo>
                    <a:lnTo>
                      <a:pt x="26394" y="168079"/>
                    </a:lnTo>
                    <a:cubicBezTo>
                      <a:pt x="19394" y="168079"/>
                      <a:pt x="12680" y="165298"/>
                      <a:pt x="7730" y="160349"/>
                    </a:cubicBezTo>
                    <a:cubicBezTo>
                      <a:pt x="2781" y="155399"/>
                      <a:pt x="0" y="148685"/>
                      <a:pt x="0" y="141686"/>
                    </a:cubicBezTo>
                    <a:lnTo>
                      <a:pt x="0" y="26394"/>
                    </a:lnTo>
                    <a:cubicBezTo>
                      <a:pt x="0" y="19394"/>
                      <a:pt x="2781" y="12680"/>
                      <a:pt x="7730" y="7730"/>
                    </a:cubicBezTo>
                    <a:cubicBezTo>
                      <a:pt x="12680" y="2781"/>
                      <a:pt x="19394" y="0"/>
                      <a:pt x="2639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64" name="TextBox 33">
                <a:extLst>
                  <a:ext uri="{FF2B5EF4-FFF2-40B4-BE49-F238E27FC236}">
                    <a16:creationId xmlns:a16="http://schemas.microsoft.com/office/drawing/2014/main" id="{66F51FC4-2A8F-FCF3-5D48-85B7C888B981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2626663" cy="1776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77"/>
                  </a:lnSpc>
                </a:pPr>
                <a:endParaRPr/>
              </a:p>
            </p:txBody>
          </p:sp>
        </p:grpSp>
        <p:sp>
          <p:nvSpPr>
            <p:cNvPr id="54" name="AutoShape 34">
              <a:extLst>
                <a:ext uri="{FF2B5EF4-FFF2-40B4-BE49-F238E27FC236}">
                  <a16:creationId xmlns:a16="http://schemas.microsoft.com/office/drawing/2014/main" id="{F4EBB8E1-2324-15B7-CD66-0370F203388F}"/>
                </a:ext>
              </a:extLst>
            </p:cNvPr>
            <p:cNvSpPr/>
            <p:nvPr/>
          </p:nvSpPr>
          <p:spPr>
            <a:xfrm flipV="1">
              <a:off x="7552484" y="452392"/>
              <a:ext cx="4575350" cy="7802"/>
            </a:xfrm>
            <a:prstGeom prst="line">
              <a:avLst/>
            </a:prstGeom>
            <a:ln w="25400" cap="flat">
              <a:solidFill>
                <a:srgbClr val="0070C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55" name="Freeform 35">
              <a:extLst>
                <a:ext uri="{FF2B5EF4-FFF2-40B4-BE49-F238E27FC236}">
                  <a16:creationId xmlns:a16="http://schemas.microsoft.com/office/drawing/2014/main" id="{F7754FEF-8BD0-AD4E-B89B-F2514CA6AF63}"/>
                </a:ext>
              </a:extLst>
            </p:cNvPr>
            <p:cNvSpPr/>
            <p:nvPr/>
          </p:nvSpPr>
          <p:spPr>
            <a:xfrm>
              <a:off x="151384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6" name="TextBox 36">
              <a:extLst>
                <a:ext uri="{FF2B5EF4-FFF2-40B4-BE49-F238E27FC236}">
                  <a16:creationId xmlns:a16="http://schemas.microsoft.com/office/drawing/2014/main" id="{B4843D4F-A52B-85AF-6BB1-772D57E6646C}"/>
                </a:ext>
              </a:extLst>
            </p:cNvPr>
            <p:cNvSpPr txBox="1"/>
            <p:nvPr/>
          </p:nvSpPr>
          <p:spPr>
            <a:xfrm>
              <a:off x="4134112" y="341459"/>
              <a:ext cx="1017477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its_drpm   </a:t>
              </a:r>
            </a:p>
          </p:txBody>
        </p:sp>
        <p:sp>
          <p:nvSpPr>
            <p:cNvPr id="57" name="Freeform 37">
              <a:extLst>
                <a:ext uri="{FF2B5EF4-FFF2-40B4-BE49-F238E27FC236}">
                  <a16:creationId xmlns:a16="http://schemas.microsoft.com/office/drawing/2014/main" id="{30C806F5-EB9D-D27D-8C89-5FE5AD140A6A}"/>
                </a:ext>
              </a:extLst>
            </p:cNvPr>
            <p:cNvSpPr/>
            <p:nvPr/>
          </p:nvSpPr>
          <p:spPr>
            <a:xfrm rot="5400000">
              <a:off x="12510713" y="148296"/>
              <a:ext cx="139058" cy="554217"/>
            </a:xfrm>
            <a:custGeom>
              <a:avLst/>
              <a:gdLst/>
              <a:ahLst/>
              <a:cxnLst/>
              <a:rect l="l" t="t" r="r" b="b"/>
              <a:pathLst>
                <a:path w="139058" h="554217">
                  <a:moveTo>
                    <a:pt x="0" y="0"/>
                  </a:moveTo>
                  <a:lnTo>
                    <a:pt x="139057" y="0"/>
                  </a:lnTo>
                  <a:lnTo>
                    <a:pt x="139057" y="554217"/>
                  </a:lnTo>
                  <a:lnTo>
                    <a:pt x="0" y="55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t="-181" b="-181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8" name="Freeform 38">
              <a:extLst>
                <a:ext uri="{FF2B5EF4-FFF2-40B4-BE49-F238E27FC236}">
                  <a16:creationId xmlns:a16="http://schemas.microsoft.com/office/drawing/2014/main" id="{BF050BF3-7FBF-F7C0-916D-CFAB2BCB29AB}"/>
                </a:ext>
              </a:extLst>
            </p:cNvPr>
            <p:cNvSpPr/>
            <p:nvPr/>
          </p:nvSpPr>
          <p:spPr>
            <a:xfrm>
              <a:off x="3701264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9" name="Freeform 39">
              <a:extLst>
                <a:ext uri="{FF2B5EF4-FFF2-40B4-BE49-F238E27FC236}">
                  <a16:creationId xmlns:a16="http://schemas.microsoft.com/office/drawing/2014/main" id="{9E438468-87E6-D05C-84FC-BFD97383F5A0}"/>
                </a:ext>
              </a:extLst>
            </p:cNvPr>
            <p:cNvSpPr/>
            <p:nvPr/>
          </p:nvSpPr>
          <p:spPr>
            <a:xfrm>
              <a:off x="1040039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60" name="TextBox 40">
              <a:extLst>
                <a:ext uri="{FF2B5EF4-FFF2-40B4-BE49-F238E27FC236}">
                  <a16:creationId xmlns:a16="http://schemas.microsoft.com/office/drawing/2014/main" id="{2FED47EF-B0E7-B328-C373-8DBBE28BE44C}"/>
                </a:ext>
              </a:extLst>
            </p:cNvPr>
            <p:cNvSpPr txBox="1"/>
            <p:nvPr/>
          </p:nvSpPr>
          <p:spPr>
            <a:xfrm>
              <a:off x="1982385" y="341459"/>
              <a:ext cx="1269679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 ITS</a:t>
              </a:r>
            </a:p>
          </p:txBody>
        </p:sp>
        <p:sp>
          <p:nvSpPr>
            <p:cNvPr id="61" name="TextBox 41">
              <a:extLst>
                <a:ext uri="{FF2B5EF4-FFF2-40B4-BE49-F238E27FC236}">
                  <a16:creationId xmlns:a16="http://schemas.microsoft.com/office/drawing/2014/main" id="{F6DCF206-71A6-AC20-47BC-D37E9E26807F}"/>
                </a:ext>
              </a:extLst>
            </p:cNvPr>
            <p:cNvSpPr txBox="1"/>
            <p:nvPr/>
          </p:nvSpPr>
          <p:spPr>
            <a:xfrm>
              <a:off x="5658233" y="273408"/>
              <a:ext cx="1749700" cy="32102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002"/>
                </a:lnSpc>
                <a:spcBef>
                  <a:spcPct val="0"/>
                </a:spcBef>
              </a:pPr>
              <a:r>
                <a:rPr lang="en-US" sz="1430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 its.ac.id/</a:t>
              </a:r>
              <a:r>
                <a:rPr lang="en-US" sz="1430" dirty="0" err="1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</a:t>
              </a:r>
              <a:endParaRPr lang="en-US" sz="1430" dirty="0">
                <a:solidFill>
                  <a:srgbClr val="0070C0"/>
                </a:solidFill>
                <a:latin typeface="+mj-lt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62" name="Freeform 42">
              <a:extLst>
                <a:ext uri="{FF2B5EF4-FFF2-40B4-BE49-F238E27FC236}">
                  <a16:creationId xmlns:a16="http://schemas.microsoft.com/office/drawing/2014/main" id="{092970E7-B7D6-31E1-4F5F-B034E17A43CE}"/>
                </a:ext>
              </a:extLst>
            </p:cNvPr>
            <p:cNvSpPr/>
            <p:nvPr/>
          </p:nvSpPr>
          <p:spPr>
            <a:xfrm>
              <a:off x="522779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5" y="0"/>
                  </a:lnTo>
                  <a:lnTo>
                    <a:pt x="379645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011335E5-E60A-7D3C-E914-E9A2FF0A2A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1461432"/>
              </p:ext>
            </p:extLst>
          </p:nvPr>
        </p:nvGraphicFramePr>
        <p:xfrm>
          <a:off x="1136182" y="3100386"/>
          <a:ext cx="16085018" cy="410051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21891">
                  <a:extLst>
                    <a:ext uri="{9D8B030D-6E8A-4147-A177-3AD203B41FA5}">
                      <a16:colId xmlns:a16="http://schemas.microsoft.com/office/drawing/2014/main" val="492006796"/>
                    </a:ext>
                  </a:extLst>
                </a:gridCol>
                <a:gridCol w="5895327">
                  <a:extLst>
                    <a:ext uri="{9D8B030D-6E8A-4147-A177-3AD203B41FA5}">
                      <a16:colId xmlns:a16="http://schemas.microsoft.com/office/drawing/2014/main" val="538768305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156780384"/>
                    </a:ext>
                  </a:extLst>
                </a:gridCol>
                <a:gridCol w="5181600">
                  <a:extLst>
                    <a:ext uri="{9D8B030D-6E8A-4147-A177-3AD203B41FA5}">
                      <a16:colId xmlns:a16="http://schemas.microsoft.com/office/drawing/2014/main" val="2624148454"/>
                    </a:ext>
                  </a:extLst>
                </a:gridCol>
              </a:tblGrid>
              <a:tr h="153783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No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+mj-lt"/>
                        </a:rPr>
                        <a:t>Judul</a:t>
                      </a:r>
                      <a:endParaRPr lang="en-US" sz="24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Detil Konferensi </a:t>
                      </a:r>
                      <a:endParaRPr lang="en-US" sz="240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id-ID" sz="24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(Nama, penyelenggara, tempat, tanggal)</a:t>
                      </a:r>
                      <a:endParaRPr lang="en-US" sz="32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Status</a:t>
                      </a:r>
                    </a:p>
                    <a:p>
                      <a:pPr algn="ctr"/>
                      <a:r>
                        <a:rPr lang="en-ID" sz="2400" i="1" dirty="0">
                          <a:latin typeface="+mj-lt"/>
                        </a:rPr>
                        <a:t>(Draft, Manuscript, Submitted, Under Review, Accepted, Publish)</a:t>
                      </a:r>
                      <a:endParaRPr lang="en-US" sz="2400" i="1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858971"/>
                  </a:ext>
                </a:extLst>
              </a:tr>
              <a:tr h="800766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en-US" sz="2400" dirty="0">
                          <a:latin typeface="+mj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58702256"/>
                  </a:ext>
                </a:extLst>
              </a:tr>
              <a:tr h="800766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en-US" sz="2400">
                          <a:latin typeface="+mj-lt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89954974"/>
                  </a:ext>
                </a:extLst>
              </a:tr>
              <a:tr h="96114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en-US" sz="2400" dirty="0">
                          <a:latin typeface="+mj-lt"/>
                        </a:rPr>
                        <a:t>3 </a:t>
                      </a:r>
                      <a:r>
                        <a:rPr lang="en-US" sz="2400" dirty="0" err="1">
                          <a:latin typeface="+mj-lt"/>
                        </a:rPr>
                        <a:t>dst</a:t>
                      </a:r>
                      <a:r>
                        <a:rPr lang="en-US" sz="2400" dirty="0">
                          <a:latin typeface="+mj-lt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52505907"/>
                  </a:ext>
                </a:extLst>
              </a:tr>
            </a:tbl>
          </a:graphicData>
        </a:graphic>
      </p:graphicFrame>
      <p:sp>
        <p:nvSpPr>
          <p:cNvPr id="26" name="TextBox 46">
            <a:extLst>
              <a:ext uri="{FF2B5EF4-FFF2-40B4-BE49-F238E27FC236}">
                <a16:creationId xmlns:a16="http://schemas.microsoft.com/office/drawing/2014/main" id="{E7F4941D-AACD-6DF5-57CA-BAC1CFA424EB}"/>
              </a:ext>
            </a:extLst>
          </p:cNvPr>
          <p:cNvSpPr txBox="1"/>
          <p:nvPr/>
        </p:nvSpPr>
        <p:spPr>
          <a:xfrm>
            <a:off x="11934825" y="590550"/>
            <a:ext cx="5581650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677"/>
              </a:lnSpc>
            </a:pP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Institut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Teknologi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Sepuluh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Nopember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</a:p>
        </p:txBody>
      </p:sp>
      <p:grpSp>
        <p:nvGrpSpPr>
          <p:cNvPr id="24" name="Group 33">
            <a:extLst>
              <a:ext uri="{FF2B5EF4-FFF2-40B4-BE49-F238E27FC236}">
                <a16:creationId xmlns:a16="http://schemas.microsoft.com/office/drawing/2014/main" id="{FFF2B618-26C0-FD00-FE9F-C1B20BB351D6}"/>
              </a:ext>
            </a:extLst>
          </p:cNvPr>
          <p:cNvGrpSpPr/>
          <p:nvPr/>
        </p:nvGrpSpPr>
        <p:grpSpPr>
          <a:xfrm>
            <a:off x="441712" y="383177"/>
            <a:ext cx="7645620" cy="774188"/>
            <a:chOff x="0" y="0"/>
            <a:chExt cx="11960594" cy="1211118"/>
          </a:xfrm>
        </p:grpSpPr>
        <p:grpSp>
          <p:nvGrpSpPr>
            <p:cNvPr id="27" name="Group 34">
              <a:extLst>
                <a:ext uri="{FF2B5EF4-FFF2-40B4-BE49-F238E27FC236}">
                  <a16:creationId xmlns:a16="http://schemas.microsoft.com/office/drawing/2014/main" id="{AD5E9035-9793-8263-4048-CF3FB9572C35}"/>
                </a:ext>
              </a:extLst>
            </p:cNvPr>
            <p:cNvGrpSpPr/>
            <p:nvPr/>
          </p:nvGrpSpPr>
          <p:grpSpPr>
            <a:xfrm>
              <a:off x="74905" y="44636"/>
              <a:ext cx="11885689" cy="1166482"/>
              <a:chOff x="0" y="0"/>
              <a:chExt cx="2044816" cy="200682"/>
            </a:xfrm>
          </p:grpSpPr>
          <p:sp>
            <p:nvSpPr>
              <p:cNvPr id="35" name="Freeform 35">
                <a:extLst>
                  <a:ext uri="{FF2B5EF4-FFF2-40B4-BE49-F238E27FC236}">
                    <a16:creationId xmlns:a16="http://schemas.microsoft.com/office/drawing/2014/main" id="{BE51FB09-4057-CC6E-C366-F0E2C40F3B5D}"/>
                  </a:ext>
                </a:extLst>
              </p:cNvPr>
              <p:cNvSpPr/>
              <p:nvPr/>
            </p:nvSpPr>
            <p:spPr>
              <a:xfrm>
                <a:off x="0" y="0"/>
                <a:ext cx="2044816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44816" h="200682">
                    <a:moveTo>
                      <a:pt x="100341" y="0"/>
                    </a:moveTo>
                    <a:lnTo>
                      <a:pt x="1944475" y="0"/>
                    </a:lnTo>
                    <a:cubicBezTo>
                      <a:pt x="1999892" y="0"/>
                      <a:pt x="2044816" y="44924"/>
                      <a:pt x="2044816" y="100341"/>
                    </a:cubicBezTo>
                    <a:lnTo>
                      <a:pt x="2044816" y="100341"/>
                    </a:lnTo>
                    <a:cubicBezTo>
                      <a:pt x="2044816" y="126953"/>
                      <a:pt x="2034245" y="152475"/>
                      <a:pt x="2015427" y="171293"/>
                    </a:cubicBezTo>
                    <a:cubicBezTo>
                      <a:pt x="1996610" y="190110"/>
                      <a:pt x="1971088" y="200682"/>
                      <a:pt x="1944475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36" name="TextBox 36">
                <a:extLst>
                  <a:ext uri="{FF2B5EF4-FFF2-40B4-BE49-F238E27FC236}">
                    <a16:creationId xmlns:a16="http://schemas.microsoft.com/office/drawing/2014/main" id="{1944C788-F5D9-D8D8-9D35-DD36134A0386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44816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28" name="Group 37">
              <a:extLst>
                <a:ext uri="{FF2B5EF4-FFF2-40B4-BE49-F238E27FC236}">
                  <a16:creationId xmlns:a16="http://schemas.microsoft.com/office/drawing/2014/main" id="{ECF5E532-62BE-02B7-B089-A8316EF2063D}"/>
                </a:ext>
              </a:extLst>
            </p:cNvPr>
            <p:cNvGrpSpPr/>
            <p:nvPr/>
          </p:nvGrpSpPr>
          <p:grpSpPr>
            <a:xfrm>
              <a:off x="0" y="0"/>
              <a:ext cx="11960594" cy="1166482"/>
              <a:chOff x="0" y="0"/>
              <a:chExt cx="2057703" cy="200682"/>
            </a:xfrm>
          </p:grpSpPr>
          <p:sp>
            <p:nvSpPr>
              <p:cNvPr id="33" name="Freeform 38">
                <a:extLst>
                  <a:ext uri="{FF2B5EF4-FFF2-40B4-BE49-F238E27FC236}">
                    <a16:creationId xmlns:a16="http://schemas.microsoft.com/office/drawing/2014/main" id="{BE71C8D4-3642-E151-5F83-C2EEE9F5EDBA}"/>
                  </a:ext>
                </a:extLst>
              </p:cNvPr>
              <p:cNvSpPr/>
              <p:nvPr/>
            </p:nvSpPr>
            <p:spPr>
              <a:xfrm>
                <a:off x="0" y="0"/>
                <a:ext cx="2057703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57703" h="200682">
                    <a:moveTo>
                      <a:pt x="100341" y="0"/>
                    </a:moveTo>
                    <a:lnTo>
                      <a:pt x="1957362" y="0"/>
                    </a:lnTo>
                    <a:cubicBezTo>
                      <a:pt x="1983974" y="0"/>
                      <a:pt x="2009496" y="10572"/>
                      <a:pt x="2028314" y="29389"/>
                    </a:cubicBezTo>
                    <a:cubicBezTo>
                      <a:pt x="2047131" y="48207"/>
                      <a:pt x="2057703" y="73729"/>
                      <a:pt x="2057703" y="100341"/>
                    </a:cubicBezTo>
                    <a:lnTo>
                      <a:pt x="2057703" y="100341"/>
                    </a:lnTo>
                    <a:cubicBezTo>
                      <a:pt x="2057703" y="155758"/>
                      <a:pt x="2012779" y="200682"/>
                      <a:pt x="1957362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34" name="TextBox 39">
                <a:extLst>
                  <a:ext uri="{FF2B5EF4-FFF2-40B4-BE49-F238E27FC236}">
                    <a16:creationId xmlns:a16="http://schemas.microsoft.com/office/drawing/2014/main" id="{A35FAD11-3D03-EC9E-7BE2-4B1E1F8FCDDF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57703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29" name="Freeform 40">
              <a:extLst>
                <a:ext uri="{FF2B5EF4-FFF2-40B4-BE49-F238E27FC236}">
                  <a16:creationId xmlns:a16="http://schemas.microsoft.com/office/drawing/2014/main" id="{96ABCFAC-795B-15AD-AA1A-4BB018682BA2}"/>
                </a:ext>
              </a:extLst>
            </p:cNvPr>
            <p:cNvSpPr/>
            <p:nvPr/>
          </p:nvSpPr>
          <p:spPr>
            <a:xfrm>
              <a:off x="8354967" y="170064"/>
              <a:ext cx="975049" cy="826354"/>
            </a:xfrm>
            <a:custGeom>
              <a:avLst/>
              <a:gdLst/>
              <a:ahLst/>
              <a:cxnLst/>
              <a:rect l="l" t="t" r="r" b="b"/>
              <a:pathLst>
                <a:path w="975049" h="826354">
                  <a:moveTo>
                    <a:pt x="0" y="0"/>
                  </a:moveTo>
                  <a:lnTo>
                    <a:pt x="975049" y="0"/>
                  </a:lnTo>
                  <a:lnTo>
                    <a:pt x="975049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0" name="Freeform 41">
              <a:extLst>
                <a:ext uri="{FF2B5EF4-FFF2-40B4-BE49-F238E27FC236}">
                  <a16:creationId xmlns:a16="http://schemas.microsoft.com/office/drawing/2014/main" id="{22EA01AC-73CD-25C0-F557-626A3440A57B}"/>
                </a:ext>
              </a:extLst>
            </p:cNvPr>
            <p:cNvSpPr/>
            <p:nvPr/>
          </p:nvSpPr>
          <p:spPr>
            <a:xfrm>
              <a:off x="484641" y="170064"/>
              <a:ext cx="5758942" cy="826354"/>
            </a:xfrm>
            <a:custGeom>
              <a:avLst/>
              <a:gdLst/>
              <a:ahLst/>
              <a:cxnLst/>
              <a:rect l="l" t="t" r="r" b="b"/>
              <a:pathLst>
                <a:path w="5758942" h="826354">
                  <a:moveTo>
                    <a:pt x="0" y="0"/>
                  </a:moveTo>
                  <a:lnTo>
                    <a:pt x="5758942" y="0"/>
                  </a:lnTo>
                  <a:lnTo>
                    <a:pt x="5758942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 l="-899" t="-5640" r="-629" b="-5013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1" name="Freeform 42">
              <a:extLst>
                <a:ext uri="{FF2B5EF4-FFF2-40B4-BE49-F238E27FC236}">
                  <a16:creationId xmlns:a16="http://schemas.microsoft.com/office/drawing/2014/main" id="{1B63DCB2-6308-C5AE-101A-2B31D3BE8648}"/>
                </a:ext>
              </a:extLst>
            </p:cNvPr>
            <p:cNvSpPr/>
            <p:nvPr/>
          </p:nvSpPr>
          <p:spPr>
            <a:xfrm>
              <a:off x="6520912" y="170064"/>
              <a:ext cx="1554851" cy="826354"/>
            </a:xfrm>
            <a:custGeom>
              <a:avLst/>
              <a:gdLst/>
              <a:ahLst/>
              <a:cxnLst/>
              <a:rect l="l" t="t" r="r" b="b"/>
              <a:pathLst>
                <a:path w="1554851" h="826354">
                  <a:moveTo>
                    <a:pt x="0" y="0"/>
                  </a:moveTo>
                  <a:lnTo>
                    <a:pt x="1554850" y="0"/>
                  </a:lnTo>
                  <a:lnTo>
                    <a:pt x="1554850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2" name="Freeform 43">
              <a:extLst>
                <a:ext uri="{FF2B5EF4-FFF2-40B4-BE49-F238E27FC236}">
                  <a16:creationId xmlns:a16="http://schemas.microsoft.com/office/drawing/2014/main" id="{2C4249C9-0FD7-1D2B-531A-DCE04ACFDCD9}"/>
                </a:ext>
              </a:extLst>
            </p:cNvPr>
            <p:cNvSpPr/>
            <p:nvPr/>
          </p:nvSpPr>
          <p:spPr>
            <a:xfrm>
              <a:off x="9589910" y="170064"/>
              <a:ext cx="1886265" cy="869687"/>
            </a:xfrm>
            <a:custGeom>
              <a:avLst/>
              <a:gdLst/>
              <a:ahLst/>
              <a:cxnLst/>
              <a:rect l="l" t="t" r="r" b="b"/>
              <a:pathLst>
                <a:path w="1886265" h="869687">
                  <a:moveTo>
                    <a:pt x="0" y="0"/>
                  </a:moveTo>
                  <a:lnTo>
                    <a:pt x="1886265" y="0"/>
                  </a:lnTo>
                  <a:lnTo>
                    <a:pt x="1886265" y="869687"/>
                  </a:lnTo>
                  <a:lnTo>
                    <a:pt x="0" y="8696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 l="-4624" t="-8357" r="-4624" b="-24166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</p:spTree>
    <p:extLst>
      <p:ext uri="{BB962C8B-B14F-4D97-AF65-F5344CB8AC3E}">
        <p14:creationId xmlns:p14="http://schemas.microsoft.com/office/powerpoint/2010/main" val="777073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31ECDB-ABC0-5178-6EBB-AC7492874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DAC83964-9C91-F635-4153-38AD6E8E4AA5}"/>
              </a:ext>
            </a:extLst>
          </p:cNvPr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>
              <a:extLst>
                <a:ext uri="{FF2B5EF4-FFF2-40B4-BE49-F238E27FC236}">
                  <a16:creationId xmlns:a16="http://schemas.microsoft.com/office/drawing/2014/main" id="{F96CBDD8-4F38-8A67-6C87-840EEE1F4788}"/>
                </a:ext>
              </a:extLst>
            </p:cNvPr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3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C5947511-997A-6C52-A3A4-F69866737110}"/>
              </a:ext>
            </a:extLst>
          </p:cNvPr>
          <p:cNvGrpSpPr/>
          <p:nvPr/>
        </p:nvGrpSpPr>
        <p:grpSpPr>
          <a:xfrm>
            <a:off x="12011025" y="1866900"/>
            <a:ext cx="7264436" cy="8034982"/>
            <a:chOff x="0" y="0"/>
            <a:chExt cx="12166600" cy="13457125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B34157D0-288C-BD61-1CF0-45D324B36640}"/>
                </a:ext>
              </a:extLst>
            </p:cNvPr>
            <p:cNvSpPr/>
            <p:nvPr/>
          </p:nvSpPr>
          <p:spPr>
            <a:xfrm>
              <a:off x="0" y="0"/>
              <a:ext cx="12166600" cy="13457124"/>
            </a:xfrm>
            <a:custGeom>
              <a:avLst/>
              <a:gdLst/>
              <a:ahLst/>
              <a:cxnLst/>
              <a:rect l="l" t="t" r="r" b="b"/>
              <a:pathLst>
                <a:path w="12166600" h="13457124">
                  <a:moveTo>
                    <a:pt x="0" y="0"/>
                  </a:moveTo>
                  <a:lnTo>
                    <a:pt x="12166600" y="0"/>
                  </a:lnTo>
                  <a:lnTo>
                    <a:pt x="12166600" y="13457124"/>
                  </a:lnTo>
                  <a:lnTo>
                    <a:pt x="0" y="134571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9999"/>
              </a:blip>
              <a:stretch>
                <a:fillRect t="-310" b="-310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F0D10514-7B38-990D-BB13-73EBC580D473}"/>
              </a:ext>
            </a:extLst>
          </p:cNvPr>
          <p:cNvGrpSpPr/>
          <p:nvPr/>
        </p:nvGrpSpPr>
        <p:grpSpPr>
          <a:xfrm>
            <a:off x="-47625" y="9601200"/>
            <a:ext cx="18563444" cy="685800"/>
            <a:chOff x="0" y="0"/>
            <a:chExt cx="24751259" cy="914400"/>
          </a:xfrm>
        </p:grpSpPr>
        <p:sp>
          <p:nvSpPr>
            <p:cNvPr id="7" name="Freeform 7" descr="preencoded.png">
              <a:extLst>
                <a:ext uri="{FF2B5EF4-FFF2-40B4-BE49-F238E27FC236}">
                  <a16:creationId xmlns:a16="http://schemas.microsoft.com/office/drawing/2014/main" id="{E9734B78-D8FB-679C-25B4-2AB3FFA4AB2E}"/>
                </a:ext>
              </a:extLst>
            </p:cNvPr>
            <p:cNvSpPr/>
            <p:nvPr/>
          </p:nvSpPr>
          <p:spPr>
            <a:xfrm>
              <a:off x="0" y="0"/>
              <a:ext cx="24751260" cy="914400"/>
            </a:xfrm>
            <a:custGeom>
              <a:avLst/>
              <a:gdLst/>
              <a:ahLst/>
              <a:cxnLst/>
              <a:rect l="l" t="t" r="r" b="b"/>
              <a:pathLst>
                <a:path w="24751260" h="914400">
                  <a:moveTo>
                    <a:pt x="0" y="0"/>
                  </a:moveTo>
                  <a:lnTo>
                    <a:pt x="24751260" y="0"/>
                  </a:lnTo>
                  <a:lnTo>
                    <a:pt x="24751260" y="914400"/>
                  </a:lnTo>
                  <a:lnTo>
                    <a:pt x="0" y="914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53" b="-1023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A3F2D53F-8619-C34B-A326-B9E3C6F29178}"/>
              </a:ext>
            </a:extLst>
          </p:cNvPr>
          <p:cNvGrpSpPr/>
          <p:nvPr/>
        </p:nvGrpSpPr>
        <p:grpSpPr>
          <a:xfrm>
            <a:off x="0" y="0"/>
            <a:ext cx="18288000" cy="6398924"/>
            <a:chOff x="0" y="0"/>
            <a:chExt cx="24384000" cy="8531898"/>
          </a:xfrm>
        </p:grpSpPr>
        <p:sp>
          <p:nvSpPr>
            <p:cNvPr id="9" name="Freeform 9" descr="preencoded.png">
              <a:extLst>
                <a:ext uri="{FF2B5EF4-FFF2-40B4-BE49-F238E27FC236}">
                  <a16:creationId xmlns:a16="http://schemas.microsoft.com/office/drawing/2014/main" id="{3A338A28-B5E6-1468-10ED-B172A4E25306}"/>
                </a:ext>
              </a:extLst>
            </p:cNvPr>
            <p:cNvSpPr/>
            <p:nvPr/>
          </p:nvSpPr>
          <p:spPr>
            <a:xfrm>
              <a:off x="0" y="0"/>
              <a:ext cx="24384000" cy="8531860"/>
            </a:xfrm>
            <a:custGeom>
              <a:avLst/>
              <a:gdLst/>
              <a:ahLst/>
              <a:cxnLst/>
              <a:rect l="l" t="t" r="r" b="b"/>
              <a:pathLst>
                <a:path w="24384000" h="8531860">
                  <a:moveTo>
                    <a:pt x="0" y="0"/>
                  </a:moveTo>
                  <a:lnTo>
                    <a:pt x="24384000" y="0"/>
                  </a:lnTo>
                  <a:lnTo>
                    <a:pt x="24384000" y="8531860"/>
                  </a:lnTo>
                  <a:lnTo>
                    <a:pt x="0" y="8531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154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2C73EF89-AADF-D830-57FD-FD5065F56397}"/>
              </a:ext>
            </a:extLst>
          </p:cNvPr>
          <p:cNvGrpSpPr/>
          <p:nvPr/>
        </p:nvGrpSpPr>
        <p:grpSpPr>
          <a:xfrm>
            <a:off x="14288" y="1865329"/>
            <a:ext cx="1022480" cy="1022575"/>
            <a:chOff x="0" y="0"/>
            <a:chExt cx="1363307" cy="1363434"/>
          </a:xfrm>
        </p:grpSpPr>
        <p:sp>
          <p:nvSpPr>
            <p:cNvPr id="11" name="Freeform 11" descr="preencoded.png">
              <a:extLst>
                <a:ext uri="{FF2B5EF4-FFF2-40B4-BE49-F238E27FC236}">
                  <a16:creationId xmlns:a16="http://schemas.microsoft.com/office/drawing/2014/main" id="{0243B2DF-3AB1-7957-38A4-A0A87BE2E254}"/>
                </a:ext>
              </a:extLst>
            </p:cNvPr>
            <p:cNvSpPr/>
            <p:nvPr/>
          </p:nvSpPr>
          <p:spPr>
            <a:xfrm>
              <a:off x="0" y="0"/>
              <a:ext cx="1363345" cy="1363472"/>
            </a:xfrm>
            <a:custGeom>
              <a:avLst/>
              <a:gdLst/>
              <a:ahLst/>
              <a:cxnLst/>
              <a:rect l="l" t="t" r="r" b="b"/>
              <a:pathLst>
                <a:path w="1363345" h="1363472">
                  <a:moveTo>
                    <a:pt x="0" y="0"/>
                  </a:moveTo>
                  <a:lnTo>
                    <a:pt x="1363345" y="0"/>
                  </a:lnTo>
                  <a:lnTo>
                    <a:pt x="1363345" y="1363472"/>
                  </a:lnTo>
                  <a:lnTo>
                    <a:pt x="0" y="1363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6" b="2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3BD08DF3-BEF9-4BD0-4455-FD3A2A039042}"/>
              </a:ext>
            </a:extLst>
          </p:cNvPr>
          <p:cNvGrpSpPr/>
          <p:nvPr/>
        </p:nvGrpSpPr>
        <p:grpSpPr>
          <a:xfrm>
            <a:off x="16722604" y="8239115"/>
            <a:ext cx="1022480" cy="1022585"/>
            <a:chOff x="0" y="0"/>
            <a:chExt cx="1363307" cy="1363447"/>
          </a:xfrm>
        </p:grpSpPr>
        <p:sp>
          <p:nvSpPr>
            <p:cNvPr id="13" name="Freeform 13" descr="preencoded.png">
              <a:extLst>
                <a:ext uri="{FF2B5EF4-FFF2-40B4-BE49-F238E27FC236}">
                  <a16:creationId xmlns:a16="http://schemas.microsoft.com/office/drawing/2014/main" id="{DEB9BEE6-DD99-1CBD-D8D5-18BBE0D688AA}"/>
                </a:ext>
              </a:extLst>
            </p:cNvPr>
            <p:cNvSpPr/>
            <p:nvPr/>
          </p:nvSpPr>
          <p:spPr>
            <a:xfrm>
              <a:off x="0" y="0"/>
              <a:ext cx="1363345" cy="1363472"/>
            </a:xfrm>
            <a:custGeom>
              <a:avLst/>
              <a:gdLst/>
              <a:ahLst/>
              <a:cxnLst/>
              <a:rect l="l" t="t" r="r" b="b"/>
              <a:pathLst>
                <a:path w="1363345" h="1363472">
                  <a:moveTo>
                    <a:pt x="0" y="0"/>
                  </a:moveTo>
                  <a:lnTo>
                    <a:pt x="1363345" y="0"/>
                  </a:lnTo>
                  <a:lnTo>
                    <a:pt x="1363345" y="1363472"/>
                  </a:lnTo>
                  <a:lnTo>
                    <a:pt x="0" y="1363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7" b="1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A8F1A0B2-0F44-6E5E-C36D-8B5CD22810B6}"/>
              </a:ext>
            </a:extLst>
          </p:cNvPr>
          <p:cNvGrpSpPr/>
          <p:nvPr/>
        </p:nvGrpSpPr>
        <p:grpSpPr>
          <a:xfrm>
            <a:off x="804783" y="292846"/>
            <a:ext cx="5960397" cy="735854"/>
            <a:chOff x="0" y="0"/>
            <a:chExt cx="7947195" cy="981138"/>
          </a:xfrm>
        </p:grpSpPr>
        <p:grpSp>
          <p:nvGrpSpPr>
            <p:cNvPr id="15" name="Group 15">
              <a:extLst>
                <a:ext uri="{FF2B5EF4-FFF2-40B4-BE49-F238E27FC236}">
                  <a16:creationId xmlns:a16="http://schemas.microsoft.com/office/drawing/2014/main" id="{C4AC8B6E-3B36-88F7-9765-AC16124462AD}"/>
                </a:ext>
              </a:extLst>
            </p:cNvPr>
            <p:cNvGrpSpPr/>
            <p:nvPr/>
          </p:nvGrpSpPr>
          <p:grpSpPr>
            <a:xfrm>
              <a:off x="49771" y="36160"/>
              <a:ext cx="7897425" cy="944978"/>
              <a:chOff x="0" y="0"/>
              <a:chExt cx="1677149" cy="200682"/>
            </a:xfrm>
          </p:grpSpPr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6FE25F88-F1CB-900F-6B85-63F6CE7DEEC6}"/>
                  </a:ext>
                </a:extLst>
              </p:cNvPr>
              <p:cNvSpPr/>
              <p:nvPr/>
            </p:nvSpPr>
            <p:spPr>
              <a:xfrm>
                <a:off x="0" y="0"/>
                <a:ext cx="167714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77149" h="200682">
                    <a:moveTo>
                      <a:pt x="52766" y="0"/>
                    </a:moveTo>
                    <a:lnTo>
                      <a:pt x="1624384" y="0"/>
                    </a:lnTo>
                    <a:cubicBezTo>
                      <a:pt x="1638378" y="0"/>
                      <a:pt x="1651799" y="5559"/>
                      <a:pt x="1661695" y="15455"/>
                    </a:cubicBezTo>
                    <a:cubicBezTo>
                      <a:pt x="1671590" y="25350"/>
                      <a:pt x="1677149" y="38771"/>
                      <a:pt x="1677149" y="52766"/>
                    </a:cubicBezTo>
                    <a:lnTo>
                      <a:pt x="1677149" y="147916"/>
                    </a:lnTo>
                    <a:cubicBezTo>
                      <a:pt x="1677149" y="161910"/>
                      <a:pt x="1671590" y="175332"/>
                      <a:pt x="1661695" y="185227"/>
                    </a:cubicBezTo>
                    <a:cubicBezTo>
                      <a:pt x="1651799" y="195123"/>
                      <a:pt x="1638378" y="200682"/>
                      <a:pt x="1624384" y="200682"/>
                    </a:cubicBezTo>
                    <a:lnTo>
                      <a:pt x="52766" y="200682"/>
                    </a:lnTo>
                    <a:cubicBezTo>
                      <a:pt x="38771" y="200682"/>
                      <a:pt x="25350" y="195123"/>
                      <a:pt x="15455" y="185227"/>
                    </a:cubicBezTo>
                    <a:cubicBezTo>
                      <a:pt x="5559" y="175332"/>
                      <a:pt x="0" y="161910"/>
                      <a:pt x="0" y="147916"/>
                    </a:cubicBezTo>
                    <a:lnTo>
                      <a:pt x="0" y="52766"/>
                    </a:lnTo>
                    <a:cubicBezTo>
                      <a:pt x="0" y="38771"/>
                      <a:pt x="5559" y="25350"/>
                      <a:pt x="15455" y="15455"/>
                    </a:cubicBezTo>
                    <a:cubicBezTo>
                      <a:pt x="25350" y="5559"/>
                      <a:pt x="38771" y="0"/>
                      <a:pt x="52766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17" name="TextBox 17">
                <a:extLst>
                  <a:ext uri="{FF2B5EF4-FFF2-40B4-BE49-F238E27FC236}">
                    <a16:creationId xmlns:a16="http://schemas.microsoft.com/office/drawing/2014/main" id="{D3C8B0AC-2A54-F61C-119E-E3A681DCA41B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167714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7DD5C928-2B54-4C8A-40F5-73B2E2DB76EE}"/>
                </a:ext>
              </a:extLst>
            </p:cNvPr>
            <p:cNvGrpSpPr/>
            <p:nvPr/>
          </p:nvGrpSpPr>
          <p:grpSpPr>
            <a:xfrm>
              <a:off x="0" y="0"/>
              <a:ext cx="7947195" cy="944978"/>
              <a:chOff x="0" y="0"/>
              <a:chExt cx="1687719" cy="200682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C062915A-4CB7-96BF-DB45-67D18E5DFF7A}"/>
                  </a:ext>
                </a:extLst>
              </p:cNvPr>
              <p:cNvSpPr/>
              <p:nvPr/>
            </p:nvSpPr>
            <p:spPr>
              <a:xfrm>
                <a:off x="0" y="0"/>
                <a:ext cx="168771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87719" h="200682">
                    <a:moveTo>
                      <a:pt x="52435" y="0"/>
                    </a:moveTo>
                    <a:lnTo>
                      <a:pt x="1635284" y="0"/>
                    </a:lnTo>
                    <a:cubicBezTo>
                      <a:pt x="1664243" y="0"/>
                      <a:pt x="1687719" y="23476"/>
                      <a:pt x="1687719" y="52435"/>
                    </a:cubicBezTo>
                    <a:lnTo>
                      <a:pt x="1687719" y="148247"/>
                    </a:lnTo>
                    <a:cubicBezTo>
                      <a:pt x="1687719" y="177206"/>
                      <a:pt x="1664243" y="200682"/>
                      <a:pt x="1635284" y="200682"/>
                    </a:cubicBezTo>
                    <a:lnTo>
                      <a:pt x="52435" y="200682"/>
                    </a:lnTo>
                    <a:cubicBezTo>
                      <a:pt x="23476" y="200682"/>
                      <a:pt x="0" y="177206"/>
                      <a:pt x="0" y="148247"/>
                    </a:cubicBezTo>
                    <a:lnTo>
                      <a:pt x="0" y="52435"/>
                    </a:lnTo>
                    <a:cubicBezTo>
                      <a:pt x="0" y="23476"/>
                      <a:pt x="23476" y="0"/>
                      <a:pt x="5243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20" name="TextBox 20">
                <a:extLst>
                  <a:ext uri="{FF2B5EF4-FFF2-40B4-BE49-F238E27FC236}">
                    <a16:creationId xmlns:a16="http://schemas.microsoft.com/office/drawing/2014/main" id="{28A54493-36DC-2F83-1089-91356F2E8D83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168771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4C8FE09E-94D7-9748-B9F9-D140A6DE2856}"/>
                </a:ext>
              </a:extLst>
            </p:cNvPr>
            <p:cNvSpPr/>
            <p:nvPr/>
          </p:nvSpPr>
          <p:spPr>
            <a:xfrm>
              <a:off x="6768438" y="137770"/>
              <a:ext cx="789897" cy="669437"/>
            </a:xfrm>
            <a:custGeom>
              <a:avLst/>
              <a:gdLst/>
              <a:ahLst/>
              <a:cxnLst/>
              <a:rect l="l" t="t" r="r" b="b"/>
              <a:pathLst>
                <a:path w="789897" h="669437">
                  <a:moveTo>
                    <a:pt x="0" y="0"/>
                  </a:moveTo>
                  <a:lnTo>
                    <a:pt x="789897" y="0"/>
                  </a:lnTo>
                  <a:lnTo>
                    <a:pt x="789897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F8F1560A-7A26-AAAA-2584-8A64644810D5}"/>
                </a:ext>
              </a:extLst>
            </p:cNvPr>
            <p:cNvSpPr/>
            <p:nvPr/>
          </p:nvSpPr>
          <p:spPr>
            <a:xfrm>
              <a:off x="392612" y="137770"/>
              <a:ext cx="4665374" cy="669437"/>
            </a:xfrm>
            <a:custGeom>
              <a:avLst/>
              <a:gdLst/>
              <a:ahLst/>
              <a:cxnLst/>
              <a:rect l="l" t="t" r="r" b="b"/>
              <a:pathLst>
                <a:path w="4665374" h="669437">
                  <a:moveTo>
                    <a:pt x="0" y="0"/>
                  </a:moveTo>
                  <a:lnTo>
                    <a:pt x="4665374" y="0"/>
                  </a:lnTo>
                  <a:lnTo>
                    <a:pt x="4665374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899" t="-5640" r="-629" b="-5013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6EB9A7AC-917B-0328-DA9F-46CB120115EB}"/>
                </a:ext>
              </a:extLst>
            </p:cNvPr>
            <p:cNvSpPr/>
            <p:nvPr/>
          </p:nvSpPr>
          <p:spPr>
            <a:xfrm>
              <a:off x="5282653" y="137770"/>
              <a:ext cx="1259599" cy="669437"/>
            </a:xfrm>
            <a:custGeom>
              <a:avLst/>
              <a:gdLst/>
              <a:ahLst/>
              <a:cxnLst/>
              <a:rect l="l" t="t" r="r" b="b"/>
              <a:pathLst>
                <a:path w="1259599" h="669437">
                  <a:moveTo>
                    <a:pt x="0" y="0"/>
                  </a:moveTo>
                  <a:lnTo>
                    <a:pt x="1259599" y="0"/>
                  </a:lnTo>
                  <a:lnTo>
                    <a:pt x="1259599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sp>
        <p:nvSpPr>
          <p:cNvPr id="37" name="TextBox 37">
            <a:extLst>
              <a:ext uri="{FF2B5EF4-FFF2-40B4-BE49-F238E27FC236}">
                <a16:creationId xmlns:a16="http://schemas.microsoft.com/office/drawing/2014/main" id="{4B02E427-BB26-62F5-9801-6836AC31BACB}"/>
              </a:ext>
            </a:extLst>
          </p:cNvPr>
          <p:cNvSpPr txBox="1"/>
          <p:nvPr/>
        </p:nvSpPr>
        <p:spPr>
          <a:xfrm>
            <a:off x="1243775" y="1708166"/>
            <a:ext cx="15468522" cy="885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36"/>
              </a:lnSpc>
            </a:pPr>
            <a:r>
              <a:rPr lang="en-US" sz="6836" b="1" dirty="0" err="1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Capaian</a:t>
            </a:r>
            <a:r>
              <a:rPr lang="en-US" sz="6836" b="1" dirty="0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 </a:t>
            </a:r>
            <a:r>
              <a:rPr lang="en-US" sz="6836" b="1" dirty="0" err="1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Luaran</a:t>
            </a:r>
            <a:r>
              <a:rPr lang="en-US" sz="6836" b="1" dirty="0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: </a:t>
            </a:r>
            <a:r>
              <a:rPr lang="en-US" sz="6836" b="1" dirty="0" err="1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Kekayaan</a:t>
            </a:r>
            <a:r>
              <a:rPr lang="en-US" sz="6836" b="1" dirty="0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 </a:t>
            </a:r>
            <a:r>
              <a:rPr lang="en-US" sz="6836" b="1" dirty="0" err="1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Intelektual</a:t>
            </a:r>
            <a:endParaRPr lang="en-US" sz="6836" b="1" dirty="0">
              <a:solidFill>
                <a:srgbClr val="FFFFFF"/>
              </a:solidFill>
              <a:latin typeface="+mj-lt"/>
              <a:ea typeface="Work Sans Bold"/>
              <a:cs typeface="Work Sans Bold"/>
              <a:sym typeface="Work Sans Bold"/>
            </a:endParaRPr>
          </a:p>
        </p:txBody>
      </p:sp>
      <p:grpSp>
        <p:nvGrpSpPr>
          <p:cNvPr id="39" name="Group 39">
            <a:extLst>
              <a:ext uri="{FF2B5EF4-FFF2-40B4-BE49-F238E27FC236}">
                <a16:creationId xmlns:a16="http://schemas.microsoft.com/office/drawing/2014/main" id="{31265AF5-5FF6-FA94-9BAD-F4AFEC9601B5}"/>
              </a:ext>
            </a:extLst>
          </p:cNvPr>
          <p:cNvGrpSpPr/>
          <p:nvPr/>
        </p:nvGrpSpPr>
        <p:grpSpPr>
          <a:xfrm>
            <a:off x="-28575" y="0"/>
            <a:ext cx="18592019" cy="1409700"/>
            <a:chOff x="0" y="0"/>
            <a:chExt cx="24789359" cy="1879600"/>
          </a:xfrm>
        </p:grpSpPr>
        <p:sp>
          <p:nvSpPr>
            <p:cNvPr id="40" name="Freeform 40" descr="preencoded.png">
              <a:extLst>
                <a:ext uri="{FF2B5EF4-FFF2-40B4-BE49-F238E27FC236}">
                  <a16:creationId xmlns:a16="http://schemas.microsoft.com/office/drawing/2014/main" id="{A38397D2-52AB-7689-56EA-3A0E6A848149}"/>
                </a:ext>
              </a:extLst>
            </p:cNvPr>
            <p:cNvSpPr/>
            <p:nvPr/>
          </p:nvSpPr>
          <p:spPr>
            <a:xfrm>
              <a:off x="0" y="0"/>
              <a:ext cx="24789360" cy="1879600"/>
            </a:xfrm>
            <a:custGeom>
              <a:avLst/>
              <a:gdLst/>
              <a:ahLst/>
              <a:cxnLst/>
              <a:rect l="l" t="t" r="r" b="b"/>
              <a:pathLst>
                <a:path w="24789360" h="1879600">
                  <a:moveTo>
                    <a:pt x="0" y="0"/>
                  </a:moveTo>
                  <a:lnTo>
                    <a:pt x="24789360" y="0"/>
                  </a:lnTo>
                  <a:lnTo>
                    <a:pt x="24789360" y="1879600"/>
                  </a:lnTo>
                  <a:lnTo>
                    <a:pt x="0" y="187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t="-831" b="-985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52" name="Group 30">
            <a:extLst>
              <a:ext uri="{FF2B5EF4-FFF2-40B4-BE49-F238E27FC236}">
                <a16:creationId xmlns:a16="http://schemas.microsoft.com/office/drawing/2014/main" id="{064A74EF-D389-7ECE-AEDA-FA61D8F1F974}"/>
              </a:ext>
            </a:extLst>
          </p:cNvPr>
          <p:cNvGrpSpPr/>
          <p:nvPr/>
        </p:nvGrpSpPr>
        <p:grpSpPr>
          <a:xfrm>
            <a:off x="-350607" y="9410700"/>
            <a:ext cx="9973109" cy="638175"/>
            <a:chOff x="0" y="0"/>
            <a:chExt cx="13297479" cy="850900"/>
          </a:xfrm>
        </p:grpSpPr>
        <p:grpSp>
          <p:nvGrpSpPr>
            <p:cNvPr id="53" name="Group 31">
              <a:extLst>
                <a:ext uri="{FF2B5EF4-FFF2-40B4-BE49-F238E27FC236}">
                  <a16:creationId xmlns:a16="http://schemas.microsoft.com/office/drawing/2014/main" id="{10B2D8E7-7C46-5A8D-9CBF-DFFF09FA0852}"/>
                </a:ext>
              </a:extLst>
            </p:cNvPr>
            <p:cNvGrpSpPr/>
            <p:nvPr/>
          </p:nvGrpSpPr>
          <p:grpSpPr>
            <a:xfrm>
              <a:off x="0" y="0"/>
              <a:ext cx="13297479" cy="850900"/>
              <a:chOff x="0" y="0"/>
              <a:chExt cx="2626663" cy="168079"/>
            </a:xfrm>
          </p:grpSpPr>
          <p:sp>
            <p:nvSpPr>
              <p:cNvPr id="63" name="Freeform 32">
                <a:extLst>
                  <a:ext uri="{FF2B5EF4-FFF2-40B4-BE49-F238E27FC236}">
                    <a16:creationId xmlns:a16="http://schemas.microsoft.com/office/drawing/2014/main" id="{CA023FA2-F11F-3E65-B933-56E432182AF8}"/>
                  </a:ext>
                </a:extLst>
              </p:cNvPr>
              <p:cNvSpPr/>
              <p:nvPr/>
            </p:nvSpPr>
            <p:spPr>
              <a:xfrm>
                <a:off x="0" y="0"/>
                <a:ext cx="2626663" cy="168079"/>
              </a:xfrm>
              <a:custGeom>
                <a:avLst/>
                <a:gdLst/>
                <a:ahLst/>
                <a:cxnLst/>
                <a:rect l="l" t="t" r="r" b="b"/>
                <a:pathLst>
                  <a:path w="2626663" h="168079">
                    <a:moveTo>
                      <a:pt x="26394" y="0"/>
                    </a:moveTo>
                    <a:lnTo>
                      <a:pt x="2600269" y="0"/>
                    </a:lnTo>
                    <a:cubicBezTo>
                      <a:pt x="2614846" y="0"/>
                      <a:pt x="2626663" y="11817"/>
                      <a:pt x="2626663" y="26394"/>
                    </a:cubicBezTo>
                    <a:lnTo>
                      <a:pt x="2626663" y="141686"/>
                    </a:lnTo>
                    <a:cubicBezTo>
                      <a:pt x="2626663" y="148685"/>
                      <a:pt x="2623882" y="155399"/>
                      <a:pt x="2618932" y="160349"/>
                    </a:cubicBezTo>
                    <a:cubicBezTo>
                      <a:pt x="2613982" y="165298"/>
                      <a:pt x="2607269" y="168079"/>
                      <a:pt x="2600269" y="168079"/>
                    </a:cubicBezTo>
                    <a:lnTo>
                      <a:pt x="26394" y="168079"/>
                    </a:lnTo>
                    <a:cubicBezTo>
                      <a:pt x="19394" y="168079"/>
                      <a:pt x="12680" y="165298"/>
                      <a:pt x="7730" y="160349"/>
                    </a:cubicBezTo>
                    <a:cubicBezTo>
                      <a:pt x="2781" y="155399"/>
                      <a:pt x="0" y="148685"/>
                      <a:pt x="0" y="141686"/>
                    </a:cubicBezTo>
                    <a:lnTo>
                      <a:pt x="0" y="26394"/>
                    </a:lnTo>
                    <a:cubicBezTo>
                      <a:pt x="0" y="19394"/>
                      <a:pt x="2781" y="12680"/>
                      <a:pt x="7730" y="7730"/>
                    </a:cubicBezTo>
                    <a:cubicBezTo>
                      <a:pt x="12680" y="2781"/>
                      <a:pt x="19394" y="0"/>
                      <a:pt x="2639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64" name="TextBox 33">
                <a:extLst>
                  <a:ext uri="{FF2B5EF4-FFF2-40B4-BE49-F238E27FC236}">
                    <a16:creationId xmlns:a16="http://schemas.microsoft.com/office/drawing/2014/main" id="{C45B509E-DB08-765A-B2B9-7189DEF7AFF9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2626663" cy="1776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77"/>
                  </a:lnSpc>
                </a:pPr>
                <a:endParaRPr/>
              </a:p>
            </p:txBody>
          </p:sp>
        </p:grpSp>
        <p:sp>
          <p:nvSpPr>
            <p:cNvPr id="54" name="AutoShape 34">
              <a:extLst>
                <a:ext uri="{FF2B5EF4-FFF2-40B4-BE49-F238E27FC236}">
                  <a16:creationId xmlns:a16="http://schemas.microsoft.com/office/drawing/2014/main" id="{B9515A01-D04E-93D8-66E0-6B78E2C1F979}"/>
                </a:ext>
              </a:extLst>
            </p:cNvPr>
            <p:cNvSpPr/>
            <p:nvPr/>
          </p:nvSpPr>
          <p:spPr>
            <a:xfrm flipV="1">
              <a:off x="7552484" y="452392"/>
              <a:ext cx="4575350" cy="7802"/>
            </a:xfrm>
            <a:prstGeom prst="line">
              <a:avLst/>
            </a:prstGeom>
            <a:ln w="25400" cap="flat">
              <a:solidFill>
                <a:srgbClr val="0070C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55" name="Freeform 35">
              <a:extLst>
                <a:ext uri="{FF2B5EF4-FFF2-40B4-BE49-F238E27FC236}">
                  <a16:creationId xmlns:a16="http://schemas.microsoft.com/office/drawing/2014/main" id="{AF3BDCB9-A9D6-3277-57A0-042B1F5307F5}"/>
                </a:ext>
              </a:extLst>
            </p:cNvPr>
            <p:cNvSpPr/>
            <p:nvPr/>
          </p:nvSpPr>
          <p:spPr>
            <a:xfrm>
              <a:off x="151384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6" name="TextBox 36">
              <a:extLst>
                <a:ext uri="{FF2B5EF4-FFF2-40B4-BE49-F238E27FC236}">
                  <a16:creationId xmlns:a16="http://schemas.microsoft.com/office/drawing/2014/main" id="{240F5EBC-5BC5-C689-B69A-E1BFC859E42A}"/>
                </a:ext>
              </a:extLst>
            </p:cNvPr>
            <p:cNvSpPr txBox="1"/>
            <p:nvPr/>
          </p:nvSpPr>
          <p:spPr>
            <a:xfrm>
              <a:off x="4134112" y="341459"/>
              <a:ext cx="1017477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its_drpm   </a:t>
              </a:r>
            </a:p>
          </p:txBody>
        </p:sp>
        <p:sp>
          <p:nvSpPr>
            <p:cNvPr id="57" name="Freeform 37">
              <a:extLst>
                <a:ext uri="{FF2B5EF4-FFF2-40B4-BE49-F238E27FC236}">
                  <a16:creationId xmlns:a16="http://schemas.microsoft.com/office/drawing/2014/main" id="{0E0FEEDB-1C50-59F3-B49D-192A85288C0D}"/>
                </a:ext>
              </a:extLst>
            </p:cNvPr>
            <p:cNvSpPr/>
            <p:nvPr/>
          </p:nvSpPr>
          <p:spPr>
            <a:xfrm rot="5400000">
              <a:off x="12510713" y="148296"/>
              <a:ext cx="139058" cy="554217"/>
            </a:xfrm>
            <a:custGeom>
              <a:avLst/>
              <a:gdLst/>
              <a:ahLst/>
              <a:cxnLst/>
              <a:rect l="l" t="t" r="r" b="b"/>
              <a:pathLst>
                <a:path w="139058" h="554217">
                  <a:moveTo>
                    <a:pt x="0" y="0"/>
                  </a:moveTo>
                  <a:lnTo>
                    <a:pt x="139057" y="0"/>
                  </a:lnTo>
                  <a:lnTo>
                    <a:pt x="139057" y="554217"/>
                  </a:lnTo>
                  <a:lnTo>
                    <a:pt x="0" y="55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t="-181" b="-181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8" name="Freeform 38">
              <a:extLst>
                <a:ext uri="{FF2B5EF4-FFF2-40B4-BE49-F238E27FC236}">
                  <a16:creationId xmlns:a16="http://schemas.microsoft.com/office/drawing/2014/main" id="{A2284816-CE13-153E-5220-835FA08D309D}"/>
                </a:ext>
              </a:extLst>
            </p:cNvPr>
            <p:cNvSpPr/>
            <p:nvPr/>
          </p:nvSpPr>
          <p:spPr>
            <a:xfrm>
              <a:off x="3701264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9" name="Freeform 39">
              <a:extLst>
                <a:ext uri="{FF2B5EF4-FFF2-40B4-BE49-F238E27FC236}">
                  <a16:creationId xmlns:a16="http://schemas.microsoft.com/office/drawing/2014/main" id="{297AA77D-4790-F489-F243-FA50438C7B61}"/>
                </a:ext>
              </a:extLst>
            </p:cNvPr>
            <p:cNvSpPr/>
            <p:nvPr/>
          </p:nvSpPr>
          <p:spPr>
            <a:xfrm>
              <a:off x="1040039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60" name="TextBox 40">
              <a:extLst>
                <a:ext uri="{FF2B5EF4-FFF2-40B4-BE49-F238E27FC236}">
                  <a16:creationId xmlns:a16="http://schemas.microsoft.com/office/drawing/2014/main" id="{7661788C-8516-A48A-2E3D-DAECB47D7800}"/>
                </a:ext>
              </a:extLst>
            </p:cNvPr>
            <p:cNvSpPr txBox="1"/>
            <p:nvPr/>
          </p:nvSpPr>
          <p:spPr>
            <a:xfrm>
              <a:off x="1982385" y="341459"/>
              <a:ext cx="1269679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 ITS</a:t>
              </a:r>
            </a:p>
          </p:txBody>
        </p:sp>
        <p:sp>
          <p:nvSpPr>
            <p:cNvPr id="61" name="TextBox 41">
              <a:extLst>
                <a:ext uri="{FF2B5EF4-FFF2-40B4-BE49-F238E27FC236}">
                  <a16:creationId xmlns:a16="http://schemas.microsoft.com/office/drawing/2014/main" id="{86790F91-0F65-893C-FEBB-0F751BDEB0D0}"/>
                </a:ext>
              </a:extLst>
            </p:cNvPr>
            <p:cNvSpPr txBox="1"/>
            <p:nvPr/>
          </p:nvSpPr>
          <p:spPr>
            <a:xfrm>
              <a:off x="5658233" y="273408"/>
              <a:ext cx="1749700" cy="32102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002"/>
                </a:lnSpc>
                <a:spcBef>
                  <a:spcPct val="0"/>
                </a:spcBef>
              </a:pPr>
              <a:r>
                <a:rPr lang="en-US" sz="1430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 its.ac.id/</a:t>
              </a:r>
              <a:r>
                <a:rPr lang="en-US" sz="1430" dirty="0" err="1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</a:t>
              </a:r>
              <a:endParaRPr lang="en-US" sz="1430" dirty="0">
                <a:solidFill>
                  <a:srgbClr val="0070C0"/>
                </a:solidFill>
                <a:latin typeface="+mj-lt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62" name="Freeform 42">
              <a:extLst>
                <a:ext uri="{FF2B5EF4-FFF2-40B4-BE49-F238E27FC236}">
                  <a16:creationId xmlns:a16="http://schemas.microsoft.com/office/drawing/2014/main" id="{B5B8BC09-71AC-1C78-2511-5A57B59D6A62}"/>
                </a:ext>
              </a:extLst>
            </p:cNvPr>
            <p:cNvSpPr/>
            <p:nvPr/>
          </p:nvSpPr>
          <p:spPr>
            <a:xfrm>
              <a:off x="522779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5" y="0"/>
                  </a:lnTo>
                  <a:lnTo>
                    <a:pt x="379645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DF25006F-FCB6-5F0F-3542-518C9860E1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0268049"/>
              </p:ext>
            </p:extLst>
          </p:nvPr>
        </p:nvGraphicFramePr>
        <p:xfrm>
          <a:off x="1069507" y="3263349"/>
          <a:ext cx="16151693" cy="410051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49818">
                  <a:extLst>
                    <a:ext uri="{9D8B030D-6E8A-4147-A177-3AD203B41FA5}">
                      <a16:colId xmlns:a16="http://schemas.microsoft.com/office/drawing/2014/main" val="492006796"/>
                    </a:ext>
                  </a:extLst>
                </a:gridCol>
                <a:gridCol w="8491129">
                  <a:extLst>
                    <a:ext uri="{9D8B030D-6E8A-4147-A177-3AD203B41FA5}">
                      <a16:colId xmlns:a16="http://schemas.microsoft.com/office/drawing/2014/main" val="538768305"/>
                    </a:ext>
                  </a:extLst>
                </a:gridCol>
                <a:gridCol w="6510746">
                  <a:extLst>
                    <a:ext uri="{9D8B030D-6E8A-4147-A177-3AD203B41FA5}">
                      <a16:colId xmlns:a16="http://schemas.microsoft.com/office/drawing/2014/main" val="156780384"/>
                    </a:ext>
                  </a:extLst>
                </a:gridCol>
              </a:tblGrid>
              <a:tr h="153783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No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+mj-lt"/>
                        </a:rPr>
                        <a:t>Judul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Usulan</a:t>
                      </a:r>
                      <a:endParaRPr lang="en-US" sz="24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Status </a:t>
                      </a:r>
                      <a:r>
                        <a:rPr lang="en-US" sz="2400" dirty="0" err="1">
                          <a:latin typeface="+mj-lt"/>
                        </a:rPr>
                        <a:t>Kemajuan</a:t>
                      </a:r>
                      <a:endParaRPr lang="en-US" sz="2400" dirty="0">
                        <a:latin typeface="+mj-lt"/>
                      </a:endParaRPr>
                    </a:p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(</a:t>
                      </a:r>
                      <a:r>
                        <a:rPr lang="en-ID" sz="2400" i="1" dirty="0" err="1">
                          <a:solidFill>
                            <a:schemeClr val="bg1"/>
                          </a:solidFill>
                        </a:rPr>
                        <a:t>Persiapan</a:t>
                      </a:r>
                      <a:r>
                        <a:rPr lang="en-ID" sz="2400" i="1" dirty="0">
                          <a:solidFill>
                            <a:schemeClr val="bg1"/>
                          </a:solidFill>
                        </a:rPr>
                        <a:t>, </a:t>
                      </a:r>
                      <a:r>
                        <a:rPr lang="en-ID" sz="2400" i="1" dirty="0" err="1">
                          <a:solidFill>
                            <a:schemeClr val="bg1"/>
                          </a:solidFill>
                        </a:rPr>
                        <a:t>Terdaftar</a:t>
                      </a:r>
                      <a:r>
                        <a:rPr lang="en-ID" sz="2400" i="1" dirty="0">
                          <a:solidFill>
                            <a:schemeClr val="bg1"/>
                          </a:solidFill>
                        </a:rPr>
                        <a:t>, Granted)</a:t>
                      </a:r>
                      <a:endParaRPr lang="en-US" sz="24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858971"/>
                  </a:ext>
                </a:extLst>
              </a:tr>
              <a:tr h="800766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en-US" sz="2400" dirty="0">
                          <a:latin typeface="+mj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58702256"/>
                  </a:ext>
                </a:extLst>
              </a:tr>
              <a:tr h="800766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en-US" sz="2400">
                          <a:latin typeface="+mj-lt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89954974"/>
                  </a:ext>
                </a:extLst>
              </a:tr>
              <a:tr h="96114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en-US" sz="2400" dirty="0">
                          <a:latin typeface="+mj-lt"/>
                        </a:rPr>
                        <a:t>3 </a:t>
                      </a:r>
                      <a:r>
                        <a:rPr lang="en-US" sz="2400" dirty="0" err="1">
                          <a:latin typeface="+mj-lt"/>
                        </a:rPr>
                        <a:t>dst</a:t>
                      </a:r>
                      <a:r>
                        <a:rPr lang="en-US" sz="2400" dirty="0">
                          <a:latin typeface="+mj-lt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52505907"/>
                  </a:ext>
                </a:extLst>
              </a:tr>
            </a:tbl>
          </a:graphicData>
        </a:graphic>
      </p:graphicFrame>
      <p:sp>
        <p:nvSpPr>
          <p:cNvPr id="26" name="TextBox 46">
            <a:extLst>
              <a:ext uri="{FF2B5EF4-FFF2-40B4-BE49-F238E27FC236}">
                <a16:creationId xmlns:a16="http://schemas.microsoft.com/office/drawing/2014/main" id="{1B5E1FF5-3437-57D1-36F6-C0E4D5D4C815}"/>
              </a:ext>
            </a:extLst>
          </p:cNvPr>
          <p:cNvSpPr txBox="1"/>
          <p:nvPr/>
        </p:nvSpPr>
        <p:spPr>
          <a:xfrm>
            <a:off x="11934825" y="590550"/>
            <a:ext cx="5581650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677"/>
              </a:lnSpc>
            </a:pP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Institut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Teknologi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Sepuluh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Nopember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</a:p>
        </p:txBody>
      </p:sp>
      <p:sp>
        <p:nvSpPr>
          <p:cNvPr id="29" name="TextBox 38">
            <a:extLst>
              <a:ext uri="{FF2B5EF4-FFF2-40B4-BE49-F238E27FC236}">
                <a16:creationId xmlns:a16="http://schemas.microsoft.com/office/drawing/2014/main" id="{22621190-438A-038F-0405-B83256F2CF29}"/>
              </a:ext>
            </a:extLst>
          </p:cNvPr>
          <p:cNvSpPr txBox="1"/>
          <p:nvPr/>
        </p:nvSpPr>
        <p:spPr>
          <a:xfrm>
            <a:off x="1291696" y="2553806"/>
            <a:ext cx="16015525" cy="369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ID" sz="2400" i="1" dirty="0">
                <a:solidFill>
                  <a:schemeClr val="bg1"/>
                </a:solidFill>
              </a:rPr>
              <a:t>(Paten, Hak Cipta, Paten </a:t>
            </a:r>
            <a:r>
              <a:rPr lang="en-ID" sz="2400" i="1" dirty="0" err="1">
                <a:solidFill>
                  <a:schemeClr val="bg1"/>
                </a:solidFill>
              </a:rPr>
              <a:t>Sederhana</a:t>
            </a:r>
            <a:r>
              <a:rPr lang="en-ID" sz="2400" i="1" dirty="0">
                <a:solidFill>
                  <a:schemeClr val="bg1"/>
                </a:solidFill>
              </a:rPr>
              <a:t>, Merek </a:t>
            </a:r>
            <a:r>
              <a:rPr lang="en-ID" sz="2400" i="1" dirty="0" err="1">
                <a:solidFill>
                  <a:schemeClr val="bg1"/>
                </a:solidFill>
              </a:rPr>
              <a:t>Dagang</a:t>
            </a:r>
            <a:r>
              <a:rPr lang="en-ID" sz="2400" i="1" dirty="0">
                <a:solidFill>
                  <a:schemeClr val="bg1"/>
                </a:solidFill>
              </a:rPr>
              <a:t>, </a:t>
            </a:r>
            <a:r>
              <a:rPr lang="en-ID" sz="2400" i="1" dirty="0" err="1">
                <a:solidFill>
                  <a:schemeClr val="bg1"/>
                </a:solidFill>
              </a:rPr>
              <a:t>dll</a:t>
            </a:r>
            <a:r>
              <a:rPr lang="en-ID" sz="2400" i="1" dirty="0">
                <a:solidFill>
                  <a:schemeClr val="bg1"/>
                </a:solidFill>
              </a:rPr>
              <a:t>)</a:t>
            </a:r>
            <a:endParaRPr lang="en-ID" sz="3200" i="1" dirty="0">
              <a:solidFill>
                <a:schemeClr val="bg1"/>
              </a:solidFill>
            </a:endParaRPr>
          </a:p>
        </p:txBody>
      </p:sp>
      <p:grpSp>
        <p:nvGrpSpPr>
          <p:cNvPr id="32" name="Group 33">
            <a:extLst>
              <a:ext uri="{FF2B5EF4-FFF2-40B4-BE49-F238E27FC236}">
                <a16:creationId xmlns:a16="http://schemas.microsoft.com/office/drawing/2014/main" id="{96621E37-5B84-B75E-1191-E337EF7EAC0F}"/>
              </a:ext>
            </a:extLst>
          </p:cNvPr>
          <p:cNvGrpSpPr/>
          <p:nvPr/>
        </p:nvGrpSpPr>
        <p:grpSpPr>
          <a:xfrm>
            <a:off x="441712" y="383177"/>
            <a:ext cx="7645620" cy="774188"/>
            <a:chOff x="0" y="0"/>
            <a:chExt cx="11960594" cy="1211118"/>
          </a:xfrm>
        </p:grpSpPr>
        <p:grpSp>
          <p:nvGrpSpPr>
            <p:cNvPr id="33" name="Group 34">
              <a:extLst>
                <a:ext uri="{FF2B5EF4-FFF2-40B4-BE49-F238E27FC236}">
                  <a16:creationId xmlns:a16="http://schemas.microsoft.com/office/drawing/2014/main" id="{10434FA5-E315-1D7C-4679-F5BCE8594E94}"/>
                </a:ext>
              </a:extLst>
            </p:cNvPr>
            <p:cNvGrpSpPr/>
            <p:nvPr/>
          </p:nvGrpSpPr>
          <p:grpSpPr>
            <a:xfrm>
              <a:off x="74905" y="44636"/>
              <a:ext cx="11885689" cy="1166482"/>
              <a:chOff x="0" y="0"/>
              <a:chExt cx="2044816" cy="200682"/>
            </a:xfrm>
          </p:grpSpPr>
          <p:sp>
            <p:nvSpPr>
              <p:cNvPr id="67" name="Freeform 35">
                <a:extLst>
                  <a:ext uri="{FF2B5EF4-FFF2-40B4-BE49-F238E27FC236}">
                    <a16:creationId xmlns:a16="http://schemas.microsoft.com/office/drawing/2014/main" id="{16843F2A-276B-AD0B-EFB5-765D4C9D4A27}"/>
                  </a:ext>
                </a:extLst>
              </p:cNvPr>
              <p:cNvSpPr/>
              <p:nvPr/>
            </p:nvSpPr>
            <p:spPr>
              <a:xfrm>
                <a:off x="0" y="0"/>
                <a:ext cx="2044816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44816" h="200682">
                    <a:moveTo>
                      <a:pt x="100341" y="0"/>
                    </a:moveTo>
                    <a:lnTo>
                      <a:pt x="1944475" y="0"/>
                    </a:lnTo>
                    <a:cubicBezTo>
                      <a:pt x="1999892" y="0"/>
                      <a:pt x="2044816" y="44924"/>
                      <a:pt x="2044816" y="100341"/>
                    </a:cubicBezTo>
                    <a:lnTo>
                      <a:pt x="2044816" y="100341"/>
                    </a:lnTo>
                    <a:cubicBezTo>
                      <a:pt x="2044816" y="126953"/>
                      <a:pt x="2034245" y="152475"/>
                      <a:pt x="2015427" y="171293"/>
                    </a:cubicBezTo>
                    <a:cubicBezTo>
                      <a:pt x="1996610" y="190110"/>
                      <a:pt x="1971088" y="200682"/>
                      <a:pt x="1944475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68" name="TextBox 36">
                <a:extLst>
                  <a:ext uri="{FF2B5EF4-FFF2-40B4-BE49-F238E27FC236}">
                    <a16:creationId xmlns:a16="http://schemas.microsoft.com/office/drawing/2014/main" id="{E322F7F4-A547-2FC0-5397-5002C45ABC1B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44816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34" name="Group 37">
              <a:extLst>
                <a:ext uri="{FF2B5EF4-FFF2-40B4-BE49-F238E27FC236}">
                  <a16:creationId xmlns:a16="http://schemas.microsoft.com/office/drawing/2014/main" id="{12AB3D6D-D17A-45E2-B72A-DEA41852DC71}"/>
                </a:ext>
              </a:extLst>
            </p:cNvPr>
            <p:cNvGrpSpPr/>
            <p:nvPr/>
          </p:nvGrpSpPr>
          <p:grpSpPr>
            <a:xfrm>
              <a:off x="0" y="0"/>
              <a:ext cx="11960594" cy="1166482"/>
              <a:chOff x="0" y="0"/>
              <a:chExt cx="2057703" cy="200682"/>
            </a:xfrm>
          </p:grpSpPr>
          <p:sp>
            <p:nvSpPr>
              <p:cNvPr id="65" name="Freeform 38">
                <a:extLst>
                  <a:ext uri="{FF2B5EF4-FFF2-40B4-BE49-F238E27FC236}">
                    <a16:creationId xmlns:a16="http://schemas.microsoft.com/office/drawing/2014/main" id="{8CCEF1F2-FB07-6A7B-C4C0-8FCBA5C995C6}"/>
                  </a:ext>
                </a:extLst>
              </p:cNvPr>
              <p:cNvSpPr/>
              <p:nvPr/>
            </p:nvSpPr>
            <p:spPr>
              <a:xfrm>
                <a:off x="0" y="0"/>
                <a:ext cx="2057703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57703" h="200682">
                    <a:moveTo>
                      <a:pt x="100341" y="0"/>
                    </a:moveTo>
                    <a:lnTo>
                      <a:pt x="1957362" y="0"/>
                    </a:lnTo>
                    <a:cubicBezTo>
                      <a:pt x="1983974" y="0"/>
                      <a:pt x="2009496" y="10572"/>
                      <a:pt x="2028314" y="29389"/>
                    </a:cubicBezTo>
                    <a:cubicBezTo>
                      <a:pt x="2047131" y="48207"/>
                      <a:pt x="2057703" y="73729"/>
                      <a:pt x="2057703" y="100341"/>
                    </a:cubicBezTo>
                    <a:lnTo>
                      <a:pt x="2057703" y="100341"/>
                    </a:lnTo>
                    <a:cubicBezTo>
                      <a:pt x="2057703" y="155758"/>
                      <a:pt x="2012779" y="200682"/>
                      <a:pt x="1957362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66" name="TextBox 39">
                <a:extLst>
                  <a:ext uri="{FF2B5EF4-FFF2-40B4-BE49-F238E27FC236}">
                    <a16:creationId xmlns:a16="http://schemas.microsoft.com/office/drawing/2014/main" id="{D789C4F5-E953-F6C2-FD67-1D4CDA1C2650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57703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35" name="Freeform 40">
              <a:extLst>
                <a:ext uri="{FF2B5EF4-FFF2-40B4-BE49-F238E27FC236}">
                  <a16:creationId xmlns:a16="http://schemas.microsoft.com/office/drawing/2014/main" id="{678CDA93-9754-20C2-813D-E1BDA562A3C4}"/>
                </a:ext>
              </a:extLst>
            </p:cNvPr>
            <p:cNvSpPr/>
            <p:nvPr/>
          </p:nvSpPr>
          <p:spPr>
            <a:xfrm>
              <a:off x="8354967" y="170064"/>
              <a:ext cx="975049" cy="826354"/>
            </a:xfrm>
            <a:custGeom>
              <a:avLst/>
              <a:gdLst/>
              <a:ahLst/>
              <a:cxnLst/>
              <a:rect l="l" t="t" r="r" b="b"/>
              <a:pathLst>
                <a:path w="975049" h="826354">
                  <a:moveTo>
                    <a:pt x="0" y="0"/>
                  </a:moveTo>
                  <a:lnTo>
                    <a:pt x="975049" y="0"/>
                  </a:lnTo>
                  <a:lnTo>
                    <a:pt x="975049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6" name="Freeform 41">
              <a:extLst>
                <a:ext uri="{FF2B5EF4-FFF2-40B4-BE49-F238E27FC236}">
                  <a16:creationId xmlns:a16="http://schemas.microsoft.com/office/drawing/2014/main" id="{828E1210-2D57-5E59-866A-FBC7DC6B3F1A}"/>
                </a:ext>
              </a:extLst>
            </p:cNvPr>
            <p:cNvSpPr/>
            <p:nvPr/>
          </p:nvSpPr>
          <p:spPr>
            <a:xfrm>
              <a:off x="484641" y="170064"/>
              <a:ext cx="5758942" cy="826354"/>
            </a:xfrm>
            <a:custGeom>
              <a:avLst/>
              <a:gdLst/>
              <a:ahLst/>
              <a:cxnLst/>
              <a:rect l="l" t="t" r="r" b="b"/>
              <a:pathLst>
                <a:path w="5758942" h="826354">
                  <a:moveTo>
                    <a:pt x="0" y="0"/>
                  </a:moveTo>
                  <a:lnTo>
                    <a:pt x="5758942" y="0"/>
                  </a:lnTo>
                  <a:lnTo>
                    <a:pt x="5758942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 l="-899" t="-5640" r="-629" b="-5013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8" name="Freeform 42">
              <a:extLst>
                <a:ext uri="{FF2B5EF4-FFF2-40B4-BE49-F238E27FC236}">
                  <a16:creationId xmlns:a16="http://schemas.microsoft.com/office/drawing/2014/main" id="{87B13313-2D26-C873-90E0-8F7D4D81D463}"/>
                </a:ext>
              </a:extLst>
            </p:cNvPr>
            <p:cNvSpPr/>
            <p:nvPr/>
          </p:nvSpPr>
          <p:spPr>
            <a:xfrm>
              <a:off x="6520912" y="170064"/>
              <a:ext cx="1554851" cy="826354"/>
            </a:xfrm>
            <a:custGeom>
              <a:avLst/>
              <a:gdLst/>
              <a:ahLst/>
              <a:cxnLst/>
              <a:rect l="l" t="t" r="r" b="b"/>
              <a:pathLst>
                <a:path w="1554851" h="826354">
                  <a:moveTo>
                    <a:pt x="0" y="0"/>
                  </a:moveTo>
                  <a:lnTo>
                    <a:pt x="1554850" y="0"/>
                  </a:lnTo>
                  <a:lnTo>
                    <a:pt x="1554850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1" name="Freeform 43">
              <a:extLst>
                <a:ext uri="{FF2B5EF4-FFF2-40B4-BE49-F238E27FC236}">
                  <a16:creationId xmlns:a16="http://schemas.microsoft.com/office/drawing/2014/main" id="{4AD77C19-7C0A-9C6C-A47E-E601A9579926}"/>
                </a:ext>
              </a:extLst>
            </p:cNvPr>
            <p:cNvSpPr/>
            <p:nvPr/>
          </p:nvSpPr>
          <p:spPr>
            <a:xfrm>
              <a:off x="9589910" y="170064"/>
              <a:ext cx="1886265" cy="869687"/>
            </a:xfrm>
            <a:custGeom>
              <a:avLst/>
              <a:gdLst/>
              <a:ahLst/>
              <a:cxnLst/>
              <a:rect l="l" t="t" r="r" b="b"/>
              <a:pathLst>
                <a:path w="1886265" h="869687">
                  <a:moveTo>
                    <a:pt x="0" y="0"/>
                  </a:moveTo>
                  <a:lnTo>
                    <a:pt x="1886265" y="0"/>
                  </a:lnTo>
                  <a:lnTo>
                    <a:pt x="1886265" y="869687"/>
                  </a:lnTo>
                  <a:lnTo>
                    <a:pt x="0" y="8696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 l="-4624" t="-8357" r="-4624" b="-24166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</p:spTree>
    <p:extLst>
      <p:ext uri="{BB962C8B-B14F-4D97-AF65-F5344CB8AC3E}">
        <p14:creationId xmlns:p14="http://schemas.microsoft.com/office/powerpoint/2010/main" val="2481637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7D9B2E-7987-26C7-59F0-5D7B2B31A0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467C95CC-029B-3214-C36F-D526CEA35C56}"/>
              </a:ext>
            </a:extLst>
          </p:cNvPr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>
              <a:extLst>
                <a:ext uri="{FF2B5EF4-FFF2-40B4-BE49-F238E27FC236}">
                  <a16:creationId xmlns:a16="http://schemas.microsoft.com/office/drawing/2014/main" id="{2D4733C9-4258-91E6-9B1B-E666EA0B1615}"/>
                </a:ext>
              </a:extLst>
            </p:cNvPr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3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52C9A2D6-AFDC-625B-67C3-B35B292D2956}"/>
              </a:ext>
            </a:extLst>
          </p:cNvPr>
          <p:cNvGrpSpPr/>
          <p:nvPr/>
        </p:nvGrpSpPr>
        <p:grpSpPr>
          <a:xfrm>
            <a:off x="12011025" y="1866900"/>
            <a:ext cx="7264436" cy="8034982"/>
            <a:chOff x="0" y="0"/>
            <a:chExt cx="12166600" cy="13457125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30FE0368-6E55-F399-2F54-266ED957D112}"/>
                </a:ext>
              </a:extLst>
            </p:cNvPr>
            <p:cNvSpPr/>
            <p:nvPr/>
          </p:nvSpPr>
          <p:spPr>
            <a:xfrm>
              <a:off x="0" y="0"/>
              <a:ext cx="12166600" cy="13457124"/>
            </a:xfrm>
            <a:custGeom>
              <a:avLst/>
              <a:gdLst/>
              <a:ahLst/>
              <a:cxnLst/>
              <a:rect l="l" t="t" r="r" b="b"/>
              <a:pathLst>
                <a:path w="12166600" h="13457124">
                  <a:moveTo>
                    <a:pt x="0" y="0"/>
                  </a:moveTo>
                  <a:lnTo>
                    <a:pt x="12166600" y="0"/>
                  </a:lnTo>
                  <a:lnTo>
                    <a:pt x="12166600" y="13457124"/>
                  </a:lnTo>
                  <a:lnTo>
                    <a:pt x="0" y="134571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9999"/>
              </a:blip>
              <a:stretch>
                <a:fillRect t="-310" b="-310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BBEB5BAC-1869-4FD3-FA2C-A649987D21CD}"/>
              </a:ext>
            </a:extLst>
          </p:cNvPr>
          <p:cNvGrpSpPr/>
          <p:nvPr/>
        </p:nvGrpSpPr>
        <p:grpSpPr>
          <a:xfrm>
            <a:off x="-47625" y="9601200"/>
            <a:ext cx="18563444" cy="685800"/>
            <a:chOff x="0" y="0"/>
            <a:chExt cx="24751259" cy="914400"/>
          </a:xfrm>
        </p:grpSpPr>
        <p:sp>
          <p:nvSpPr>
            <p:cNvPr id="7" name="Freeform 7" descr="preencoded.png">
              <a:extLst>
                <a:ext uri="{FF2B5EF4-FFF2-40B4-BE49-F238E27FC236}">
                  <a16:creationId xmlns:a16="http://schemas.microsoft.com/office/drawing/2014/main" id="{E3D8EA7F-99C7-40E3-89CA-6FBB1192AE78}"/>
                </a:ext>
              </a:extLst>
            </p:cNvPr>
            <p:cNvSpPr/>
            <p:nvPr/>
          </p:nvSpPr>
          <p:spPr>
            <a:xfrm>
              <a:off x="0" y="0"/>
              <a:ext cx="24751260" cy="914400"/>
            </a:xfrm>
            <a:custGeom>
              <a:avLst/>
              <a:gdLst/>
              <a:ahLst/>
              <a:cxnLst/>
              <a:rect l="l" t="t" r="r" b="b"/>
              <a:pathLst>
                <a:path w="24751260" h="914400">
                  <a:moveTo>
                    <a:pt x="0" y="0"/>
                  </a:moveTo>
                  <a:lnTo>
                    <a:pt x="24751260" y="0"/>
                  </a:lnTo>
                  <a:lnTo>
                    <a:pt x="24751260" y="914400"/>
                  </a:lnTo>
                  <a:lnTo>
                    <a:pt x="0" y="914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53" b="-1023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6B46DDE3-A41C-E418-1927-0526CE54600E}"/>
              </a:ext>
            </a:extLst>
          </p:cNvPr>
          <p:cNvGrpSpPr/>
          <p:nvPr/>
        </p:nvGrpSpPr>
        <p:grpSpPr>
          <a:xfrm>
            <a:off x="0" y="0"/>
            <a:ext cx="18288000" cy="6398924"/>
            <a:chOff x="0" y="0"/>
            <a:chExt cx="24384000" cy="8531898"/>
          </a:xfrm>
        </p:grpSpPr>
        <p:sp>
          <p:nvSpPr>
            <p:cNvPr id="9" name="Freeform 9" descr="preencoded.png">
              <a:extLst>
                <a:ext uri="{FF2B5EF4-FFF2-40B4-BE49-F238E27FC236}">
                  <a16:creationId xmlns:a16="http://schemas.microsoft.com/office/drawing/2014/main" id="{0D0A92B7-9DA5-5B34-CCFA-F7651C7BED24}"/>
                </a:ext>
              </a:extLst>
            </p:cNvPr>
            <p:cNvSpPr/>
            <p:nvPr/>
          </p:nvSpPr>
          <p:spPr>
            <a:xfrm>
              <a:off x="0" y="0"/>
              <a:ext cx="24384000" cy="8531860"/>
            </a:xfrm>
            <a:custGeom>
              <a:avLst/>
              <a:gdLst/>
              <a:ahLst/>
              <a:cxnLst/>
              <a:rect l="l" t="t" r="r" b="b"/>
              <a:pathLst>
                <a:path w="24384000" h="8531860">
                  <a:moveTo>
                    <a:pt x="0" y="0"/>
                  </a:moveTo>
                  <a:lnTo>
                    <a:pt x="24384000" y="0"/>
                  </a:lnTo>
                  <a:lnTo>
                    <a:pt x="24384000" y="8531860"/>
                  </a:lnTo>
                  <a:lnTo>
                    <a:pt x="0" y="8531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154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6BAEF24D-5985-5245-50C1-D94A72BE5863}"/>
              </a:ext>
            </a:extLst>
          </p:cNvPr>
          <p:cNvGrpSpPr/>
          <p:nvPr/>
        </p:nvGrpSpPr>
        <p:grpSpPr>
          <a:xfrm>
            <a:off x="14288" y="1865329"/>
            <a:ext cx="1022480" cy="1022575"/>
            <a:chOff x="0" y="0"/>
            <a:chExt cx="1363307" cy="1363434"/>
          </a:xfrm>
        </p:grpSpPr>
        <p:sp>
          <p:nvSpPr>
            <p:cNvPr id="11" name="Freeform 11" descr="preencoded.png">
              <a:extLst>
                <a:ext uri="{FF2B5EF4-FFF2-40B4-BE49-F238E27FC236}">
                  <a16:creationId xmlns:a16="http://schemas.microsoft.com/office/drawing/2014/main" id="{52EDCA73-95FC-801D-D03F-0E29161E00AC}"/>
                </a:ext>
              </a:extLst>
            </p:cNvPr>
            <p:cNvSpPr/>
            <p:nvPr/>
          </p:nvSpPr>
          <p:spPr>
            <a:xfrm>
              <a:off x="0" y="0"/>
              <a:ext cx="1363345" cy="1363472"/>
            </a:xfrm>
            <a:custGeom>
              <a:avLst/>
              <a:gdLst/>
              <a:ahLst/>
              <a:cxnLst/>
              <a:rect l="l" t="t" r="r" b="b"/>
              <a:pathLst>
                <a:path w="1363345" h="1363472">
                  <a:moveTo>
                    <a:pt x="0" y="0"/>
                  </a:moveTo>
                  <a:lnTo>
                    <a:pt x="1363345" y="0"/>
                  </a:lnTo>
                  <a:lnTo>
                    <a:pt x="1363345" y="1363472"/>
                  </a:lnTo>
                  <a:lnTo>
                    <a:pt x="0" y="1363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6" b="2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05485D4C-9368-D7F7-DEBF-C13D5C96451C}"/>
              </a:ext>
            </a:extLst>
          </p:cNvPr>
          <p:cNvGrpSpPr/>
          <p:nvPr/>
        </p:nvGrpSpPr>
        <p:grpSpPr>
          <a:xfrm>
            <a:off x="16722604" y="8239115"/>
            <a:ext cx="1022480" cy="1022585"/>
            <a:chOff x="0" y="0"/>
            <a:chExt cx="1363307" cy="1363447"/>
          </a:xfrm>
        </p:grpSpPr>
        <p:sp>
          <p:nvSpPr>
            <p:cNvPr id="13" name="Freeform 13" descr="preencoded.png">
              <a:extLst>
                <a:ext uri="{FF2B5EF4-FFF2-40B4-BE49-F238E27FC236}">
                  <a16:creationId xmlns:a16="http://schemas.microsoft.com/office/drawing/2014/main" id="{87A47D89-BFBF-2615-7544-A3EBD0C659FF}"/>
                </a:ext>
              </a:extLst>
            </p:cNvPr>
            <p:cNvSpPr/>
            <p:nvPr/>
          </p:nvSpPr>
          <p:spPr>
            <a:xfrm>
              <a:off x="0" y="0"/>
              <a:ext cx="1363345" cy="1363472"/>
            </a:xfrm>
            <a:custGeom>
              <a:avLst/>
              <a:gdLst/>
              <a:ahLst/>
              <a:cxnLst/>
              <a:rect l="l" t="t" r="r" b="b"/>
              <a:pathLst>
                <a:path w="1363345" h="1363472">
                  <a:moveTo>
                    <a:pt x="0" y="0"/>
                  </a:moveTo>
                  <a:lnTo>
                    <a:pt x="1363345" y="0"/>
                  </a:lnTo>
                  <a:lnTo>
                    <a:pt x="1363345" y="1363472"/>
                  </a:lnTo>
                  <a:lnTo>
                    <a:pt x="0" y="1363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7" b="1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3582C64C-E29D-7C47-2A0B-CF8D7D11306A}"/>
              </a:ext>
            </a:extLst>
          </p:cNvPr>
          <p:cNvGrpSpPr/>
          <p:nvPr/>
        </p:nvGrpSpPr>
        <p:grpSpPr>
          <a:xfrm>
            <a:off x="804783" y="292846"/>
            <a:ext cx="5960397" cy="735854"/>
            <a:chOff x="0" y="0"/>
            <a:chExt cx="7947195" cy="981138"/>
          </a:xfrm>
        </p:grpSpPr>
        <p:grpSp>
          <p:nvGrpSpPr>
            <p:cNvPr id="15" name="Group 15">
              <a:extLst>
                <a:ext uri="{FF2B5EF4-FFF2-40B4-BE49-F238E27FC236}">
                  <a16:creationId xmlns:a16="http://schemas.microsoft.com/office/drawing/2014/main" id="{D0EBDADE-2FCE-CE2B-8199-21E54FCDD7A5}"/>
                </a:ext>
              </a:extLst>
            </p:cNvPr>
            <p:cNvGrpSpPr/>
            <p:nvPr/>
          </p:nvGrpSpPr>
          <p:grpSpPr>
            <a:xfrm>
              <a:off x="49771" y="36160"/>
              <a:ext cx="7897425" cy="944978"/>
              <a:chOff x="0" y="0"/>
              <a:chExt cx="1677149" cy="200682"/>
            </a:xfrm>
          </p:grpSpPr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8EED6326-96A0-3E73-8EFB-75DA1FD4BE7C}"/>
                  </a:ext>
                </a:extLst>
              </p:cNvPr>
              <p:cNvSpPr/>
              <p:nvPr/>
            </p:nvSpPr>
            <p:spPr>
              <a:xfrm>
                <a:off x="0" y="0"/>
                <a:ext cx="167714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77149" h="200682">
                    <a:moveTo>
                      <a:pt x="52766" y="0"/>
                    </a:moveTo>
                    <a:lnTo>
                      <a:pt x="1624384" y="0"/>
                    </a:lnTo>
                    <a:cubicBezTo>
                      <a:pt x="1638378" y="0"/>
                      <a:pt x="1651799" y="5559"/>
                      <a:pt x="1661695" y="15455"/>
                    </a:cubicBezTo>
                    <a:cubicBezTo>
                      <a:pt x="1671590" y="25350"/>
                      <a:pt x="1677149" y="38771"/>
                      <a:pt x="1677149" y="52766"/>
                    </a:cubicBezTo>
                    <a:lnTo>
                      <a:pt x="1677149" y="147916"/>
                    </a:lnTo>
                    <a:cubicBezTo>
                      <a:pt x="1677149" y="161910"/>
                      <a:pt x="1671590" y="175332"/>
                      <a:pt x="1661695" y="185227"/>
                    </a:cubicBezTo>
                    <a:cubicBezTo>
                      <a:pt x="1651799" y="195123"/>
                      <a:pt x="1638378" y="200682"/>
                      <a:pt x="1624384" y="200682"/>
                    </a:cubicBezTo>
                    <a:lnTo>
                      <a:pt x="52766" y="200682"/>
                    </a:lnTo>
                    <a:cubicBezTo>
                      <a:pt x="38771" y="200682"/>
                      <a:pt x="25350" y="195123"/>
                      <a:pt x="15455" y="185227"/>
                    </a:cubicBezTo>
                    <a:cubicBezTo>
                      <a:pt x="5559" y="175332"/>
                      <a:pt x="0" y="161910"/>
                      <a:pt x="0" y="147916"/>
                    </a:cubicBezTo>
                    <a:lnTo>
                      <a:pt x="0" y="52766"/>
                    </a:lnTo>
                    <a:cubicBezTo>
                      <a:pt x="0" y="38771"/>
                      <a:pt x="5559" y="25350"/>
                      <a:pt x="15455" y="15455"/>
                    </a:cubicBezTo>
                    <a:cubicBezTo>
                      <a:pt x="25350" y="5559"/>
                      <a:pt x="38771" y="0"/>
                      <a:pt x="52766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17" name="TextBox 17">
                <a:extLst>
                  <a:ext uri="{FF2B5EF4-FFF2-40B4-BE49-F238E27FC236}">
                    <a16:creationId xmlns:a16="http://schemas.microsoft.com/office/drawing/2014/main" id="{12D727EF-3FD8-D517-DD7F-1B230B794FF4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167714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3CF306EF-6807-34C9-078F-C8B0E9F06966}"/>
                </a:ext>
              </a:extLst>
            </p:cNvPr>
            <p:cNvGrpSpPr/>
            <p:nvPr/>
          </p:nvGrpSpPr>
          <p:grpSpPr>
            <a:xfrm>
              <a:off x="0" y="0"/>
              <a:ext cx="7947195" cy="944978"/>
              <a:chOff x="0" y="0"/>
              <a:chExt cx="1687719" cy="200682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21D0F723-CB0F-2383-3C9C-FFB07906E3CF}"/>
                  </a:ext>
                </a:extLst>
              </p:cNvPr>
              <p:cNvSpPr/>
              <p:nvPr/>
            </p:nvSpPr>
            <p:spPr>
              <a:xfrm>
                <a:off x="0" y="0"/>
                <a:ext cx="168771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87719" h="200682">
                    <a:moveTo>
                      <a:pt x="52435" y="0"/>
                    </a:moveTo>
                    <a:lnTo>
                      <a:pt x="1635284" y="0"/>
                    </a:lnTo>
                    <a:cubicBezTo>
                      <a:pt x="1664243" y="0"/>
                      <a:pt x="1687719" y="23476"/>
                      <a:pt x="1687719" y="52435"/>
                    </a:cubicBezTo>
                    <a:lnTo>
                      <a:pt x="1687719" y="148247"/>
                    </a:lnTo>
                    <a:cubicBezTo>
                      <a:pt x="1687719" y="177206"/>
                      <a:pt x="1664243" y="200682"/>
                      <a:pt x="1635284" y="200682"/>
                    </a:cubicBezTo>
                    <a:lnTo>
                      <a:pt x="52435" y="200682"/>
                    </a:lnTo>
                    <a:cubicBezTo>
                      <a:pt x="23476" y="200682"/>
                      <a:pt x="0" y="177206"/>
                      <a:pt x="0" y="148247"/>
                    </a:cubicBezTo>
                    <a:lnTo>
                      <a:pt x="0" y="52435"/>
                    </a:lnTo>
                    <a:cubicBezTo>
                      <a:pt x="0" y="23476"/>
                      <a:pt x="23476" y="0"/>
                      <a:pt x="5243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20" name="TextBox 20">
                <a:extLst>
                  <a:ext uri="{FF2B5EF4-FFF2-40B4-BE49-F238E27FC236}">
                    <a16:creationId xmlns:a16="http://schemas.microsoft.com/office/drawing/2014/main" id="{ED7424CD-7BA3-286F-11FB-D426CF7560D1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168771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8343C313-8991-1B48-063F-FCCD6DDA5785}"/>
                </a:ext>
              </a:extLst>
            </p:cNvPr>
            <p:cNvSpPr/>
            <p:nvPr/>
          </p:nvSpPr>
          <p:spPr>
            <a:xfrm>
              <a:off x="6768438" y="137770"/>
              <a:ext cx="789897" cy="669437"/>
            </a:xfrm>
            <a:custGeom>
              <a:avLst/>
              <a:gdLst/>
              <a:ahLst/>
              <a:cxnLst/>
              <a:rect l="l" t="t" r="r" b="b"/>
              <a:pathLst>
                <a:path w="789897" h="669437">
                  <a:moveTo>
                    <a:pt x="0" y="0"/>
                  </a:moveTo>
                  <a:lnTo>
                    <a:pt x="789897" y="0"/>
                  </a:lnTo>
                  <a:lnTo>
                    <a:pt x="789897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782F1DAE-A5EB-2033-86AE-20C561B342B6}"/>
                </a:ext>
              </a:extLst>
            </p:cNvPr>
            <p:cNvSpPr/>
            <p:nvPr/>
          </p:nvSpPr>
          <p:spPr>
            <a:xfrm>
              <a:off x="392612" y="137770"/>
              <a:ext cx="4665374" cy="669437"/>
            </a:xfrm>
            <a:custGeom>
              <a:avLst/>
              <a:gdLst/>
              <a:ahLst/>
              <a:cxnLst/>
              <a:rect l="l" t="t" r="r" b="b"/>
              <a:pathLst>
                <a:path w="4665374" h="669437">
                  <a:moveTo>
                    <a:pt x="0" y="0"/>
                  </a:moveTo>
                  <a:lnTo>
                    <a:pt x="4665374" y="0"/>
                  </a:lnTo>
                  <a:lnTo>
                    <a:pt x="4665374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899" t="-5640" r="-629" b="-5013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6C7546A5-A649-D698-CA06-A8052B63066A}"/>
                </a:ext>
              </a:extLst>
            </p:cNvPr>
            <p:cNvSpPr/>
            <p:nvPr/>
          </p:nvSpPr>
          <p:spPr>
            <a:xfrm>
              <a:off x="5282653" y="137770"/>
              <a:ext cx="1259599" cy="669437"/>
            </a:xfrm>
            <a:custGeom>
              <a:avLst/>
              <a:gdLst/>
              <a:ahLst/>
              <a:cxnLst/>
              <a:rect l="l" t="t" r="r" b="b"/>
              <a:pathLst>
                <a:path w="1259599" h="669437">
                  <a:moveTo>
                    <a:pt x="0" y="0"/>
                  </a:moveTo>
                  <a:lnTo>
                    <a:pt x="1259599" y="0"/>
                  </a:lnTo>
                  <a:lnTo>
                    <a:pt x="1259599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sp>
        <p:nvSpPr>
          <p:cNvPr id="37" name="TextBox 37">
            <a:extLst>
              <a:ext uri="{FF2B5EF4-FFF2-40B4-BE49-F238E27FC236}">
                <a16:creationId xmlns:a16="http://schemas.microsoft.com/office/drawing/2014/main" id="{7D37D379-6577-35E2-D9F5-696803D4AD26}"/>
              </a:ext>
            </a:extLst>
          </p:cNvPr>
          <p:cNvSpPr txBox="1"/>
          <p:nvPr/>
        </p:nvSpPr>
        <p:spPr>
          <a:xfrm>
            <a:off x="1243775" y="1708166"/>
            <a:ext cx="15468522" cy="885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36"/>
              </a:lnSpc>
            </a:pPr>
            <a:r>
              <a:rPr lang="en-US" sz="6836" b="1" dirty="0" err="1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Capaian</a:t>
            </a:r>
            <a:r>
              <a:rPr lang="en-US" sz="6836" b="1" dirty="0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 </a:t>
            </a:r>
            <a:r>
              <a:rPr lang="en-US" sz="6836" b="1" dirty="0" err="1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Luaran</a:t>
            </a:r>
            <a:r>
              <a:rPr lang="en-US" sz="6836" b="1" dirty="0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: </a:t>
            </a:r>
            <a:r>
              <a:rPr lang="en-US" sz="6836" b="1" dirty="0" err="1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Buku</a:t>
            </a:r>
            <a:r>
              <a:rPr lang="en-US" sz="6836" b="1" dirty="0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 (ISBN)</a:t>
            </a:r>
          </a:p>
        </p:txBody>
      </p:sp>
      <p:grpSp>
        <p:nvGrpSpPr>
          <p:cNvPr id="39" name="Group 39">
            <a:extLst>
              <a:ext uri="{FF2B5EF4-FFF2-40B4-BE49-F238E27FC236}">
                <a16:creationId xmlns:a16="http://schemas.microsoft.com/office/drawing/2014/main" id="{EF780FA4-A348-BBE9-8C55-48884B21D691}"/>
              </a:ext>
            </a:extLst>
          </p:cNvPr>
          <p:cNvGrpSpPr/>
          <p:nvPr/>
        </p:nvGrpSpPr>
        <p:grpSpPr>
          <a:xfrm>
            <a:off x="-28575" y="0"/>
            <a:ext cx="18592019" cy="1409700"/>
            <a:chOff x="0" y="0"/>
            <a:chExt cx="24789359" cy="1879600"/>
          </a:xfrm>
        </p:grpSpPr>
        <p:sp>
          <p:nvSpPr>
            <p:cNvPr id="40" name="Freeform 40" descr="preencoded.png">
              <a:extLst>
                <a:ext uri="{FF2B5EF4-FFF2-40B4-BE49-F238E27FC236}">
                  <a16:creationId xmlns:a16="http://schemas.microsoft.com/office/drawing/2014/main" id="{3CA314A4-0B6B-133B-2563-595A0D6F5A61}"/>
                </a:ext>
              </a:extLst>
            </p:cNvPr>
            <p:cNvSpPr/>
            <p:nvPr/>
          </p:nvSpPr>
          <p:spPr>
            <a:xfrm>
              <a:off x="0" y="0"/>
              <a:ext cx="24789360" cy="1879600"/>
            </a:xfrm>
            <a:custGeom>
              <a:avLst/>
              <a:gdLst/>
              <a:ahLst/>
              <a:cxnLst/>
              <a:rect l="l" t="t" r="r" b="b"/>
              <a:pathLst>
                <a:path w="24789360" h="1879600">
                  <a:moveTo>
                    <a:pt x="0" y="0"/>
                  </a:moveTo>
                  <a:lnTo>
                    <a:pt x="24789360" y="0"/>
                  </a:lnTo>
                  <a:lnTo>
                    <a:pt x="24789360" y="1879600"/>
                  </a:lnTo>
                  <a:lnTo>
                    <a:pt x="0" y="187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t="-831" b="-985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52" name="Group 30">
            <a:extLst>
              <a:ext uri="{FF2B5EF4-FFF2-40B4-BE49-F238E27FC236}">
                <a16:creationId xmlns:a16="http://schemas.microsoft.com/office/drawing/2014/main" id="{F14A426B-D0D1-C587-1401-C20418B0311F}"/>
              </a:ext>
            </a:extLst>
          </p:cNvPr>
          <p:cNvGrpSpPr/>
          <p:nvPr/>
        </p:nvGrpSpPr>
        <p:grpSpPr>
          <a:xfrm>
            <a:off x="-350607" y="9410700"/>
            <a:ext cx="9973109" cy="638175"/>
            <a:chOff x="0" y="0"/>
            <a:chExt cx="13297479" cy="850900"/>
          </a:xfrm>
        </p:grpSpPr>
        <p:grpSp>
          <p:nvGrpSpPr>
            <p:cNvPr id="53" name="Group 31">
              <a:extLst>
                <a:ext uri="{FF2B5EF4-FFF2-40B4-BE49-F238E27FC236}">
                  <a16:creationId xmlns:a16="http://schemas.microsoft.com/office/drawing/2014/main" id="{172CF9EA-B2AA-68AA-7F0A-5E59AF4ED532}"/>
                </a:ext>
              </a:extLst>
            </p:cNvPr>
            <p:cNvGrpSpPr/>
            <p:nvPr/>
          </p:nvGrpSpPr>
          <p:grpSpPr>
            <a:xfrm>
              <a:off x="0" y="0"/>
              <a:ext cx="13297479" cy="850900"/>
              <a:chOff x="0" y="0"/>
              <a:chExt cx="2626663" cy="168079"/>
            </a:xfrm>
          </p:grpSpPr>
          <p:sp>
            <p:nvSpPr>
              <p:cNvPr id="63" name="Freeform 32">
                <a:extLst>
                  <a:ext uri="{FF2B5EF4-FFF2-40B4-BE49-F238E27FC236}">
                    <a16:creationId xmlns:a16="http://schemas.microsoft.com/office/drawing/2014/main" id="{E92DDA90-AE57-5701-C334-BF2C4499580D}"/>
                  </a:ext>
                </a:extLst>
              </p:cNvPr>
              <p:cNvSpPr/>
              <p:nvPr/>
            </p:nvSpPr>
            <p:spPr>
              <a:xfrm>
                <a:off x="0" y="0"/>
                <a:ext cx="2626663" cy="168079"/>
              </a:xfrm>
              <a:custGeom>
                <a:avLst/>
                <a:gdLst/>
                <a:ahLst/>
                <a:cxnLst/>
                <a:rect l="l" t="t" r="r" b="b"/>
                <a:pathLst>
                  <a:path w="2626663" h="168079">
                    <a:moveTo>
                      <a:pt x="26394" y="0"/>
                    </a:moveTo>
                    <a:lnTo>
                      <a:pt x="2600269" y="0"/>
                    </a:lnTo>
                    <a:cubicBezTo>
                      <a:pt x="2614846" y="0"/>
                      <a:pt x="2626663" y="11817"/>
                      <a:pt x="2626663" y="26394"/>
                    </a:cubicBezTo>
                    <a:lnTo>
                      <a:pt x="2626663" y="141686"/>
                    </a:lnTo>
                    <a:cubicBezTo>
                      <a:pt x="2626663" y="148685"/>
                      <a:pt x="2623882" y="155399"/>
                      <a:pt x="2618932" y="160349"/>
                    </a:cubicBezTo>
                    <a:cubicBezTo>
                      <a:pt x="2613982" y="165298"/>
                      <a:pt x="2607269" y="168079"/>
                      <a:pt x="2600269" y="168079"/>
                    </a:cubicBezTo>
                    <a:lnTo>
                      <a:pt x="26394" y="168079"/>
                    </a:lnTo>
                    <a:cubicBezTo>
                      <a:pt x="19394" y="168079"/>
                      <a:pt x="12680" y="165298"/>
                      <a:pt x="7730" y="160349"/>
                    </a:cubicBezTo>
                    <a:cubicBezTo>
                      <a:pt x="2781" y="155399"/>
                      <a:pt x="0" y="148685"/>
                      <a:pt x="0" y="141686"/>
                    </a:cubicBezTo>
                    <a:lnTo>
                      <a:pt x="0" y="26394"/>
                    </a:lnTo>
                    <a:cubicBezTo>
                      <a:pt x="0" y="19394"/>
                      <a:pt x="2781" y="12680"/>
                      <a:pt x="7730" y="7730"/>
                    </a:cubicBezTo>
                    <a:cubicBezTo>
                      <a:pt x="12680" y="2781"/>
                      <a:pt x="19394" y="0"/>
                      <a:pt x="2639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64" name="TextBox 33">
                <a:extLst>
                  <a:ext uri="{FF2B5EF4-FFF2-40B4-BE49-F238E27FC236}">
                    <a16:creationId xmlns:a16="http://schemas.microsoft.com/office/drawing/2014/main" id="{CF3DC2DE-8180-0BEE-235B-0B7D0D8F5640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2626663" cy="1776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77"/>
                  </a:lnSpc>
                </a:pPr>
                <a:endParaRPr/>
              </a:p>
            </p:txBody>
          </p:sp>
        </p:grpSp>
        <p:sp>
          <p:nvSpPr>
            <p:cNvPr id="54" name="AutoShape 34">
              <a:extLst>
                <a:ext uri="{FF2B5EF4-FFF2-40B4-BE49-F238E27FC236}">
                  <a16:creationId xmlns:a16="http://schemas.microsoft.com/office/drawing/2014/main" id="{E666EB19-240F-E12C-3C6B-C35CAF483FDD}"/>
                </a:ext>
              </a:extLst>
            </p:cNvPr>
            <p:cNvSpPr/>
            <p:nvPr/>
          </p:nvSpPr>
          <p:spPr>
            <a:xfrm flipV="1">
              <a:off x="7552484" y="452392"/>
              <a:ext cx="4575350" cy="7802"/>
            </a:xfrm>
            <a:prstGeom prst="line">
              <a:avLst/>
            </a:prstGeom>
            <a:ln w="25400" cap="flat">
              <a:solidFill>
                <a:srgbClr val="0070C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55" name="Freeform 35">
              <a:extLst>
                <a:ext uri="{FF2B5EF4-FFF2-40B4-BE49-F238E27FC236}">
                  <a16:creationId xmlns:a16="http://schemas.microsoft.com/office/drawing/2014/main" id="{E0B8C118-156D-7804-834E-76503F93106E}"/>
                </a:ext>
              </a:extLst>
            </p:cNvPr>
            <p:cNvSpPr/>
            <p:nvPr/>
          </p:nvSpPr>
          <p:spPr>
            <a:xfrm>
              <a:off x="151384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6" name="TextBox 36">
              <a:extLst>
                <a:ext uri="{FF2B5EF4-FFF2-40B4-BE49-F238E27FC236}">
                  <a16:creationId xmlns:a16="http://schemas.microsoft.com/office/drawing/2014/main" id="{D0D4359C-8C2A-B549-6605-6008AE33D92D}"/>
                </a:ext>
              </a:extLst>
            </p:cNvPr>
            <p:cNvSpPr txBox="1"/>
            <p:nvPr/>
          </p:nvSpPr>
          <p:spPr>
            <a:xfrm>
              <a:off x="4134112" y="341459"/>
              <a:ext cx="1017477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its_drpm   </a:t>
              </a:r>
            </a:p>
          </p:txBody>
        </p:sp>
        <p:sp>
          <p:nvSpPr>
            <p:cNvPr id="57" name="Freeform 37">
              <a:extLst>
                <a:ext uri="{FF2B5EF4-FFF2-40B4-BE49-F238E27FC236}">
                  <a16:creationId xmlns:a16="http://schemas.microsoft.com/office/drawing/2014/main" id="{16DB333A-AF83-F1E9-C6AE-93B71595D238}"/>
                </a:ext>
              </a:extLst>
            </p:cNvPr>
            <p:cNvSpPr/>
            <p:nvPr/>
          </p:nvSpPr>
          <p:spPr>
            <a:xfrm rot="5400000">
              <a:off x="12510713" y="148296"/>
              <a:ext cx="139058" cy="554217"/>
            </a:xfrm>
            <a:custGeom>
              <a:avLst/>
              <a:gdLst/>
              <a:ahLst/>
              <a:cxnLst/>
              <a:rect l="l" t="t" r="r" b="b"/>
              <a:pathLst>
                <a:path w="139058" h="554217">
                  <a:moveTo>
                    <a:pt x="0" y="0"/>
                  </a:moveTo>
                  <a:lnTo>
                    <a:pt x="139057" y="0"/>
                  </a:lnTo>
                  <a:lnTo>
                    <a:pt x="139057" y="554217"/>
                  </a:lnTo>
                  <a:lnTo>
                    <a:pt x="0" y="55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t="-181" b="-181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8" name="Freeform 38">
              <a:extLst>
                <a:ext uri="{FF2B5EF4-FFF2-40B4-BE49-F238E27FC236}">
                  <a16:creationId xmlns:a16="http://schemas.microsoft.com/office/drawing/2014/main" id="{A81C6615-C8E3-DFB1-587E-10A4E9D5766A}"/>
                </a:ext>
              </a:extLst>
            </p:cNvPr>
            <p:cNvSpPr/>
            <p:nvPr/>
          </p:nvSpPr>
          <p:spPr>
            <a:xfrm>
              <a:off x="3701264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9" name="Freeform 39">
              <a:extLst>
                <a:ext uri="{FF2B5EF4-FFF2-40B4-BE49-F238E27FC236}">
                  <a16:creationId xmlns:a16="http://schemas.microsoft.com/office/drawing/2014/main" id="{74CADF55-D4C5-E208-9800-DA9061F4B868}"/>
                </a:ext>
              </a:extLst>
            </p:cNvPr>
            <p:cNvSpPr/>
            <p:nvPr/>
          </p:nvSpPr>
          <p:spPr>
            <a:xfrm>
              <a:off x="1040039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60" name="TextBox 40">
              <a:extLst>
                <a:ext uri="{FF2B5EF4-FFF2-40B4-BE49-F238E27FC236}">
                  <a16:creationId xmlns:a16="http://schemas.microsoft.com/office/drawing/2014/main" id="{AD266ED8-309D-73FD-F0A4-4D5239A5DB96}"/>
                </a:ext>
              </a:extLst>
            </p:cNvPr>
            <p:cNvSpPr txBox="1"/>
            <p:nvPr/>
          </p:nvSpPr>
          <p:spPr>
            <a:xfrm>
              <a:off x="1982385" y="341459"/>
              <a:ext cx="1269679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 ITS</a:t>
              </a:r>
            </a:p>
          </p:txBody>
        </p:sp>
        <p:sp>
          <p:nvSpPr>
            <p:cNvPr id="61" name="TextBox 41">
              <a:extLst>
                <a:ext uri="{FF2B5EF4-FFF2-40B4-BE49-F238E27FC236}">
                  <a16:creationId xmlns:a16="http://schemas.microsoft.com/office/drawing/2014/main" id="{6DA9908A-0A7A-FF7E-6F53-3BA249887D35}"/>
                </a:ext>
              </a:extLst>
            </p:cNvPr>
            <p:cNvSpPr txBox="1"/>
            <p:nvPr/>
          </p:nvSpPr>
          <p:spPr>
            <a:xfrm>
              <a:off x="5658233" y="273408"/>
              <a:ext cx="1749700" cy="32102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002"/>
                </a:lnSpc>
                <a:spcBef>
                  <a:spcPct val="0"/>
                </a:spcBef>
              </a:pPr>
              <a:r>
                <a:rPr lang="en-US" sz="1430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 its.ac.id/</a:t>
              </a:r>
              <a:r>
                <a:rPr lang="en-US" sz="1430" dirty="0" err="1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</a:t>
              </a:r>
              <a:endParaRPr lang="en-US" sz="1430" dirty="0">
                <a:solidFill>
                  <a:srgbClr val="0070C0"/>
                </a:solidFill>
                <a:latin typeface="+mj-lt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62" name="Freeform 42">
              <a:extLst>
                <a:ext uri="{FF2B5EF4-FFF2-40B4-BE49-F238E27FC236}">
                  <a16:creationId xmlns:a16="http://schemas.microsoft.com/office/drawing/2014/main" id="{EB10DD85-2B71-E5A9-B484-B050522302F5}"/>
                </a:ext>
              </a:extLst>
            </p:cNvPr>
            <p:cNvSpPr/>
            <p:nvPr/>
          </p:nvSpPr>
          <p:spPr>
            <a:xfrm>
              <a:off x="522779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5" y="0"/>
                  </a:lnTo>
                  <a:lnTo>
                    <a:pt x="379645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F6DBC840-7FE1-6A90-8669-D825C5E990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059873"/>
              </p:ext>
            </p:extLst>
          </p:nvPr>
        </p:nvGraphicFramePr>
        <p:xfrm>
          <a:off x="1063391" y="3226597"/>
          <a:ext cx="16161218" cy="410051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073618">
                  <a:extLst>
                    <a:ext uri="{9D8B030D-6E8A-4147-A177-3AD203B41FA5}">
                      <a16:colId xmlns:a16="http://schemas.microsoft.com/office/drawing/2014/main" val="492006796"/>
                    </a:ext>
                  </a:extLst>
                </a:gridCol>
                <a:gridCol w="7776521">
                  <a:extLst>
                    <a:ext uri="{9D8B030D-6E8A-4147-A177-3AD203B41FA5}">
                      <a16:colId xmlns:a16="http://schemas.microsoft.com/office/drawing/2014/main" val="538768305"/>
                    </a:ext>
                  </a:extLst>
                </a:gridCol>
                <a:gridCol w="7311079">
                  <a:extLst>
                    <a:ext uri="{9D8B030D-6E8A-4147-A177-3AD203B41FA5}">
                      <a16:colId xmlns:a16="http://schemas.microsoft.com/office/drawing/2014/main" val="156780384"/>
                    </a:ext>
                  </a:extLst>
                </a:gridCol>
              </a:tblGrid>
              <a:tr h="153783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No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+mj-lt"/>
                        </a:rPr>
                        <a:t>Judul</a:t>
                      </a:r>
                      <a:r>
                        <a:rPr lang="en-US" sz="2400" dirty="0">
                          <a:latin typeface="+mj-lt"/>
                        </a:rPr>
                        <a:t> </a:t>
                      </a:r>
                      <a:r>
                        <a:rPr lang="en-US" sz="2400" dirty="0" err="1">
                          <a:latin typeface="+mj-lt"/>
                        </a:rPr>
                        <a:t>Usulan</a:t>
                      </a:r>
                      <a:endParaRPr lang="en-US" sz="2400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Status</a:t>
                      </a:r>
                    </a:p>
                    <a:p>
                      <a:pPr algn="ctr"/>
                      <a:r>
                        <a:rPr lang="en-US" sz="2400" i="1" dirty="0">
                          <a:latin typeface="+mj-lt"/>
                        </a:rPr>
                        <a:t>(</a:t>
                      </a:r>
                      <a:r>
                        <a:rPr lang="en-ID" sz="2400" b="1" i="1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Persiapan</a:t>
                      </a:r>
                      <a:r>
                        <a:rPr lang="en-ID" sz="2400" b="1" i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under review, published)</a:t>
                      </a:r>
                      <a:endParaRPr lang="en-US" sz="2400" i="1" dirty="0"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858971"/>
                  </a:ext>
                </a:extLst>
              </a:tr>
              <a:tr h="800766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en-US" sz="2400" dirty="0">
                          <a:latin typeface="+mj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58702256"/>
                  </a:ext>
                </a:extLst>
              </a:tr>
              <a:tr h="800766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en-US" sz="2400">
                          <a:latin typeface="+mj-lt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89954974"/>
                  </a:ext>
                </a:extLst>
              </a:tr>
              <a:tr h="96114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en-US" sz="2400" dirty="0">
                          <a:latin typeface="+mj-lt"/>
                        </a:rPr>
                        <a:t>3 </a:t>
                      </a:r>
                      <a:r>
                        <a:rPr lang="en-US" sz="2400" dirty="0" err="1">
                          <a:latin typeface="+mj-lt"/>
                        </a:rPr>
                        <a:t>dst</a:t>
                      </a:r>
                      <a:r>
                        <a:rPr lang="en-US" sz="2400" dirty="0">
                          <a:latin typeface="+mj-lt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52505907"/>
                  </a:ext>
                </a:extLst>
              </a:tr>
            </a:tbl>
          </a:graphicData>
        </a:graphic>
      </p:graphicFrame>
      <p:sp>
        <p:nvSpPr>
          <p:cNvPr id="26" name="TextBox 46">
            <a:extLst>
              <a:ext uri="{FF2B5EF4-FFF2-40B4-BE49-F238E27FC236}">
                <a16:creationId xmlns:a16="http://schemas.microsoft.com/office/drawing/2014/main" id="{15C9FCE5-E1E9-D3FB-E24D-3C6B2CEFE9D6}"/>
              </a:ext>
            </a:extLst>
          </p:cNvPr>
          <p:cNvSpPr txBox="1"/>
          <p:nvPr/>
        </p:nvSpPr>
        <p:spPr>
          <a:xfrm>
            <a:off x="11934825" y="590550"/>
            <a:ext cx="5581650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677"/>
              </a:lnSpc>
            </a:pP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Institut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Teknologi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Sepuluh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Nopember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</a:p>
        </p:txBody>
      </p:sp>
      <p:grpSp>
        <p:nvGrpSpPr>
          <p:cNvPr id="24" name="Group 33">
            <a:extLst>
              <a:ext uri="{FF2B5EF4-FFF2-40B4-BE49-F238E27FC236}">
                <a16:creationId xmlns:a16="http://schemas.microsoft.com/office/drawing/2014/main" id="{1EA350BD-2B89-C1D5-3D66-A0BEEA8DAE9F}"/>
              </a:ext>
            </a:extLst>
          </p:cNvPr>
          <p:cNvGrpSpPr/>
          <p:nvPr/>
        </p:nvGrpSpPr>
        <p:grpSpPr>
          <a:xfrm>
            <a:off x="441712" y="383177"/>
            <a:ext cx="7645620" cy="774188"/>
            <a:chOff x="0" y="0"/>
            <a:chExt cx="11960594" cy="1211118"/>
          </a:xfrm>
        </p:grpSpPr>
        <p:grpSp>
          <p:nvGrpSpPr>
            <p:cNvPr id="28" name="Group 34">
              <a:extLst>
                <a:ext uri="{FF2B5EF4-FFF2-40B4-BE49-F238E27FC236}">
                  <a16:creationId xmlns:a16="http://schemas.microsoft.com/office/drawing/2014/main" id="{F37B6D56-60F7-FB63-64DB-CBEFD6E5DAF6}"/>
                </a:ext>
              </a:extLst>
            </p:cNvPr>
            <p:cNvGrpSpPr/>
            <p:nvPr/>
          </p:nvGrpSpPr>
          <p:grpSpPr>
            <a:xfrm>
              <a:off x="74905" y="44636"/>
              <a:ext cx="11885689" cy="1166482"/>
              <a:chOff x="0" y="0"/>
              <a:chExt cx="2044816" cy="200682"/>
            </a:xfrm>
          </p:grpSpPr>
          <p:sp>
            <p:nvSpPr>
              <p:cNvPr id="38" name="Freeform 35">
                <a:extLst>
                  <a:ext uri="{FF2B5EF4-FFF2-40B4-BE49-F238E27FC236}">
                    <a16:creationId xmlns:a16="http://schemas.microsoft.com/office/drawing/2014/main" id="{EAEBF3E4-8A00-8B13-F606-418D9A8DDB0E}"/>
                  </a:ext>
                </a:extLst>
              </p:cNvPr>
              <p:cNvSpPr/>
              <p:nvPr/>
            </p:nvSpPr>
            <p:spPr>
              <a:xfrm>
                <a:off x="0" y="0"/>
                <a:ext cx="2044816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44816" h="200682">
                    <a:moveTo>
                      <a:pt x="100341" y="0"/>
                    </a:moveTo>
                    <a:lnTo>
                      <a:pt x="1944475" y="0"/>
                    </a:lnTo>
                    <a:cubicBezTo>
                      <a:pt x="1999892" y="0"/>
                      <a:pt x="2044816" y="44924"/>
                      <a:pt x="2044816" y="100341"/>
                    </a:cubicBezTo>
                    <a:lnTo>
                      <a:pt x="2044816" y="100341"/>
                    </a:lnTo>
                    <a:cubicBezTo>
                      <a:pt x="2044816" y="126953"/>
                      <a:pt x="2034245" y="152475"/>
                      <a:pt x="2015427" y="171293"/>
                    </a:cubicBezTo>
                    <a:cubicBezTo>
                      <a:pt x="1996610" y="190110"/>
                      <a:pt x="1971088" y="200682"/>
                      <a:pt x="1944475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1" name="TextBox 36">
                <a:extLst>
                  <a:ext uri="{FF2B5EF4-FFF2-40B4-BE49-F238E27FC236}">
                    <a16:creationId xmlns:a16="http://schemas.microsoft.com/office/drawing/2014/main" id="{A102C42F-BC6B-64E5-F6C1-4099AEB103A3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44816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30" name="Group 37">
              <a:extLst>
                <a:ext uri="{FF2B5EF4-FFF2-40B4-BE49-F238E27FC236}">
                  <a16:creationId xmlns:a16="http://schemas.microsoft.com/office/drawing/2014/main" id="{EFBBDC2C-CEEA-753B-AF6B-9CE3D7977AB1}"/>
                </a:ext>
              </a:extLst>
            </p:cNvPr>
            <p:cNvGrpSpPr/>
            <p:nvPr/>
          </p:nvGrpSpPr>
          <p:grpSpPr>
            <a:xfrm>
              <a:off x="0" y="0"/>
              <a:ext cx="11960594" cy="1166482"/>
              <a:chOff x="0" y="0"/>
              <a:chExt cx="2057703" cy="200682"/>
            </a:xfrm>
          </p:grpSpPr>
          <p:sp>
            <p:nvSpPr>
              <p:cNvPr id="35" name="Freeform 38">
                <a:extLst>
                  <a:ext uri="{FF2B5EF4-FFF2-40B4-BE49-F238E27FC236}">
                    <a16:creationId xmlns:a16="http://schemas.microsoft.com/office/drawing/2014/main" id="{A8718C9A-6BF8-99C8-F102-504FD1BED163}"/>
                  </a:ext>
                </a:extLst>
              </p:cNvPr>
              <p:cNvSpPr/>
              <p:nvPr/>
            </p:nvSpPr>
            <p:spPr>
              <a:xfrm>
                <a:off x="0" y="0"/>
                <a:ext cx="2057703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57703" h="200682">
                    <a:moveTo>
                      <a:pt x="100341" y="0"/>
                    </a:moveTo>
                    <a:lnTo>
                      <a:pt x="1957362" y="0"/>
                    </a:lnTo>
                    <a:cubicBezTo>
                      <a:pt x="1983974" y="0"/>
                      <a:pt x="2009496" y="10572"/>
                      <a:pt x="2028314" y="29389"/>
                    </a:cubicBezTo>
                    <a:cubicBezTo>
                      <a:pt x="2047131" y="48207"/>
                      <a:pt x="2057703" y="73729"/>
                      <a:pt x="2057703" y="100341"/>
                    </a:cubicBezTo>
                    <a:lnTo>
                      <a:pt x="2057703" y="100341"/>
                    </a:lnTo>
                    <a:cubicBezTo>
                      <a:pt x="2057703" y="155758"/>
                      <a:pt x="2012779" y="200682"/>
                      <a:pt x="1957362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36" name="TextBox 39">
                <a:extLst>
                  <a:ext uri="{FF2B5EF4-FFF2-40B4-BE49-F238E27FC236}">
                    <a16:creationId xmlns:a16="http://schemas.microsoft.com/office/drawing/2014/main" id="{DB475653-F670-8A8F-4368-30EDD37C5FED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57703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31" name="Freeform 40">
              <a:extLst>
                <a:ext uri="{FF2B5EF4-FFF2-40B4-BE49-F238E27FC236}">
                  <a16:creationId xmlns:a16="http://schemas.microsoft.com/office/drawing/2014/main" id="{79870FA3-D694-25BB-4C38-ED9F61D94E05}"/>
                </a:ext>
              </a:extLst>
            </p:cNvPr>
            <p:cNvSpPr/>
            <p:nvPr/>
          </p:nvSpPr>
          <p:spPr>
            <a:xfrm>
              <a:off x="8354967" y="170064"/>
              <a:ext cx="975049" cy="826354"/>
            </a:xfrm>
            <a:custGeom>
              <a:avLst/>
              <a:gdLst/>
              <a:ahLst/>
              <a:cxnLst/>
              <a:rect l="l" t="t" r="r" b="b"/>
              <a:pathLst>
                <a:path w="975049" h="826354">
                  <a:moveTo>
                    <a:pt x="0" y="0"/>
                  </a:moveTo>
                  <a:lnTo>
                    <a:pt x="975049" y="0"/>
                  </a:lnTo>
                  <a:lnTo>
                    <a:pt x="975049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2" name="Freeform 41">
              <a:extLst>
                <a:ext uri="{FF2B5EF4-FFF2-40B4-BE49-F238E27FC236}">
                  <a16:creationId xmlns:a16="http://schemas.microsoft.com/office/drawing/2014/main" id="{AED4D6CA-59FC-1510-9B8D-7658951DD6E0}"/>
                </a:ext>
              </a:extLst>
            </p:cNvPr>
            <p:cNvSpPr/>
            <p:nvPr/>
          </p:nvSpPr>
          <p:spPr>
            <a:xfrm>
              <a:off x="484641" y="170064"/>
              <a:ext cx="5758942" cy="826354"/>
            </a:xfrm>
            <a:custGeom>
              <a:avLst/>
              <a:gdLst/>
              <a:ahLst/>
              <a:cxnLst/>
              <a:rect l="l" t="t" r="r" b="b"/>
              <a:pathLst>
                <a:path w="5758942" h="826354">
                  <a:moveTo>
                    <a:pt x="0" y="0"/>
                  </a:moveTo>
                  <a:lnTo>
                    <a:pt x="5758942" y="0"/>
                  </a:lnTo>
                  <a:lnTo>
                    <a:pt x="5758942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 l="-899" t="-5640" r="-629" b="-5013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3" name="Freeform 42">
              <a:extLst>
                <a:ext uri="{FF2B5EF4-FFF2-40B4-BE49-F238E27FC236}">
                  <a16:creationId xmlns:a16="http://schemas.microsoft.com/office/drawing/2014/main" id="{6070DE40-3D56-6EEA-346D-C9C4F9984DB6}"/>
                </a:ext>
              </a:extLst>
            </p:cNvPr>
            <p:cNvSpPr/>
            <p:nvPr/>
          </p:nvSpPr>
          <p:spPr>
            <a:xfrm>
              <a:off x="6520912" y="170064"/>
              <a:ext cx="1554851" cy="826354"/>
            </a:xfrm>
            <a:custGeom>
              <a:avLst/>
              <a:gdLst/>
              <a:ahLst/>
              <a:cxnLst/>
              <a:rect l="l" t="t" r="r" b="b"/>
              <a:pathLst>
                <a:path w="1554851" h="826354">
                  <a:moveTo>
                    <a:pt x="0" y="0"/>
                  </a:moveTo>
                  <a:lnTo>
                    <a:pt x="1554850" y="0"/>
                  </a:lnTo>
                  <a:lnTo>
                    <a:pt x="1554850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4" name="Freeform 43">
              <a:extLst>
                <a:ext uri="{FF2B5EF4-FFF2-40B4-BE49-F238E27FC236}">
                  <a16:creationId xmlns:a16="http://schemas.microsoft.com/office/drawing/2014/main" id="{18CD592A-AD9F-44D0-5759-856BD106A743}"/>
                </a:ext>
              </a:extLst>
            </p:cNvPr>
            <p:cNvSpPr/>
            <p:nvPr/>
          </p:nvSpPr>
          <p:spPr>
            <a:xfrm>
              <a:off x="9589910" y="170064"/>
              <a:ext cx="1886265" cy="869687"/>
            </a:xfrm>
            <a:custGeom>
              <a:avLst/>
              <a:gdLst/>
              <a:ahLst/>
              <a:cxnLst/>
              <a:rect l="l" t="t" r="r" b="b"/>
              <a:pathLst>
                <a:path w="1886265" h="869687">
                  <a:moveTo>
                    <a:pt x="0" y="0"/>
                  </a:moveTo>
                  <a:lnTo>
                    <a:pt x="1886265" y="0"/>
                  </a:lnTo>
                  <a:lnTo>
                    <a:pt x="1886265" y="869687"/>
                  </a:lnTo>
                  <a:lnTo>
                    <a:pt x="0" y="8696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 l="-4624" t="-8357" r="-4624" b="-24166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</p:spTree>
    <p:extLst>
      <p:ext uri="{BB962C8B-B14F-4D97-AF65-F5344CB8AC3E}">
        <p14:creationId xmlns:p14="http://schemas.microsoft.com/office/powerpoint/2010/main" val="7857647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75EB6-33A1-059D-643E-15776CA92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33D024D-587D-619F-A388-C6E657C83F50}"/>
              </a:ext>
            </a:extLst>
          </p:cNvPr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>
              <a:extLst>
                <a:ext uri="{FF2B5EF4-FFF2-40B4-BE49-F238E27FC236}">
                  <a16:creationId xmlns:a16="http://schemas.microsoft.com/office/drawing/2014/main" id="{D41745E1-6CF9-30AF-6D66-A90400D98E01}"/>
                </a:ext>
              </a:extLst>
            </p:cNvPr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3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C1AC4582-3A45-5F1E-F005-ECE5562BF966}"/>
              </a:ext>
            </a:extLst>
          </p:cNvPr>
          <p:cNvGrpSpPr/>
          <p:nvPr/>
        </p:nvGrpSpPr>
        <p:grpSpPr>
          <a:xfrm>
            <a:off x="12011025" y="1866900"/>
            <a:ext cx="7264436" cy="8034982"/>
            <a:chOff x="0" y="0"/>
            <a:chExt cx="12166600" cy="13457125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B35095A5-148A-5547-CC4F-47DEFDA65266}"/>
                </a:ext>
              </a:extLst>
            </p:cNvPr>
            <p:cNvSpPr/>
            <p:nvPr/>
          </p:nvSpPr>
          <p:spPr>
            <a:xfrm>
              <a:off x="0" y="0"/>
              <a:ext cx="12166600" cy="13457124"/>
            </a:xfrm>
            <a:custGeom>
              <a:avLst/>
              <a:gdLst/>
              <a:ahLst/>
              <a:cxnLst/>
              <a:rect l="l" t="t" r="r" b="b"/>
              <a:pathLst>
                <a:path w="12166600" h="13457124">
                  <a:moveTo>
                    <a:pt x="0" y="0"/>
                  </a:moveTo>
                  <a:lnTo>
                    <a:pt x="12166600" y="0"/>
                  </a:lnTo>
                  <a:lnTo>
                    <a:pt x="12166600" y="13457124"/>
                  </a:lnTo>
                  <a:lnTo>
                    <a:pt x="0" y="134571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9999"/>
              </a:blip>
              <a:stretch>
                <a:fillRect t="-310" b="-310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5E9D1B4D-7227-18D7-BF49-5825959594FE}"/>
              </a:ext>
            </a:extLst>
          </p:cNvPr>
          <p:cNvGrpSpPr/>
          <p:nvPr/>
        </p:nvGrpSpPr>
        <p:grpSpPr>
          <a:xfrm>
            <a:off x="-47625" y="9601200"/>
            <a:ext cx="18563444" cy="685800"/>
            <a:chOff x="0" y="0"/>
            <a:chExt cx="24751259" cy="914400"/>
          </a:xfrm>
        </p:grpSpPr>
        <p:sp>
          <p:nvSpPr>
            <p:cNvPr id="7" name="Freeform 7" descr="preencoded.png">
              <a:extLst>
                <a:ext uri="{FF2B5EF4-FFF2-40B4-BE49-F238E27FC236}">
                  <a16:creationId xmlns:a16="http://schemas.microsoft.com/office/drawing/2014/main" id="{1559B7E9-78EA-CF69-860D-96BAFA445196}"/>
                </a:ext>
              </a:extLst>
            </p:cNvPr>
            <p:cNvSpPr/>
            <p:nvPr/>
          </p:nvSpPr>
          <p:spPr>
            <a:xfrm>
              <a:off x="0" y="0"/>
              <a:ext cx="24751260" cy="914400"/>
            </a:xfrm>
            <a:custGeom>
              <a:avLst/>
              <a:gdLst/>
              <a:ahLst/>
              <a:cxnLst/>
              <a:rect l="l" t="t" r="r" b="b"/>
              <a:pathLst>
                <a:path w="24751260" h="914400">
                  <a:moveTo>
                    <a:pt x="0" y="0"/>
                  </a:moveTo>
                  <a:lnTo>
                    <a:pt x="24751260" y="0"/>
                  </a:lnTo>
                  <a:lnTo>
                    <a:pt x="24751260" y="914400"/>
                  </a:lnTo>
                  <a:lnTo>
                    <a:pt x="0" y="914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53" b="-1023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FBD96680-683D-A55E-E01D-F7C1F46AA64E}"/>
              </a:ext>
            </a:extLst>
          </p:cNvPr>
          <p:cNvGrpSpPr/>
          <p:nvPr/>
        </p:nvGrpSpPr>
        <p:grpSpPr>
          <a:xfrm>
            <a:off x="0" y="0"/>
            <a:ext cx="18288000" cy="6398924"/>
            <a:chOff x="0" y="0"/>
            <a:chExt cx="24384000" cy="8531898"/>
          </a:xfrm>
        </p:grpSpPr>
        <p:sp>
          <p:nvSpPr>
            <p:cNvPr id="9" name="Freeform 9" descr="preencoded.png">
              <a:extLst>
                <a:ext uri="{FF2B5EF4-FFF2-40B4-BE49-F238E27FC236}">
                  <a16:creationId xmlns:a16="http://schemas.microsoft.com/office/drawing/2014/main" id="{02C281B7-3919-8316-61B5-BE0204D07430}"/>
                </a:ext>
              </a:extLst>
            </p:cNvPr>
            <p:cNvSpPr/>
            <p:nvPr/>
          </p:nvSpPr>
          <p:spPr>
            <a:xfrm>
              <a:off x="0" y="0"/>
              <a:ext cx="24384000" cy="8531860"/>
            </a:xfrm>
            <a:custGeom>
              <a:avLst/>
              <a:gdLst/>
              <a:ahLst/>
              <a:cxnLst/>
              <a:rect l="l" t="t" r="r" b="b"/>
              <a:pathLst>
                <a:path w="24384000" h="8531860">
                  <a:moveTo>
                    <a:pt x="0" y="0"/>
                  </a:moveTo>
                  <a:lnTo>
                    <a:pt x="24384000" y="0"/>
                  </a:lnTo>
                  <a:lnTo>
                    <a:pt x="24384000" y="8531860"/>
                  </a:lnTo>
                  <a:lnTo>
                    <a:pt x="0" y="8531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154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F546C972-AB02-92D2-E832-9CB0F8042682}"/>
              </a:ext>
            </a:extLst>
          </p:cNvPr>
          <p:cNvGrpSpPr/>
          <p:nvPr/>
        </p:nvGrpSpPr>
        <p:grpSpPr>
          <a:xfrm>
            <a:off x="14288" y="1865329"/>
            <a:ext cx="1022480" cy="1022575"/>
            <a:chOff x="0" y="0"/>
            <a:chExt cx="1363307" cy="1363434"/>
          </a:xfrm>
        </p:grpSpPr>
        <p:sp>
          <p:nvSpPr>
            <p:cNvPr id="11" name="Freeform 11" descr="preencoded.png">
              <a:extLst>
                <a:ext uri="{FF2B5EF4-FFF2-40B4-BE49-F238E27FC236}">
                  <a16:creationId xmlns:a16="http://schemas.microsoft.com/office/drawing/2014/main" id="{DA3C4C9F-F7BB-2C8C-2B1D-354153159C2F}"/>
                </a:ext>
              </a:extLst>
            </p:cNvPr>
            <p:cNvSpPr/>
            <p:nvPr/>
          </p:nvSpPr>
          <p:spPr>
            <a:xfrm>
              <a:off x="0" y="0"/>
              <a:ext cx="1363345" cy="1363472"/>
            </a:xfrm>
            <a:custGeom>
              <a:avLst/>
              <a:gdLst/>
              <a:ahLst/>
              <a:cxnLst/>
              <a:rect l="l" t="t" r="r" b="b"/>
              <a:pathLst>
                <a:path w="1363345" h="1363472">
                  <a:moveTo>
                    <a:pt x="0" y="0"/>
                  </a:moveTo>
                  <a:lnTo>
                    <a:pt x="1363345" y="0"/>
                  </a:lnTo>
                  <a:lnTo>
                    <a:pt x="1363345" y="1363472"/>
                  </a:lnTo>
                  <a:lnTo>
                    <a:pt x="0" y="1363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6" b="2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E8975682-0767-156A-5F19-2A8BC6CE0671}"/>
              </a:ext>
            </a:extLst>
          </p:cNvPr>
          <p:cNvGrpSpPr/>
          <p:nvPr/>
        </p:nvGrpSpPr>
        <p:grpSpPr>
          <a:xfrm>
            <a:off x="16722604" y="8239115"/>
            <a:ext cx="1022480" cy="1022585"/>
            <a:chOff x="0" y="0"/>
            <a:chExt cx="1363307" cy="1363447"/>
          </a:xfrm>
        </p:grpSpPr>
        <p:sp>
          <p:nvSpPr>
            <p:cNvPr id="13" name="Freeform 13" descr="preencoded.png">
              <a:extLst>
                <a:ext uri="{FF2B5EF4-FFF2-40B4-BE49-F238E27FC236}">
                  <a16:creationId xmlns:a16="http://schemas.microsoft.com/office/drawing/2014/main" id="{6CAF5900-AF12-1572-538F-6832BBCABD6C}"/>
                </a:ext>
              </a:extLst>
            </p:cNvPr>
            <p:cNvSpPr/>
            <p:nvPr/>
          </p:nvSpPr>
          <p:spPr>
            <a:xfrm>
              <a:off x="0" y="0"/>
              <a:ext cx="1363345" cy="1363472"/>
            </a:xfrm>
            <a:custGeom>
              <a:avLst/>
              <a:gdLst/>
              <a:ahLst/>
              <a:cxnLst/>
              <a:rect l="l" t="t" r="r" b="b"/>
              <a:pathLst>
                <a:path w="1363345" h="1363472">
                  <a:moveTo>
                    <a:pt x="0" y="0"/>
                  </a:moveTo>
                  <a:lnTo>
                    <a:pt x="1363345" y="0"/>
                  </a:lnTo>
                  <a:lnTo>
                    <a:pt x="1363345" y="1363472"/>
                  </a:lnTo>
                  <a:lnTo>
                    <a:pt x="0" y="1363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7" b="1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7F13687B-71DC-EF4A-D49C-F5257680BBA8}"/>
              </a:ext>
            </a:extLst>
          </p:cNvPr>
          <p:cNvGrpSpPr/>
          <p:nvPr/>
        </p:nvGrpSpPr>
        <p:grpSpPr>
          <a:xfrm>
            <a:off x="804783" y="292846"/>
            <a:ext cx="5960397" cy="735854"/>
            <a:chOff x="0" y="0"/>
            <a:chExt cx="7947195" cy="981138"/>
          </a:xfrm>
        </p:grpSpPr>
        <p:grpSp>
          <p:nvGrpSpPr>
            <p:cNvPr id="15" name="Group 15">
              <a:extLst>
                <a:ext uri="{FF2B5EF4-FFF2-40B4-BE49-F238E27FC236}">
                  <a16:creationId xmlns:a16="http://schemas.microsoft.com/office/drawing/2014/main" id="{1B2E7218-C967-27AB-C16E-826895826C98}"/>
                </a:ext>
              </a:extLst>
            </p:cNvPr>
            <p:cNvGrpSpPr/>
            <p:nvPr/>
          </p:nvGrpSpPr>
          <p:grpSpPr>
            <a:xfrm>
              <a:off x="49771" y="36160"/>
              <a:ext cx="7897425" cy="944978"/>
              <a:chOff x="0" y="0"/>
              <a:chExt cx="1677149" cy="200682"/>
            </a:xfrm>
          </p:grpSpPr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A2C7DD80-A7D4-E9E5-B525-35AB7CB5C35A}"/>
                  </a:ext>
                </a:extLst>
              </p:cNvPr>
              <p:cNvSpPr/>
              <p:nvPr/>
            </p:nvSpPr>
            <p:spPr>
              <a:xfrm>
                <a:off x="0" y="0"/>
                <a:ext cx="167714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77149" h="200682">
                    <a:moveTo>
                      <a:pt x="52766" y="0"/>
                    </a:moveTo>
                    <a:lnTo>
                      <a:pt x="1624384" y="0"/>
                    </a:lnTo>
                    <a:cubicBezTo>
                      <a:pt x="1638378" y="0"/>
                      <a:pt x="1651799" y="5559"/>
                      <a:pt x="1661695" y="15455"/>
                    </a:cubicBezTo>
                    <a:cubicBezTo>
                      <a:pt x="1671590" y="25350"/>
                      <a:pt x="1677149" y="38771"/>
                      <a:pt x="1677149" y="52766"/>
                    </a:cubicBezTo>
                    <a:lnTo>
                      <a:pt x="1677149" y="147916"/>
                    </a:lnTo>
                    <a:cubicBezTo>
                      <a:pt x="1677149" y="161910"/>
                      <a:pt x="1671590" y="175332"/>
                      <a:pt x="1661695" y="185227"/>
                    </a:cubicBezTo>
                    <a:cubicBezTo>
                      <a:pt x="1651799" y="195123"/>
                      <a:pt x="1638378" y="200682"/>
                      <a:pt x="1624384" y="200682"/>
                    </a:cubicBezTo>
                    <a:lnTo>
                      <a:pt x="52766" y="200682"/>
                    </a:lnTo>
                    <a:cubicBezTo>
                      <a:pt x="38771" y="200682"/>
                      <a:pt x="25350" y="195123"/>
                      <a:pt x="15455" y="185227"/>
                    </a:cubicBezTo>
                    <a:cubicBezTo>
                      <a:pt x="5559" y="175332"/>
                      <a:pt x="0" y="161910"/>
                      <a:pt x="0" y="147916"/>
                    </a:cubicBezTo>
                    <a:lnTo>
                      <a:pt x="0" y="52766"/>
                    </a:lnTo>
                    <a:cubicBezTo>
                      <a:pt x="0" y="38771"/>
                      <a:pt x="5559" y="25350"/>
                      <a:pt x="15455" y="15455"/>
                    </a:cubicBezTo>
                    <a:cubicBezTo>
                      <a:pt x="25350" y="5559"/>
                      <a:pt x="38771" y="0"/>
                      <a:pt x="52766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17" name="TextBox 17">
                <a:extLst>
                  <a:ext uri="{FF2B5EF4-FFF2-40B4-BE49-F238E27FC236}">
                    <a16:creationId xmlns:a16="http://schemas.microsoft.com/office/drawing/2014/main" id="{F79290A1-7B7D-1DD7-FFFC-18281AF1C050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167714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DA21380D-13E3-F205-06B8-CDBA1E9C2F81}"/>
                </a:ext>
              </a:extLst>
            </p:cNvPr>
            <p:cNvGrpSpPr/>
            <p:nvPr/>
          </p:nvGrpSpPr>
          <p:grpSpPr>
            <a:xfrm>
              <a:off x="0" y="0"/>
              <a:ext cx="7947195" cy="944978"/>
              <a:chOff x="0" y="0"/>
              <a:chExt cx="1687719" cy="200682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CE8F927B-CA93-F8DD-8E5F-A5DDBC98D046}"/>
                  </a:ext>
                </a:extLst>
              </p:cNvPr>
              <p:cNvSpPr/>
              <p:nvPr/>
            </p:nvSpPr>
            <p:spPr>
              <a:xfrm>
                <a:off x="0" y="0"/>
                <a:ext cx="168771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87719" h="200682">
                    <a:moveTo>
                      <a:pt x="52435" y="0"/>
                    </a:moveTo>
                    <a:lnTo>
                      <a:pt x="1635284" y="0"/>
                    </a:lnTo>
                    <a:cubicBezTo>
                      <a:pt x="1664243" y="0"/>
                      <a:pt x="1687719" y="23476"/>
                      <a:pt x="1687719" y="52435"/>
                    </a:cubicBezTo>
                    <a:lnTo>
                      <a:pt x="1687719" y="148247"/>
                    </a:lnTo>
                    <a:cubicBezTo>
                      <a:pt x="1687719" y="177206"/>
                      <a:pt x="1664243" y="200682"/>
                      <a:pt x="1635284" y="200682"/>
                    </a:cubicBezTo>
                    <a:lnTo>
                      <a:pt x="52435" y="200682"/>
                    </a:lnTo>
                    <a:cubicBezTo>
                      <a:pt x="23476" y="200682"/>
                      <a:pt x="0" y="177206"/>
                      <a:pt x="0" y="148247"/>
                    </a:cubicBezTo>
                    <a:lnTo>
                      <a:pt x="0" y="52435"/>
                    </a:lnTo>
                    <a:cubicBezTo>
                      <a:pt x="0" y="23476"/>
                      <a:pt x="23476" y="0"/>
                      <a:pt x="5243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20" name="TextBox 20">
                <a:extLst>
                  <a:ext uri="{FF2B5EF4-FFF2-40B4-BE49-F238E27FC236}">
                    <a16:creationId xmlns:a16="http://schemas.microsoft.com/office/drawing/2014/main" id="{9B5590DA-C1A5-CFB1-91C6-833E109FFF6D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168771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F6C9D76C-26C5-06CE-D866-E46DFE0D7736}"/>
                </a:ext>
              </a:extLst>
            </p:cNvPr>
            <p:cNvSpPr/>
            <p:nvPr/>
          </p:nvSpPr>
          <p:spPr>
            <a:xfrm>
              <a:off x="6768438" y="137770"/>
              <a:ext cx="789897" cy="669437"/>
            </a:xfrm>
            <a:custGeom>
              <a:avLst/>
              <a:gdLst/>
              <a:ahLst/>
              <a:cxnLst/>
              <a:rect l="l" t="t" r="r" b="b"/>
              <a:pathLst>
                <a:path w="789897" h="669437">
                  <a:moveTo>
                    <a:pt x="0" y="0"/>
                  </a:moveTo>
                  <a:lnTo>
                    <a:pt x="789897" y="0"/>
                  </a:lnTo>
                  <a:lnTo>
                    <a:pt x="789897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FA6394BA-8F9D-DFEB-C038-ECFE5DDA448C}"/>
                </a:ext>
              </a:extLst>
            </p:cNvPr>
            <p:cNvSpPr/>
            <p:nvPr/>
          </p:nvSpPr>
          <p:spPr>
            <a:xfrm>
              <a:off x="392612" y="137770"/>
              <a:ext cx="4665374" cy="669437"/>
            </a:xfrm>
            <a:custGeom>
              <a:avLst/>
              <a:gdLst/>
              <a:ahLst/>
              <a:cxnLst/>
              <a:rect l="l" t="t" r="r" b="b"/>
              <a:pathLst>
                <a:path w="4665374" h="669437">
                  <a:moveTo>
                    <a:pt x="0" y="0"/>
                  </a:moveTo>
                  <a:lnTo>
                    <a:pt x="4665374" y="0"/>
                  </a:lnTo>
                  <a:lnTo>
                    <a:pt x="4665374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899" t="-5640" r="-629" b="-5013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F85A80D0-81D6-3463-8C5D-42BD5E19BA7C}"/>
                </a:ext>
              </a:extLst>
            </p:cNvPr>
            <p:cNvSpPr/>
            <p:nvPr/>
          </p:nvSpPr>
          <p:spPr>
            <a:xfrm>
              <a:off x="5282653" y="137770"/>
              <a:ext cx="1259599" cy="669437"/>
            </a:xfrm>
            <a:custGeom>
              <a:avLst/>
              <a:gdLst/>
              <a:ahLst/>
              <a:cxnLst/>
              <a:rect l="l" t="t" r="r" b="b"/>
              <a:pathLst>
                <a:path w="1259599" h="669437">
                  <a:moveTo>
                    <a:pt x="0" y="0"/>
                  </a:moveTo>
                  <a:lnTo>
                    <a:pt x="1259599" y="0"/>
                  </a:lnTo>
                  <a:lnTo>
                    <a:pt x="1259599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sp>
        <p:nvSpPr>
          <p:cNvPr id="37" name="TextBox 37">
            <a:extLst>
              <a:ext uri="{FF2B5EF4-FFF2-40B4-BE49-F238E27FC236}">
                <a16:creationId xmlns:a16="http://schemas.microsoft.com/office/drawing/2014/main" id="{6AD15652-D54C-6A23-F75B-5C413CD3FC32}"/>
              </a:ext>
            </a:extLst>
          </p:cNvPr>
          <p:cNvSpPr txBox="1"/>
          <p:nvPr/>
        </p:nvSpPr>
        <p:spPr>
          <a:xfrm>
            <a:off x="1243775" y="1708166"/>
            <a:ext cx="15468522" cy="885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36"/>
              </a:lnSpc>
            </a:pPr>
            <a:r>
              <a:rPr lang="en-US" sz="6836" b="1" dirty="0" err="1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Capaian</a:t>
            </a:r>
            <a:r>
              <a:rPr lang="en-US" sz="6836" b="1" dirty="0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 </a:t>
            </a:r>
            <a:r>
              <a:rPr lang="en-US" sz="6836" b="1" dirty="0" err="1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Luaran</a:t>
            </a:r>
            <a:r>
              <a:rPr lang="en-US" sz="6836" b="1" dirty="0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: </a:t>
            </a:r>
            <a:r>
              <a:rPr lang="en-US" sz="6836" b="1" dirty="0" err="1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Lainnya</a:t>
            </a:r>
            <a:endParaRPr lang="en-US" sz="6836" b="1" dirty="0">
              <a:solidFill>
                <a:srgbClr val="FFFFFF"/>
              </a:solidFill>
              <a:latin typeface="+mj-lt"/>
              <a:ea typeface="Work Sans Bold"/>
              <a:cs typeface="Work Sans Bold"/>
              <a:sym typeface="Work Sans Bold"/>
            </a:endParaRPr>
          </a:p>
        </p:txBody>
      </p:sp>
      <p:grpSp>
        <p:nvGrpSpPr>
          <p:cNvPr id="39" name="Group 39">
            <a:extLst>
              <a:ext uri="{FF2B5EF4-FFF2-40B4-BE49-F238E27FC236}">
                <a16:creationId xmlns:a16="http://schemas.microsoft.com/office/drawing/2014/main" id="{12D9AAC0-09E1-1E1C-F04D-B1B31ED4F75F}"/>
              </a:ext>
            </a:extLst>
          </p:cNvPr>
          <p:cNvGrpSpPr/>
          <p:nvPr/>
        </p:nvGrpSpPr>
        <p:grpSpPr>
          <a:xfrm>
            <a:off x="-28575" y="0"/>
            <a:ext cx="18592019" cy="1409700"/>
            <a:chOff x="0" y="0"/>
            <a:chExt cx="24789359" cy="1879600"/>
          </a:xfrm>
        </p:grpSpPr>
        <p:sp>
          <p:nvSpPr>
            <p:cNvPr id="40" name="Freeform 40" descr="preencoded.png">
              <a:extLst>
                <a:ext uri="{FF2B5EF4-FFF2-40B4-BE49-F238E27FC236}">
                  <a16:creationId xmlns:a16="http://schemas.microsoft.com/office/drawing/2014/main" id="{2DCFA2AC-6AA6-3A35-B609-DD38843DDAD7}"/>
                </a:ext>
              </a:extLst>
            </p:cNvPr>
            <p:cNvSpPr/>
            <p:nvPr/>
          </p:nvSpPr>
          <p:spPr>
            <a:xfrm>
              <a:off x="0" y="0"/>
              <a:ext cx="24789360" cy="1879600"/>
            </a:xfrm>
            <a:custGeom>
              <a:avLst/>
              <a:gdLst/>
              <a:ahLst/>
              <a:cxnLst/>
              <a:rect l="l" t="t" r="r" b="b"/>
              <a:pathLst>
                <a:path w="24789360" h="1879600">
                  <a:moveTo>
                    <a:pt x="0" y="0"/>
                  </a:moveTo>
                  <a:lnTo>
                    <a:pt x="24789360" y="0"/>
                  </a:lnTo>
                  <a:lnTo>
                    <a:pt x="24789360" y="1879600"/>
                  </a:lnTo>
                  <a:lnTo>
                    <a:pt x="0" y="187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t="-831" b="-985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52" name="Group 30">
            <a:extLst>
              <a:ext uri="{FF2B5EF4-FFF2-40B4-BE49-F238E27FC236}">
                <a16:creationId xmlns:a16="http://schemas.microsoft.com/office/drawing/2014/main" id="{64AA5839-B8A6-B556-9679-66F58ECD0058}"/>
              </a:ext>
            </a:extLst>
          </p:cNvPr>
          <p:cNvGrpSpPr/>
          <p:nvPr/>
        </p:nvGrpSpPr>
        <p:grpSpPr>
          <a:xfrm>
            <a:off x="-350607" y="9410700"/>
            <a:ext cx="9973109" cy="638175"/>
            <a:chOff x="0" y="0"/>
            <a:chExt cx="13297479" cy="850900"/>
          </a:xfrm>
        </p:grpSpPr>
        <p:grpSp>
          <p:nvGrpSpPr>
            <p:cNvPr id="53" name="Group 31">
              <a:extLst>
                <a:ext uri="{FF2B5EF4-FFF2-40B4-BE49-F238E27FC236}">
                  <a16:creationId xmlns:a16="http://schemas.microsoft.com/office/drawing/2014/main" id="{A256DDA9-8E83-8744-3952-7CCE811FA6B9}"/>
                </a:ext>
              </a:extLst>
            </p:cNvPr>
            <p:cNvGrpSpPr/>
            <p:nvPr/>
          </p:nvGrpSpPr>
          <p:grpSpPr>
            <a:xfrm>
              <a:off x="0" y="0"/>
              <a:ext cx="13297479" cy="850900"/>
              <a:chOff x="0" y="0"/>
              <a:chExt cx="2626663" cy="168079"/>
            </a:xfrm>
          </p:grpSpPr>
          <p:sp>
            <p:nvSpPr>
              <p:cNvPr id="63" name="Freeform 32">
                <a:extLst>
                  <a:ext uri="{FF2B5EF4-FFF2-40B4-BE49-F238E27FC236}">
                    <a16:creationId xmlns:a16="http://schemas.microsoft.com/office/drawing/2014/main" id="{C0DD2419-CFD3-EA2A-03B5-57BA47DD3B2C}"/>
                  </a:ext>
                </a:extLst>
              </p:cNvPr>
              <p:cNvSpPr/>
              <p:nvPr/>
            </p:nvSpPr>
            <p:spPr>
              <a:xfrm>
                <a:off x="0" y="0"/>
                <a:ext cx="2626663" cy="168079"/>
              </a:xfrm>
              <a:custGeom>
                <a:avLst/>
                <a:gdLst/>
                <a:ahLst/>
                <a:cxnLst/>
                <a:rect l="l" t="t" r="r" b="b"/>
                <a:pathLst>
                  <a:path w="2626663" h="168079">
                    <a:moveTo>
                      <a:pt x="26394" y="0"/>
                    </a:moveTo>
                    <a:lnTo>
                      <a:pt x="2600269" y="0"/>
                    </a:lnTo>
                    <a:cubicBezTo>
                      <a:pt x="2614846" y="0"/>
                      <a:pt x="2626663" y="11817"/>
                      <a:pt x="2626663" y="26394"/>
                    </a:cubicBezTo>
                    <a:lnTo>
                      <a:pt x="2626663" y="141686"/>
                    </a:lnTo>
                    <a:cubicBezTo>
                      <a:pt x="2626663" y="148685"/>
                      <a:pt x="2623882" y="155399"/>
                      <a:pt x="2618932" y="160349"/>
                    </a:cubicBezTo>
                    <a:cubicBezTo>
                      <a:pt x="2613982" y="165298"/>
                      <a:pt x="2607269" y="168079"/>
                      <a:pt x="2600269" y="168079"/>
                    </a:cubicBezTo>
                    <a:lnTo>
                      <a:pt x="26394" y="168079"/>
                    </a:lnTo>
                    <a:cubicBezTo>
                      <a:pt x="19394" y="168079"/>
                      <a:pt x="12680" y="165298"/>
                      <a:pt x="7730" y="160349"/>
                    </a:cubicBezTo>
                    <a:cubicBezTo>
                      <a:pt x="2781" y="155399"/>
                      <a:pt x="0" y="148685"/>
                      <a:pt x="0" y="141686"/>
                    </a:cubicBezTo>
                    <a:lnTo>
                      <a:pt x="0" y="26394"/>
                    </a:lnTo>
                    <a:cubicBezTo>
                      <a:pt x="0" y="19394"/>
                      <a:pt x="2781" y="12680"/>
                      <a:pt x="7730" y="7730"/>
                    </a:cubicBezTo>
                    <a:cubicBezTo>
                      <a:pt x="12680" y="2781"/>
                      <a:pt x="19394" y="0"/>
                      <a:pt x="2639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64" name="TextBox 33">
                <a:extLst>
                  <a:ext uri="{FF2B5EF4-FFF2-40B4-BE49-F238E27FC236}">
                    <a16:creationId xmlns:a16="http://schemas.microsoft.com/office/drawing/2014/main" id="{CFB64EE7-82FF-F42F-BF35-5D7598EF082C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2626663" cy="1776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77"/>
                  </a:lnSpc>
                </a:pPr>
                <a:endParaRPr/>
              </a:p>
            </p:txBody>
          </p:sp>
        </p:grpSp>
        <p:sp>
          <p:nvSpPr>
            <p:cNvPr id="54" name="AutoShape 34">
              <a:extLst>
                <a:ext uri="{FF2B5EF4-FFF2-40B4-BE49-F238E27FC236}">
                  <a16:creationId xmlns:a16="http://schemas.microsoft.com/office/drawing/2014/main" id="{46EBCDE4-FADD-77CD-FEA4-4E077A86EE24}"/>
                </a:ext>
              </a:extLst>
            </p:cNvPr>
            <p:cNvSpPr/>
            <p:nvPr/>
          </p:nvSpPr>
          <p:spPr>
            <a:xfrm flipV="1">
              <a:off x="7552484" y="452392"/>
              <a:ext cx="4575350" cy="7802"/>
            </a:xfrm>
            <a:prstGeom prst="line">
              <a:avLst/>
            </a:prstGeom>
            <a:ln w="25400" cap="flat">
              <a:solidFill>
                <a:srgbClr val="0070C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55" name="Freeform 35">
              <a:extLst>
                <a:ext uri="{FF2B5EF4-FFF2-40B4-BE49-F238E27FC236}">
                  <a16:creationId xmlns:a16="http://schemas.microsoft.com/office/drawing/2014/main" id="{4912E41E-13A6-CDDB-8B70-8C2BC426E3C0}"/>
                </a:ext>
              </a:extLst>
            </p:cNvPr>
            <p:cNvSpPr/>
            <p:nvPr/>
          </p:nvSpPr>
          <p:spPr>
            <a:xfrm>
              <a:off x="151384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6" name="TextBox 36">
              <a:extLst>
                <a:ext uri="{FF2B5EF4-FFF2-40B4-BE49-F238E27FC236}">
                  <a16:creationId xmlns:a16="http://schemas.microsoft.com/office/drawing/2014/main" id="{3645A49F-EAEF-D757-AC1D-0A24792E292C}"/>
                </a:ext>
              </a:extLst>
            </p:cNvPr>
            <p:cNvSpPr txBox="1"/>
            <p:nvPr/>
          </p:nvSpPr>
          <p:spPr>
            <a:xfrm>
              <a:off x="4134112" y="341459"/>
              <a:ext cx="1017477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its_drpm   </a:t>
              </a:r>
            </a:p>
          </p:txBody>
        </p:sp>
        <p:sp>
          <p:nvSpPr>
            <p:cNvPr id="57" name="Freeform 37">
              <a:extLst>
                <a:ext uri="{FF2B5EF4-FFF2-40B4-BE49-F238E27FC236}">
                  <a16:creationId xmlns:a16="http://schemas.microsoft.com/office/drawing/2014/main" id="{498D6256-E2EE-0B9F-3CD7-8B3958C56018}"/>
                </a:ext>
              </a:extLst>
            </p:cNvPr>
            <p:cNvSpPr/>
            <p:nvPr/>
          </p:nvSpPr>
          <p:spPr>
            <a:xfrm rot="5400000">
              <a:off x="12510713" y="148296"/>
              <a:ext cx="139058" cy="554217"/>
            </a:xfrm>
            <a:custGeom>
              <a:avLst/>
              <a:gdLst/>
              <a:ahLst/>
              <a:cxnLst/>
              <a:rect l="l" t="t" r="r" b="b"/>
              <a:pathLst>
                <a:path w="139058" h="554217">
                  <a:moveTo>
                    <a:pt x="0" y="0"/>
                  </a:moveTo>
                  <a:lnTo>
                    <a:pt x="139057" y="0"/>
                  </a:lnTo>
                  <a:lnTo>
                    <a:pt x="139057" y="554217"/>
                  </a:lnTo>
                  <a:lnTo>
                    <a:pt x="0" y="55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t="-181" b="-181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8" name="Freeform 38">
              <a:extLst>
                <a:ext uri="{FF2B5EF4-FFF2-40B4-BE49-F238E27FC236}">
                  <a16:creationId xmlns:a16="http://schemas.microsoft.com/office/drawing/2014/main" id="{0AD98236-72A1-C1AF-5C9C-BCE95570D8D0}"/>
                </a:ext>
              </a:extLst>
            </p:cNvPr>
            <p:cNvSpPr/>
            <p:nvPr/>
          </p:nvSpPr>
          <p:spPr>
            <a:xfrm>
              <a:off x="3701264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9" name="Freeform 39">
              <a:extLst>
                <a:ext uri="{FF2B5EF4-FFF2-40B4-BE49-F238E27FC236}">
                  <a16:creationId xmlns:a16="http://schemas.microsoft.com/office/drawing/2014/main" id="{2D18E051-A8CA-28B9-AD5C-FA6021EA8A2C}"/>
                </a:ext>
              </a:extLst>
            </p:cNvPr>
            <p:cNvSpPr/>
            <p:nvPr/>
          </p:nvSpPr>
          <p:spPr>
            <a:xfrm>
              <a:off x="1040039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60" name="TextBox 40">
              <a:extLst>
                <a:ext uri="{FF2B5EF4-FFF2-40B4-BE49-F238E27FC236}">
                  <a16:creationId xmlns:a16="http://schemas.microsoft.com/office/drawing/2014/main" id="{F760159C-9B7C-3D22-8E88-2A7504AA92C7}"/>
                </a:ext>
              </a:extLst>
            </p:cNvPr>
            <p:cNvSpPr txBox="1"/>
            <p:nvPr/>
          </p:nvSpPr>
          <p:spPr>
            <a:xfrm>
              <a:off x="1982385" y="341459"/>
              <a:ext cx="1269679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 ITS</a:t>
              </a:r>
            </a:p>
          </p:txBody>
        </p:sp>
        <p:sp>
          <p:nvSpPr>
            <p:cNvPr id="61" name="TextBox 41">
              <a:extLst>
                <a:ext uri="{FF2B5EF4-FFF2-40B4-BE49-F238E27FC236}">
                  <a16:creationId xmlns:a16="http://schemas.microsoft.com/office/drawing/2014/main" id="{08BB753D-710C-2FD7-F78B-5A80BC0DBF9E}"/>
                </a:ext>
              </a:extLst>
            </p:cNvPr>
            <p:cNvSpPr txBox="1"/>
            <p:nvPr/>
          </p:nvSpPr>
          <p:spPr>
            <a:xfrm>
              <a:off x="5658233" y="273408"/>
              <a:ext cx="1749700" cy="32102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002"/>
                </a:lnSpc>
                <a:spcBef>
                  <a:spcPct val="0"/>
                </a:spcBef>
              </a:pPr>
              <a:r>
                <a:rPr lang="en-US" sz="1430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 its.ac.id/</a:t>
              </a:r>
              <a:r>
                <a:rPr lang="en-US" sz="1430" dirty="0" err="1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</a:t>
              </a:r>
              <a:endParaRPr lang="en-US" sz="1430" dirty="0">
                <a:solidFill>
                  <a:srgbClr val="0070C0"/>
                </a:solidFill>
                <a:latin typeface="+mj-lt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62" name="Freeform 42">
              <a:extLst>
                <a:ext uri="{FF2B5EF4-FFF2-40B4-BE49-F238E27FC236}">
                  <a16:creationId xmlns:a16="http://schemas.microsoft.com/office/drawing/2014/main" id="{2D36FA90-55FB-B1EC-A4C2-400B1C367FF1}"/>
                </a:ext>
              </a:extLst>
            </p:cNvPr>
            <p:cNvSpPr/>
            <p:nvPr/>
          </p:nvSpPr>
          <p:spPr>
            <a:xfrm>
              <a:off x="522779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5" y="0"/>
                  </a:lnTo>
                  <a:lnTo>
                    <a:pt x="379645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sp>
        <p:nvSpPr>
          <p:cNvPr id="26" name="TextBox 46">
            <a:extLst>
              <a:ext uri="{FF2B5EF4-FFF2-40B4-BE49-F238E27FC236}">
                <a16:creationId xmlns:a16="http://schemas.microsoft.com/office/drawing/2014/main" id="{1AACEB79-9340-67DA-A991-5B6658B1EAB9}"/>
              </a:ext>
            </a:extLst>
          </p:cNvPr>
          <p:cNvSpPr txBox="1"/>
          <p:nvPr/>
        </p:nvSpPr>
        <p:spPr>
          <a:xfrm>
            <a:off x="11934825" y="590550"/>
            <a:ext cx="5581650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677"/>
              </a:lnSpc>
            </a:pP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Institut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Teknologi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Sepuluh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Nopember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</a:p>
        </p:txBody>
      </p:sp>
      <p:sp>
        <p:nvSpPr>
          <p:cNvPr id="29" name="TextBox 38">
            <a:extLst>
              <a:ext uri="{FF2B5EF4-FFF2-40B4-BE49-F238E27FC236}">
                <a16:creationId xmlns:a16="http://schemas.microsoft.com/office/drawing/2014/main" id="{66A002B8-B486-36EF-0109-EAC310F40090}"/>
              </a:ext>
            </a:extLst>
          </p:cNvPr>
          <p:cNvSpPr txBox="1"/>
          <p:nvPr/>
        </p:nvSpPr>
        <p:spPr>
          <a:xfrm>
            <a:off x="1291696" y="2553806"/>
            <a:ext cx="16015525" cy="738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ID" sz="2400" i="1" dirty="0">
                <a:solidFill>
                  <a:schemeClr val="bg1"/>
                </a:solidFill>
              </a:rPr>
              <a:t>(Software, </a:t>
            </a:r>
            <a:r>
              <a:rPr lang="en-ID" sz="2400" i="1" dirty="0" err="1">
                <a:solidFill>
                  <a:schemeClr val="bg1"/>
                </a:solidFill>
              </a:rPr>
              <a:t>Inovasi</a:t>
            </a:r>
            <a:r>
              <a:rPr lang="en-ID" sz="2400" i="1" dirty="0">
                <a:solidFill>
                  <a:schemeClr val="bg1"/>
                </a:solidFill>
              </a:rPr>
              <a:t> </a:t>
            </a:r>
            <a:r>
              <a:rPr lang="en-ID" sz="2400" i="1" dirty="0" err="1">
                <a:solidFill>
                  <a:schemeClr val="bg1"/>
                </a:solidFill>
              </a:rPr>
              <a:t>Teknologi</a:t>
            </a:r>
            <a:r>
              <a:rPr lang="en-ID" sz="2400" i="1" dirty="0">
                <a:solidFill>
                  <a:schemeClr val="bg1"/>
                </a:solidFill>
              </a:rPr>
              <a:t>, Business Plan, </a:t>
            </a:r>
            <a:r>
              <a:rPr lang="en-ID" sz="2400" i="1" dirty="0" err="1">
                <a:solidFill>
                  <a:schemeClr val="bg1"/>
                </a:solidFill>
              </a:rPr>
              <a:t>Dokumen</a:t>
            </a:r>
            <a:r>
              <a:rPr lang="en-ID" sz="2400" i="1" dirty="0">
                <a:solidFill>
                  <a:schemeClr val="bg1"/>
                </a:solidFill>
              </a:rPr>
              <a:t> Feasibility Study, </a:t>
            </a:r>
            <a:r>
              <a:rPr lang="en-ID" sz="2400" i="1" dirty="0" err="1">
                <a:solidFill>
                  <a:schemeClr val="bg1"/>
                </a:solidFill>
              </a:rPr>
              <a:t>Naskah</a:t>
            </a:r>
            <a:r>
              <a:rPr lang="en-ID" sz="2400" i="1" dirty="0">
                <a:solidFill>
                  <a:schemeClr val="bg1"/>
                </a:solidFill>
              </a:rPr>
              <a:t> </a:t>
            </a:r>
            <a:r>
              <a:rPr lang="en-ID" sz="2400" i="1" dirty="0" err="1">
                <a:solidFill>
                  <a:schemeClr val="bg1"/>
                </a:solidFill>
              </a:rPr>
              <a:t>akademik</a:t>
            </a:r>
            <a:r>
              <a:rPr lang="en-ID" sz="2400" i="1" dirty="0">
                <a:solidFill>
                  <a:schemeClr val="bg1"/>
                </a:solidFill>
              </a:rPr>
              <a:t> (policy brief, </a:t>
            </a:r>
            <a:r>
              <a:rPr lang="en-ID" sz="2400" i="1" dirty="0" err="1">
                <a:solidFill>
                  <a:schemeClr val="bg1"/>
                </a:solidFill>
              </a:rPr>
              <a:t>rekomendasi</a:t>
            </a:r>
            <a:r>
              <a:rPr lang="en-ID" sz="2400" i="1" dirty="0">
                <a:solidFill>
                  <a:schemeClr val="bg1"/>
                </a:solidFill>
              </a:rPr>
              <a:t> </a:t>
            </a:r>
            <a:r>
              <a:rPr lang="en-ID" sz="2400" i="1" dirty="0" err="1">
                <a:solidFill>
                  <a:schemeClr val="bg1"/>
                </a:solidFill>
              </a:rPr>
              <a:t>kebijakan</a:t>
            </a:r>
            <a:r>
              <a:rPr lang="en-ID" sz="2400" i="1" dirty="0">
                <a:solidFill>
                  <a:schemeClr val="bg1"/>
                </a:solidFill>
              </a:rPr>
              <a:t>, </a:t>
            </a:r>
            <a:r>
              <a:rPr lang="en-ID" sz="2400" i="1" dirty="0" err="1">
                <a:solidFill>
                  <a:schemeClr val="bg1"/>
                </a:solidFill>
              </a:rPr>
              <a:t>atau</a:t>
            </a:r>
            <a:r>
              <a:rPr lang="en-ID" sz="2400" i="1" dirty="0">
                <a:solidFill>
                  <a:schemeClr val="bg1"/>
                </a:solidFill>
              </a:rPr>
              <a:t> model </a:t>
            </a:r>
            <a:r>
              <a:rPr lang="en-ID" sz="2400" i="1" dirty="0" err="1">
                <a:solidFill>
                  <a:schemeClr val="bg1"/>
                </a:solidFill>
              </a:rPr>
              <a:t>kebijakan</a:t>
            </a:r>
            <a:r>
              <a:rPr lang="en-ID" sz="2400" i="1" dirty="0">
                <a:solidFill>
                  <a:schemeClr val="bg1"/>
                </a:solidFill>
              </a:rPr>
              <a:t> </a:t>
            </a:r>
            <a:r>
              <a:rPr lang="en-ID" sz="2400" i="1" dirty="0" err="1">
                <a:solidFill>
                  <a:schemeClr val="bg1"/>
                </a:solidFill>
              </a:rPr>
              <a:t>strategis</a:t>
            </a:r>
            <a:r>
              <a:rPr lang="en-ID" sz="2400" i="1" dirty="0">
                <a:solidFill>
                  <a:schemeClr val="bg1"/>
                </a:solidFill>
              </a:rPr>
              <a:t>), </a:t>
            </a:r>
            <a:r>
              <a:rPr lang="en-ID" sz="2400" i="1" dirty="0" err="1">
                <a:solidFill>
                  <a:schemeClr val="bg1"/>
                </a:solidFill>
              </a:rPr>
              <a:t>dll</a:t>
            </a:r>
            <a:r>
              <a:rPr lang="en-ID" sz="2400" i="1" dirty="0">
                <a:solidFill>
                  <a:schemeClr val="bg1"/>
                </a:solidFill>
              </a:rPr>
              <a:t>))</a:t>
            </a:r>
          </a:p>
        </p:txBody>
      </p:sp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92B7D0E5-9213-F809-560A-104C38F052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4958825"/>
              </p:ext>
            </p:extLst>
          </p:nvPr>
        </p:nvGraphicFramePr>
        <p:xfrm>
          <a:off x="1111274" y="3616035"/>
          <a:ext cx="15957526" cy="410051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250926">
                  <a:extLst>
                    <a:ext uri="{9D8B030D-6E8A-4147-A177-3AD203B41FA5}">
                      <a16:colId xmlns:a16="http://schemas.microsoft.com/office/drawing/2014/main" val="492006796"/>
                    </a:ext>
                  </a:extLst>
                </a:gridCol>
                <a:gridCol w="4800600">
                  <a:extLst>
                    <a:ext uri="{9D8B030D-6E8A-4147-A177-3AD203B41FA5}">
                      <a16:colId xmlns:a16="http://schemas.microsoft.com/office/drawing/2014/main" val="538768305"/>
                    </a:ext>
                  </a:extLst>
                </a:gridCol>
                <a:gridCol w="4800600">
                  <a:extLst>
                    <a:ext uri="{9D8B030D-6E8A-4147-A177-3AD203B41FA5}">
                      <a16:colId xmlns:a16="http://schemas.microsoft.com/office/drawing/2014/main" val="156780384"/>
                    </a:ext>
                  </a:extLst>
                </a:gridCol>
                <a:gridCol w="5105400">
                  <a:extLst>
                    <a:ext uri="{9D8B030D-6E8A-4147-A177-3AD203B41FA5}">
                      <a16:colId xmlns:a16="http://schemas.microsoft.com/office/drawing/2014/main" val="2624148454"/>
                    </a:ext>
                  </a:extLst>
                </a:gridCol>
              </a:tblGrid>
              <a:tr h="153783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No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Nama Output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+mj-lt"/>
                        </a:rPr>
                        <a:t>Detil</a:t>
                      </a:r>
                      <a:r>
                        <a:rPr lang="en-US" sz="2400" dirty="0">
                          <a:latin typeface="+mj-lt"/>
                        </a:rPr>
                        <a:t> Output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Status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858971"/>
                  </a:ext>
                </a:extLst>
              </a:tr>
              <a:tr h="800766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en-US" sz="2400" dirty="0">
                          <a:latin typeface="+mj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58702256"/>
                  </a:ext>
                </a:extLst>
              </a:tr>
              <a:tr h="800766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en-US" sz="2400">
                          <a:latin typeface="+mj-lt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89954974"/>
                  </a:ext>
                </a:extLst>
              </a:tr>
              <a:tr h="96114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en-US" sz="2400" dirty="0">
                          <a:latin typeface="+mj-lt"/>
                        </a:rPr>
                        <a:t>3 </a:t>
                      </a:r>
                      <a:r>
                        <a:rPr lang="en-US" sz="2400" dirty="0" err="1">
                          <a:latin typeface="+mj-lt"/>
                        </a:rPr>
                        <a:t>dst</a:t>
                      </a:r>
                      <a:r>
                        <a:rPr lang="en-US" sz="2400" dirty="0">
                          <a:latin typeface="+mj-lt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52505907"/>
                  </a:ext>
                </a:extLst>
              </a:tr>
            </a:tbl>
          </a:graphicData>
        </a:graphic>
      </p:graphicFrame>
      <p:sp>
        <p:nvSpPr>
          <p:cNvPr id="31" name="TextBox 38">
            <a:extLst>
              <a:ext uri="{FF2B5EF4-FFF2-40B4-BE49-F238E27FC236}">
                <a16:creationId xmlns:a16="http://schemas.microsoft.com/office/drawing/2014/main" id="{32A3372C-27A1-6EFC-AA09-49AA71B3A6C7}"/>
              </a:ext>
            </a:extLst>
          </p:cNvPr>
          <p:cNvSpPr txBox="1"/>
          <p:nvPr/>
        </p:nvSpPr>
        <p:spPr>
          <a:xfrm>
            <a:off x="1111274" y="7929086"/>
            <a:ext cx="16015525" cy="369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fi-FI" sz="2400" i="1" dirty="0">
                <a:solidFill>
                  <a:schemeClr val="bg1"/>
                </a:solidFill>
              </a:rPr>
              <a:t>*) Status: Cantumkan status kemajuan sesuai kondisi saat ini</a:t>
            </a:r>
            <a:endParaRPr lang="en-ID" sz="2400" i="1" dirty="0">
              <a:solidFill>
                <a:schemeClr val="bg1"/>
              </a:solidFill>
            </a:endParaRPr>
          </a:p>
        </p:txBody>
      </p:sp>
      <p:grpSp>
        <p:nvGrpSpPr>
          <p:cNvPr id="32" name="Group 33">
            <a:extLst>
              <a:ext uri="{FF2B5EF4-FFF2-40B4-BE49-F238E27FC236}">
                <a16:creationId xmlns:a16="http://schemas.microsoft.com/office/drawing/2014/main" id="{5FD5BED9-12DD-EEE6-EBC8-20BD57667A12}"/>
              </a:ext>
            </a:extLst>
          </p:cNvPr>
          <p:cNvGrpSpPr/>
          <p:nvPr/>
        </p:nvGrpSpPr>
        <p:grpSpPr>
          <a:xfrm>
            <a:off x="441712" y="383177"/>
            <a:ext cx="7645620" cy="774188"/>
            <a:chOff x="0" y="0"/>
            <a:chExt cx="11960594" cy="1211118"/>
          </a:xfrm>
        </p:grpSpPr>
        <p:grpSp>
          <p:nvGrpSpPr>
            <p:cNvPr id="33" name="Group 34">
              <a:extLst>
                <a:ext uri="{FF2B5EF4-FFF2-40B4-BE49-F238E27FC236}">
                  <a16:creationId xmlns:a16="http://schemas.microsoft.com/office/drawing/2014/main" id="{A446FD58-EA1D-92B2-6478-1D01E24A233B}"/>
                </a:ext>
              </a:extLst>
            </p:cNvPr>
            <p:cNvGrpSpPr/>
            <p:nvPr/>
          </p:nvGrpSpPr>
          <p:grpSpPr>
            <a:xfrm>
              <a:off x="74905" y="44636"/>
              <a:ext cx="11885689" cy="1166482"/>
              <a:chOff x="0" y="0"/>
              <a:chExt cx="2044816" cy="200682"/>
            </a:xfrm>
          </p:grpSpPr>
          <p:sp>
            <p:nvSpPr>
              <p:cNvPr id="67" name="Freeform 35">
                <a:extLst>
                  <a:ext uri="{FF2B5EF4-FFF2-40B4-BE49-F238E27FC236}">
                    <a16:creationId xmlns:a16="http://schemas.microsoft.com/office/drawing/2014/main" id="{0D058E9A-1EBE-DBD2-2DED-0517C63C5EDD}"/>
                  </a:ext>
                </a:extLst>
              </p:cNvPr>
              <p:cNvSpPr/>
              <p:nvPr/>
            </p:nvSpPr>
            <p:spPr>
              <a:xfrm>
                <a:off x="0" y="0"/>
                <a:ext cx="2044816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44816" h="200682">
                    <a:moveTo>
                      <a:pt x="100341" y="0"/>
                    </a:moveTo>
                    <a:lnTo>
                      <a:pt x="1944475" y="0"/>
                    </a:lnTo>
                    <a:cubicBezTo>
                      <a:pt x="1999892" y="0"/>
                      <a:pt x="2044816" y="44924"/>
                      <a:pt x="2044816" y="100341"/>
                    </a:cubicBezTo>
                    <a:lnTo>
                      <a:pt x="2044816" y="100341"/>
                    </a:lnTo>
                    <a:cubicBezTo>
                      <a:pt x="2044816" y="126953"/>
                      <a:pt x="2034245" y="152475"/>
                      <a:pt x="2015427" y="171293"/>
                    </a:cubicBezTo>
                    <a:cubicBezTo>
                      <a:pt x="1996610" y="190110"/>
                      <a:pt x="1971088" y="200682"/>
                      <a:pt x="1944475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68" name="TextBox 36">
                <a:extLst>
                  <a:ext uri="{FF2B5EF4-FFF2-40B4-BE49-F238E27FC236}">
                    <a16:creationId xmlns:a16="http://schemas.microsoft.com/office/drawing/2014/main" id="{94C35570-47A2-2A94-98CE-08633F9608AF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44816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34" name="Group 37">
              <a:extLst>
                <a:ext uri="{FF2B5EF4-FFF2-40B4-BE49-F238E27FC236}">
                  <a16:creationId xmlns:a16="http://schemas.microsoft.com/office/drawing/2014/main" id="{FDCBA094-71DB-21B3-289F-A6BC1AEB2155}"/>
                </a:ext>
              </a:extLst>
            </p:cNvPr>
            <p:cNvGrpSpPr/>
            <p:nvPr/>
          </p:nvGrpSpPr>
          <p:grpSpPr>
            <a:xfrm>
              <a:off x="0" y="0"/>
              <a:ext cx="11960594" cy="1166482"/>
              <a:chOff x="0" y="0"/>
              <a:chExt cx="2057703" cy="200682"/>
            </a:xfrm>
          </p:grpSpPr>
          <p:sp>
            <p:nvSpPr>
              <p:cNvPr id="65" name="Freeform 38">
                <a:extLst>
                  <a:ext uri="{FF2B5EF4-FFF2-40B4-BE49-F238E27FC236}">
                    <a16:creationId xmlns:a16="http://schemas.microsoft.com/office/drawing/2014/main" id="{E5FDAA0F-7AD1-B920-700B-158EC3DBF7DE}"/>
                  </a:ext>
                </a:extLst>
              </p:cNvPr>
              <p:cNvSpPr/>
              <p:nvPr/>
            </p:nvSpPr>
            <p:spPr>
              <a:xfrm>
                <a:off x="0" y="0"/>
                <a:ext cx="2057703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57703" h="200682">
                    <a:moveTo>
                      <a:pt x="100341" y="0"/>
                    </a:moveTo>
                    <a:lnTo>
                      <a:pt x="1957362" y="0"/>
                    </a:lnTo>
                    <a:cubicBezTo>
                      <a:pt x="1983974" y="0"/>
                      <a:pt x="2009496" y="10572"/>
                      <a:pt x="2028314" y="29389"/>
                    </a:cubicBezTo>
                    <a:cubicBezTo>
                      <a:pt x="2047131" y="48207"/>
                      <a:pt x="2057703" y="73729"/>
                      <a:pt x="2057703" y="100341"/>
                    </a:cubicBezTo>
                    <a:lnTo>
                      <a:pt x="2057703" y="100341"/>
                    </a:lnTo>
                    <a:cubicBezTo>
                      <a:pt x="2057703" y="155758"/>
                      <a:pt x="2012779" y="200682"/>
                      <a:pt x="1957362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66" name="TextBox 39">
                <a:extLst>
                  <a:ext uri="{FF2B5EF4-FFF2-40B4-BE49-F238E27FC236}">
                    <a16:creationId xmlns:a16="http://schemas.microsoft.com/office/drawing/2014/main" id="{839720BF-20F2-8119-E349-3AEDE52207D4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57703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35" name="Freeform 40">
              <a:extLst>
                <a:ext uri="{FF2B5EF4-FFF2-40B4-BE49-F238E27FC236}">
                  <a16:creationId xmlns:a16="http://schemas.microsoft.com/office/drawing/2014/main" id="{2136CDBB-87E9-16CD-578C-010C02D29F31}"/>
                </a:ext>
              </a:extLst>
            </p:cNvPr>
            <p:cNvSpPr/>
            <p:nvPr/>
          </p:nvSpPr>
          <p:spPr>
            <a:xfrm>
              <a:off x="8354967" y="170064"/>
              <a:ext cx="975049" cy="826354"/>
            </a:xfrm>
            <a:custGeom>
              <a:avLst/>
              <a:gdLst/>
              <a:ahLst/>
              <a:cxnLst/>
              <a:rect l="l" t="t" r="r" b="b"/>
              <a:pathLst>
                <a:path w="975049" h="826354">
                  <a:moveTo>
                    <a:pt x="0" y="0"/>
                  </a:moveTo>
                  <a:lnTo>
                    <a:pt x="975049" y="0"/>
                  </a:lnTo>
                  <a:lnTo>
                    <a:pt x="975049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6" name="Freeform 41">
              <a:extLst>
                <a:ext uri="{FF2B5EF4-FFF2-40B4-BE49-F238E27FC236}">
                  <a16:creationId xmlns:a16="http://schemas.microsoft.com/office/drawing/2014/main" id="{A56EF7D9-4CB4-2011-03A0-A686C029162F}"/>
                </a:ext>
              </a:extLst>
            </p:cNvPr>
            <p:cNvSpPr/>
            <p:nvPr/>
          </p:nvSpPr>
          <p:spPr>
            <a:xfrm>
              <a:off x="484641" y="170064"/>
              <a:ext cx="5758942" cy="826354"/>
            </a:xfrm>
            <a:custGeom>
              <a:avLst/>
              <a:gdLst/>
              <a:ahLst/>
              <a:cxnLst/>
              <a:rect l="l" t="t" r="r" b="b"/>
              <a:pathLst>
                <a:path w="5758942" h="826354">
                  <a:moveTo>
                    <a:pt x="0" y="0"/>
                  </a:moveTo>
                  <a:lnTo>
                    <a:pt x="5758942" y="0"/>
                  </a:lnTo>
                  <a:lnTo>
                    <a:pt x="5758942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 l="-899" t="-5640" r="-629" b="-5013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8" name="Freeform 42">
              <a:extLst>
                <a:ext uri="{FF2B5EF4-FFF2-40B4-BE49-F238E27FC236}">
                  <a16:creationId xmlns:a16="http://schemas.microsoft.com/office/drawing/2014/main" id="{F16D4C85-CA3A-6622-0E83-9B526FF32130}"/>
                </a:ext>
              </a:extLst>
            </p:cNvPr>
            <p:cNvSpPr/>
            <p:nvPr/>
          </p:nvSpPr>
          <p:spPr>
            <a:xfrm>
              <a:off x="6520912" y="170064"/>
              <a:ext cx="1554851" cy="826354"/>
            </a:xfrm>
            <a:custGeom>
              <a:avLst/>
              <a:gdLst/>
              <a:ahLst/>
              <a:cxnLst/>
              <a:rect l="l" t="t" r="r" b="b"/>
              <a:pathLst>
                <a:path w="1554851" h="826354">
                  <a:moveTo>
                    <a:pt x="0" y="0"/>
                  </a:moveTo>
                  <a:lnTo>
                    <a:pt x="1554850" y="0"/>
                  </a:lnTo>
                  <a:lnTo>
                    <a:pt x="1554850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1" name="Freeform 43">
              <a:extLst>
                <a:ext uri="{FF2B5EF4-FFF2-40B4-BE49-F238E27FC236}">
                  <a16:creationId xmlns:a16="http://schemas.microsoft.com/office/drawing/2014/main" id="{A6F9CE35-AD2F-0AD1-47C4-6AAC2B57ACA7}"/>
                </a:ext>
              </a:extLst>
            </p:cNvPr>
            <p:cNvSpPr/>
            <p:nvPr/>
          </p:nvSpPr>
          <p:spPr>
            <a:xfrm>
              <a:off x="9589910" y="170064"/>
              <a:ext cx="1886265" cy="869687"/>
            </a:xfrm>
            <a:custGeom>
              <a:avLst/>
              <a:gdLst/>
              <a:ahLst/>
              <a:cxnLst/>
              <a:rect l="l" t="t" r="r" b="b"/>
              <a:pathLst>
                <a:path w="1886265" h="869687">
                  <a:moveTo>
                    <a:pt x="0" y="0"/>
                  </a:moveTo>
                  <a:lnTo>
                    <a:pt x="1886265" y="0"/>
                  </a:lnTo>
                  <a:lnTo>
                    <a:pt x="1886265" y="869687"/>
                  </a:lnTo>
                  <a:lnTo>
                    <a:pt x="0" y="8696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 l="-4624" t="-8357" r="-4624" b="-24166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</p:spTree>
    <p:extLst>
      <p:ext uri="{BB962C8B-B14F-4D97-AF65-F5344CB8AC3E}">
        <p14:creationId xmlns:p14="http://schemas.microsoft.com/office/powerpoint/2010/main" val="537153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645D0-8D28-A376-C962-542EBD2FC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5C82604-C0BE-E68E-391F-D1FF8FD25C1D}"/>
              </a:ext>
            </a:extLst>
          </p:cNvPr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>
              <a:extLst>
                <a:ext uri="{FF2B5EF4-FFF2-40B4-BE49-F238E27FC236}">
                  <a16:creationId xmlns:a16="http://schemas.microsoft.com/office/drawing/2014/main" id="{3B1A0091-02F2-999B-0DFC-31F928406E92}"/>
                </a:ext>
              </a:extLst>
            </p:cNvPr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3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3BFFDB8F-519D-384A-ECC7-72703A33E71F}"/>
              </a:ext>
            </a:extLst>
          </p:cNvPr>
          <p:cNvGrpSpPr/>
          <p:nvPr/>
        </p:nvGrpSpPr>
        <p:grpSpPr>
          <a:xfrm>
            <a:off x="0" y="0"/>
            <a:ext cx="18288000" cy="6398914"/>
            <a:chOff x="0" y="0"/>
            <a:chExt cx="24384000" cy="8531885"/>
          </a:xfrm>
        </p:grpSpPr>
        <p:sp>
          <p:nvSpPr>
            <p:cNvPr id="5" name="Freeform 5" descr="preencoded.png">
              <a:extLst>
                <a:ext uri="{FF2B5EF4-FFF2-40B4-BE49-F238E27FC236}">
                  <a16:creationId xmlns:a16="http://schemas.microsoft.com/office/drawing/2014/main" id="{16133778-31B8-8F55-2D8C-25034692A798}"/>
                </a:ext>
              </a:extLst>
            </p:cNvPr>
            <p:cNvSpPr/>
            <p:nvPr/>
          </p:nvSpPr>
          <p:spPr>
            <a:xfrm>
              <a:off x="0" y="0"/>
              <a:ext cx="24384000" cy="8531860"/>
            </a:xfrm>
            <a:custGeom>
              <a:avLst/>
              <a:gdLst/>
              <a:ahLst/>
              <a:cxnLst/>
              <a:rect l="l" t="t" r="r" b="b"/>
              <a:pathLst>
                <a:path w="24384000" h="8531860">
                  <a:moveTo>
                    <a:pt x="0" y="0"/>
                  </a:moveTo>
                  <a:lnTo>
                    <a:pt x="24384000" y="0"/>
                  </a:lnTo>
                  <a:lnTo>
                    <a:pt x="24384000" y="8531860"/>
                  </a:lnTo>
                  <a:lnTo>
                    <a:pt x="0" y="8531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154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6DCB8B1D-FA53-9EDC-4886-B75088BD0320}"/>
              </a:ext>
            </a:extLst>
          </p:cNvPr>
          <p:cNvGrpSpPr/>
          <p:nvPr/>
        </p:nvGrpSpPr>
        <p:grpSpPr>
          <a:xfrm>
            <a:off x="-66675" y="1409700"/>
            <a:ext cx="18479599" cy="8191500"/>
            <a:chOff x="0" y="0"/>
            <a:chExt cx="24639466" cy="10922000"/>
          </a:xfrm>
        </p:grpSpPr>
        <p:sp>
          <p:nvSpPr>
            <p:cNvPr id="7" name="Freeform 7" descr="preencoded.png">
              <a:extLst>
                <a:ext uri="{FF2B5EF4-FFF2-40B4-BE49-F238E27FC236}">
                  <a16:creationId xmlns:a16="http://schemas.microsoft.com/office/drawing/2014/main" id="{FC60A00B-9A47-DF47-D4D6-89B639D363F4}"/>
                </a:ext>
              </a:extLst>
            </p:cNvPr>
            <p:cNvSpPr/>
            <p:nvPr/>
          </p:nvSpPr>
          <p:spPr>
            <a:xfrm>
              <a:off x="0" y="0"/>
              <a:ext cx="24639465" cy="10922000"/>
            </a:xfrm>
            <a:custGeom>
              <a:avLst/>
              <a:gdLst/>
              <a:ahLst/>
              <a:cxnLst/>
              <a:rect l="l" t="t" r="r" b="b"/>
              <a:pathLst>
                <a:path w="24639465" h="10922000">
                  <a:moveTo>
                    <a:pt x="0" y="0"/>
                  </a:moveTo>
                  <a:lnTo>
                    <a:pt x="24639465" y="0"/>
                  </a:lnTo>
                  <a:lnTo>
                    <a:pt x="24639465" y="10922000"/>
                  </a:lnTo>
                  <a:lnTo>
                    <a:pt x="0" y="10922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720" r="-720" b="-101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00D89EEE-483D-5177-663E-A3BDA2FFF831}"/>
              </a:ext>
            </a:extLst>
          </p:cNvPr>
          <p:cNvGrpSpPr/>
          <p:nvPr/>
        </p:nvGrpSpPr>
        <p:grpSpPr>
          <a:xfrm>
            <a:off x="-2056785" y="1924050"/>
            <a:ext cx="7264436" cy="8034982"/>
            <a:chOff x="0" y="0"/>
            <a:chExt cx="12166600" cy="1345712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A6C4149-F622-6841-4BD5-C680E246CA51}"/>
                </a:ext>
              </a:extLst>
            </p:cNvPr>
            <p:cNvSpPr/>
            <p:nvPr/>
          </p:nvSpPr>
          <p:spPr>
            <a:xfrm>
              <a:off x="0" y="0"/>
              <a:ext cx="12166600" cy="13457124"/>
            </a:xfrm>
            <a:custGeom>
              <a:avLst/>
              <a:gdLst/>
              <a:ahLst/>
              <a:cxnLst/>
              <a:rect l="l" t="t" r="r" b="b"/>
              <a:pathLst>
                <a:path w="12166600" h="13457124">
                  <a:moveTo>
                    <a:pt x="0" y="0"/>
                  </a:moveTo>
                  <a:lnTo>
                    <a:pt x="12166600" y="0"/>
                  </a:lnTo>
                  <a:lnTo>
                    <a:pt x="12166600" y="13457124"/>
                  </a:lnTo>
                  <a:lnTo>
                    <a:pt x="0" y="134571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9999"/>
              </a:blip>
              <a:stretch>
                <a:fillRect t="-310" b="-310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sp>
        <p:nvSpPr>
          <p:cNvPr id="37" name="TextBox 37">
            <a:extLst>
              <a:ext uri="{FF2B5EF4-FFF2-40B4-BE49-F238E27FC236}">
                <a16:creationId xmlns:a16="http://schemas.microsoft.com/office/drawing/2014/main" id="{F21067F3-F7FD-1575-AE20-F8718F06F59C}"/>
              </a:ext>
            </a:extLst>
          </p:cNvPr>
          <p:cNvSpPr txBox="1"/>
          <p:nvPr/>
        </p:nvSpPr>
        <p:spPr>
          <a:xfrm>
            <a:off x="1243775" y="1708166"/>
            <a:ext cx="15468522" cy="885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36"/>
              </a:lnSpc>
            </a:pPr>
            <a:r>
              <a:rPr lang="en-US" sz="6836" b="1" dirty="0" err="1">
                <a:solidFill>
                  <a:srgbClr val="233D80"/>
                </a:solidFill>
                <a:latin typeface="+mj-lt"/>
                <a:ea typeface="Work Sans Bold"/>
                <a:cs typeface="Work Sans Bold"/>
                <a:sym typeface="Work Sans Bold"/>
              </a:rPr>
              <a:t>Rekap</a:t>
            </a:r>
            <a:r>
              <a:rPr lang="en-US" sz="6836" b="1" dirty="0">
                <a:solidFill>
                  <a:srgbClr val="233D80"/>
                </a:solidFill>
                <a:latin typeface="+mj-lt"/>
                <a:ea typeface="Work Sans Bold"/>
                <a:cs typeface="Work Sans Bold"/>
                <a:sym typeface="Work Sans Bold"/>
              </a:rPr>
              <a:t> </a:t>
            </a:r>
            <a:r>
              <a:rPr lang="en-US" sz="6836" b="1" dirty="0" err="1">
                <a:solidFill>
                  <a:srgbClr val="233D80"/>
                </a:solidFill>
                <a:latin typeface="+mj-lt"/>
                <a:ea typeface="Work Sans Bold"/>
                <a:cs typeface="Work Sans Bold"/>
                <a:sym typeface="Work Sans Bold"/>
              </a:rPr>
              <a:t>Serapan</a:t>
            </a:r>
            <a:r>
              <a:rPr lang="en-US" sz="6836" b="1" dirty="0">
                <a:solidFill>
                  <a:srgbClr val="233D80"/>
                </a:solidFill>
                <a:latin typeface="+mj-lt"/>
                <a:ea typeface="Work Sans Bold"/>
                <a:cs typeface="Work Sans Bold"/>
                <a:sym typeface="Work Sans Bold"/>
              </a:rPr>
              <a:t> Dana </a:t>
            </a:r>
            <a:r>
              <a:rPr lang="en-US" sz="6836" b="1" dirty="0" err="1">
                <a:solidFill>
                  <a:srgbClr val="233D80"/>
                </a:solidFill>
                <a:latin typeface="+mj-lt"/>
                <a:ea typeface="Work Sans Bold"/>
                <a:cs typeface="Work Sans Bold"/>
                <a:sym typeface="Work Sans Bold"/>
              </a:rPr>
              <a:t>Tahap</a:t>
            </a:r>
            <a:r>
              <a:rPr lang="en-US" sz="6836" b="1" dirty="0">
                <a:solidFill>
                  <a:srgbClr val="233D80"/>
                </a:solidFill>
                <a:latin typeface="+mj-lt"/>
                <a:ea typeface="Work Sans Bold"/>
                <a:cs typeface="Work Sans Bold"/>
                <a:sym typeface="Work Sans Bold"/>
              </a:rPr>
              <a:t> 1</a:t>
            </a:r>
          </a:p>
        </p:txBody>
      </p:sp>
      <p:grpSp>
        <p:nvGrpSpPr>
          <p:cNvPr id="40" name="Group 30">
            <a:extLst>
              <a:ext uri="{FF2B5EF4-FFF2-40B4-BE49-F238E27FC236}">
                <a16:creationId xmlns:a16="http://schemas.microsoft.com/office/drawing/2014/main" id="{A827DBD2-1667-F56A-E3C2-50731B0F5534}"/>
              </a:ext>
            </a:extLst>
          </p:cNvPr>
          <p:cNvGrpSpPr/>
          <p:nvPr/>
        </p:nvGrpSpPr>
        <p:grpSpPr>
          <a:xfrm>
            <a:off x="-350607" y="9410700"/>
            <a:ext cx="9973109" cy="638175"/>
            <a:chOff x="0" y="0"/>
            <a:chExt cx="13297479" cy="850900"/>
          </a:xfrm>
        </p:grpSpPr>
        <p:grpSp>
          <p:nvGrpSpPr>
            <p:cNvPr id="41" name="Group 31">
              <a:extLst>
                <a:ext uri="{FF2B5EF4-FFF2-40B4-BE49-F238E27FC236}">
                  <a16:creationId xmlns:a16="http://schemas.microsoft.com/office/drawing/2014/main" id="{B62B1157-134B-7F25-4E12-BEC29B09755E}"/>
                </a:ext>
              </a:extLst>
            </p:cNvPr>
            <p:cNvGrpSpPr/>
            <p:nvPr/>
          </p:nvGrpSpPr>
          <p:grpSpPr>
            <a:xfrm>
              <a:off x="0" y="0"/>
              <a:ext cx="13297479" cy="850900"/>
              <a:chOff x="0" y="0"/>
              <a:chExt cx="2626663" cy="168079"/>
            </a:xfrm>
          </p:grpSpPr>
          <p:sp>
            <p:nvSpPr>
              <p:cNvPr id="51" name="Freeform 32">
                <a:extLst>
                  <a:ext uri="{FF2B5EF4-FFF2-40B4-BE49-F238E27FC236}">
                    <a16:creationId xmlns:a16="http://schemas.microsoft.com/office/drawing/2014/main" id="{6EC5E8F1-03A5-50A6-16D9-7A3D27DAE892}"/>
                  </a:ext>
                </a:extLst>
              </p:cNvPr>
              <p:cNvSpPr/>
              <p:nvPr/>
            </p:nvSpPr>
            <p:spPr>
              <a:xfrm>
                <a:off x="0" y="0"/>
                <a:ext cx="2626663" cy="168079"/>
              </a:xfrm>
              <a:custGeom>
                <a:avLst/>
                <a:gdLst/>
                <a:ahLst/>
                <a:cxnLst/>
                <a:rect l="l" t="t" r="r" b="b"/>
                <a:pathLst>
                  <a:path w="2626663" h="168079">
                    <a:moveTo>
                      <a:pt x="26394" y="0"/>
                    </a:moveTo>
                    <a:lnTo>
                      <a:pt x="2600269" y="0"/>
                    </a:lnTo>
                    <a:cubicBezTo>
                      <a:pt x="2614846" y="0"/>
                      <a:pt x="2626663" y="11817"/>
                      <a:pt x="2626663" y="26394"/>
                    </a:cubicBezTo>
                    <a:lnTo>
                      <a:pt x="2626663" y="141686"/>
                    </a:lnTo>
                    <a:cubicBezTo>
                      <a:pt x="2626663" y="148685"/>
                      <a:pt x="2623882" y="155399"/>
                      <a:pt x="2618932" y="160349"/>
                    </a:cubicBezTo>
                    <a:cubicBezTo>
                      <a:pt x="2613982" y="165298"/>
                      <a:pt x="2607269" y="168079"/>
                      <a:pt x="2600269" y="168079"/>
                    </a:cubicBezTo>
                    <a:lnTo>
                      <a:pt x="26394" y="168079"/>
                    </a:lnTo>
                    <a:cubicBezTo>
                      <a:pt x="19394" y="168079"/>
                      <a:pt x="12680" y="165298"/>
                      <a:pt x="7730" y="160349"/>
                    </a:cubicBezTo>
                    <a:cubicBezTo>
                      <a:pt x="2781" y="155399"/>
                      <a:pt x="0" y="148685"/>
                      <a:pt x="0" y="141686"/>
                    </a:cubicBezTo>
                    <a:lnTo>
                      <a:pt x="0" y="26394"/>
                    </a:lnTo>
                    <a:cubicBezTo>
                      <a:pt x="0" y="19394"/>
                      <a:pt x="2781" y="12680"/>
                      <a:pt x="7730" y="7730"/>
                    </a:cubicBezTo>
                    <a:cubicBezTo>
                      <a:pt x="12680" y="2781"/>
                      <a:pt x="19394" y="0"/>
                      <a:pt x="2639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2" name="TextBox 33">
                <a:extLst>
                  <a:ext uri="{FF2B5EF4-FFF2-40B4-BE49-F238E27FC236}">
                    <a16:creationId xmlns:a16="http://schemas.microsoft.com/office/drawing/2014/main" id="{EED262D3-6A8F-B9A6-567C-7F853BD61E19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2626663" cy="1776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77"/>
                  </a:lnSpc>
                </a:pPr>
                <a:endParaRPr/>
              </a:p>
            </p:txBody>
          </p:sp>
        </p:grpSp>
        <p:sp>
          <p:nvSpPr>
            <p:cNvPr id="42" name="AutoShape 34">
              <a:extLst>
                <a:ext uri="{FF2B5EF4-FFF2-40B4-BE49-F238E27FC236}">
                  <a16:creationId xmlns:a16="http://schemas.microsoft.com/office/drawing/2014/main" id="{0EB4B7C4-5A95-4295-3CE5-23978EC1AEF5}"/>
                </a:ext>
              </a:extLst>
            </p:cNvPr>
            <p:cNvSpPr/>
            <p:nvPr/>
          </p:nvSpPr>
          <p:spPr>
            <a:xfrm flipV="1">
              <a:off x="7552484" y="452392"/>
              <a:ext cx="4575350" cy="7802"/>
            </a:xfrm>
            <a:prstGeom prst="line">
              <a:avLst/>
            </a:prstGeom>
            <a:ln w="25400" cap="flat">
              <a:solidFill>
                <a:srgbClr val="0070C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43" name="Freeform 35">
              <a:extLst>
                <a:ext uri="{FF2B5EF4-FFF2-40B4-BE49-F238E27FC236}">
                  <a16:creationId xmlns:a16="http://schemas.microsoft.com/office/drawing/2014/main" id="{5A8B28B7-4CFC-3E2A-EAEF-221D4BF17D2F}"/>
                </a:ext>
              </a:extLst>
            </p:cNvPr>
            <p:cNvSpPr/>
            <p:nvPr/>
          </p:nvSpPr>
          <p:spPr>
            <a:xfrm>
              <a:off x="151384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44" name="TextBox 36">
              <a:extLst>
                <a:ext uri="{FF2B5EF4-FFF2-40B4-BE49-F238E27FC236}">
                  <a16:creationId xmlns:a16="http://schemas.microsoft.com/office/drawing/2014/main" id="{6CB7B97D-B59D-B8CB-1C80-8564CCD53D0B}"/>
                </a:ext>
              </a:extLst>
            </p:cNvPr>
            <p:cNvSpPr txBox="1"/>
            <p:nvPr/>
          </p:nvSpPr>
          <p:spPr>
            <a:xfrm>
              <a:off x="4134112" y="341459"/>
              <a:ext cx="1017477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its_drpm   </a:t>
              </a:r>
            </a:p>
          </p:txBody>
        </p:sp>
        <p:sp>
          <p:nvSpPr>
            <p:cNvPr id="45" name="Freeform 37">
              <a:extLst>
                <a:ext uri="{FF2B5EF4-FFF2-40B4-BE49-F238E27FC236}">
                  <a16:creationId xmlns:a16="http://schemas.microsoft.com/office/drawing/2014/main" id="{4881A55B-6BD0-8A90-AD64-97BBFD203FCA}"/>
                </a:ext>
              </a:extLst>
            </p:cNvPr>
            <p:cNvSpPr/>
            <p:nvPr/>
          </p:nvSpPr>
          <p:spPr>
            <a:xfrm rot="5400000">
              <a:off x="12510713" y="148296"/>
              <a:ext cx="139058" cy="554217"/>
            </a:xfrm>
            <a:custGeom>
              <a:avLst/>
              <a:gdLst/>
              <a:ahLst/>
              <a:cxnLst/>
              <a:rect l="l" t="t" r="r" b="b"/>
              <a:pathLst>
                <a:path w="139058" h="554217">
                  <a:moveTo>
                    <a:pt x="0" y="0"/>
                  </a:moveTo>
                  <a:lnTo>
                    <a:pt x="139057" y="0"/>
                  </a:lnTo>
                  <a:lnTo>
                    <a:pt x="139057" y="554217"/>
                  </a:lnTo>
                  <a:lnTo>
                    <a:pt x="0" y="55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t="-181" b="-181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46" name="Freeform 38">
              <a:extLst>
                <a:ext uri="{FF2B5EF4-FFF2-40B4-BE49-F238E27FC236}">
                  <a16:creationId xmlns:a16="http://schemas.microsoft.com/office/drawing/2014/main" id="{5AEC90A3-F13D-63F0-F4EE-DCB797E01A77}"/>
                </a:ext>
              </a:extLst>
            </p:cNvPr>
            <p:cNvSpPr/>
            <p:nvPr/>
          </p:nvSpPr>
          <p:spPr>
            <a:xfrm>
              <a:off x="3701264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47" name="Freeform 39">
              <a:extLst>
                <a:ext uri="{FF2B5EF4-FFF2-40B4-BE49-F238E27FC236}">
                  <a16:creationId xmlns:a16="http://schemas.microsoft.com/office/drawing/2014/main" id="{571A26A2-9AE6-AF03-E301-78C15C1A7157}"/>
                </a:ext>
              </a:extLst>
            </p:cNvPr>
            <p:cNvSpPr/>
            <p:nvPr/>
          </p:nvSpPr>
          <p:spPr>
            <a:xfrm>
              <a:off x="1040039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48" name="TextBox 40">
              <a:extLst>
                <a:ext uri="{FF2B5EF4-FFF2-40B4-BE49-F238E27FC236}">
                  <a16:creationId xmlns:a16="http://schemas.microsoft.com/office/drawing/2014/main" id="{36D933FF-7967-BC87-B9AA-3D37B3833FF4}"/>
                </a:ext>
              </a:extLst>
            </p:cNvPr>
            <p:cNvSpPr txBox="1"/>
            <p:nvPr/>
          </p:nvSpPr>
          <p:spPr>
            <a:xfrm>
              <a:off x="1982385" y="341459"/>
              <a:ext cx="1269679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 ITS</a:t>
              </a:r>
            </a:p>
          </p:txBody>
        </p:sp>
        <p:sp>
          <p:nvSpPr>
            <p:cNvPr id="49" name="TextBox 41">
              <a:extLst>
                <a:ext uri="{FF2B5EF4-FFF2-40B4-BE49-F238E27FC236}">
                  <a16:creationId xmlns:a16="http://schemas.microsoft.com/office/drawing/2014/main" id="{5A3FD91A-3844-F85E-DEEF-E18D4E80183A}"/>
                </a:ext>
              </a:extLst>
            </p:cNvPr>
            <p:cNvSpPr txBox="1"/>
            <p:nvPr/>
          </p:nvSpPr>
          <p:spPr>
            <a:xfrm>
              <a:off x="5658233" y="273408"/>
              <a:ext cx="1749700" cy="32102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002"/>
                </a:lnSpc>
                <a:spcBef>
                  <a:spcPct val="0"/>
                </a:spcBef>
              </a:pPr>
              <a:r>
                <a:rPr lang="en-US" sz="1430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 its.ac.id/</a:t>
              </a:r>
              <a:r>
                <a:rPr lang="en-US" sz="1430" dirty="0" err="1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</a:t>
              </a:r>
              <a:endParaRPr lang="en-US" sz="1430" dirty="0">
                <a:solidFill>
                  <a:srgbClr val="0070C0"/>
                </a:solidFill>
                <a:latin typeface="+mj-lt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50" name="Freeform 42">
              <a:extLst>
                <a:ext uri="{FF2B5EF4-FFF2-40B4-BE49-F238E27FC236}">
                  <a16:creationId xmlns:a16="http://schemas.microsoft.com/office/drawing/2014/main" id="{52DFA90D-8456-EEC3-71CF-96C73C1F9692}"/>
                </a:ext>
              </a:extLst>
            </p:cNvPr>
            <p:cNvSpPr/>
            <p:nvPr/>
          </p:nvSpPr>
          <p:spPr>
            <a:xfrm>
              <a:off x="522779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5" y="0"/>
                  </a:lnTo>
                  <a:lnTo>
                    <a:pt x="379645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EAA0D4CD-52DF-DD23-5FC5-BC38DA8C4A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813290"/>
              </p:ext>
            </p:extLst>
          </p:nvPr>
        </p:nvGraphicFramePr>
        <p:xfrm>
          <a:off x="755389" y="2953810"/>
          <a:ext cx="16694411" cy="540913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93466">
                  <a:extLst>
                    <a:ext uri="{9D8B030D-6E8A-4147-A177-3AD203B41FA5}">
                      <a16:colId xmlns:a16="http://schemas.microsoft.com/office/drawing/2014/main" val="1906721904"/>
                    </a:ext>
                  </a:extLst>
                </a:gridCol>
                <a:gridCol w="9803202">
                  <a:extLst>
                    <a:ext uri="{9D8B030D-6E8A-4147-A177-3AD203B41FA5}">
                      <a16:colId xmlns:a16="http://schemas.microsoft.com/office/drawing/2014/main" val="22676245"/>
                    </a:ext>
                  </a:extLst>
                </a:gridCol>
                <a:gridCol w="5997743">
                  <a:extLst>
                    <a:ext uri="{9D8B030D-6E8A-4147-A177-3AD203B41FA5}">
                      <a16:colId xmlns:a16="http://schemas.microsoft.com/office/drawing/2014/main" val="1030012630"/>
                    </a:ext>
                  </a:extLst>
                </a:gridCol>
              </a:tblGrid>
              <a:tr h="77273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No</a:t>
                      </a:r>
                      <a:endParaRPr lang="en-ID" sz="2400" dirty="0">
                        <a:latin typeface="+mj-lt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+mj-lt"/>
                        </a:rPr>
                        <a:t>Uraian</a:t>
                      </a:r>
                      <a:endParaRPr lang="en-ID" sz="2400" dirty="0">
                        <a:latin typeface="+mj-lt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+mj-lt"/>
                        </a:rPr>
                        <a:t>Jumlah</a:t>
                      </a:r>
                      <a:endParaRPr lang="en-ID" sz="2400" dirty="0">
                        <a:latin typeface="+mj-lt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0477083"/>
                  </a:ext>
                </a:extLst>
              </a:tr>
              <a:tr h="77273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1</a:t>
                      </a:r>
                      <a:endParaRPr lang="en-ID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2400" b="0" dirty="0">
                          <a:latin typeface="+mj-lt"/>
                        </a:rPr>
                        <a:t>Bahan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2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588700"/>
                  </a:ext>
                </a:extLst>
              </a:tr>
              <a:tr h="77273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2</a:t>
                      </a:r>
                      <a:endParaRPr lang="en-ID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2400" b="0" dirty="0" err="1">
                          <a:latin typeface="+mj-lt"/>
                        </a:rPr>
                        <a:t>Pengumpulan</a:t>
                      </a:r>
                      <a:r>
                        <a:rPr lang="en-ID" sz="2400" b="0" dirty="0">
                          <a:latin typeface="+mj-lt"/>
                        </a:rPr>
                        <a:t> 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2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41234"/>
                  </a:ext>
                </a:extLst>
              </a:tr>
              <a:tr h="77273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3</a:t>
                      </a:r>
                      <a:endParaRPr lang="en-ID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2400" b="0" u="none" strike="noStrike" cap="none" dirty="0">
                          <a:solidFill>
                            <a:schemeClr val="dk1"/>
                          </a:solidFill>
                          <a:effectLst/>
                          <a:latin typeface="+mj-lt"/>
                          <a:sym typeface="Arial"/>
                        </a:rPr>
                        <a:t>Sewa </a:t>
                      </a:r>
                      <a:r>
                        <a:rPr lang="en-ID" sz="2400" b="0" u="none" strike="noStrike" cap="none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sym typeface="Arial"/>
                        </a:rPr>
                        <a:t>Peralatan</a:t>
                      </a:r>
                      <a:endParaRPr lang="en-ID" sz="24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2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800498"/>
                  </a:ext>
                </a:extLst>
              </a:tr>
              <a:tr h="77273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4</a:t>
                      </a:r>
                      <a:endParaRPr lang="en-ID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2400" b="0" u="none" strike="noStrike" cap="none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sym typeface="Arial"/>
                        </a:rPr>
                        <a:t>Analisis</a:t>
                      </a:r>
                      <a:r>
                        <a:rPr lang="en-ID" sz="2400" b="0" u="none" strike="noStrike" cap="none" dirty="0">
                          <a:solidFill>
                            <a:schemeClr val="dk1"/>
                          </a:solidFill>
                          <a:effectLst/>
                          <a:latin typeface="+mj-lt"/>
                          <a:sym typeface="Arial"/>
                        </a:rPr>
                        <a:t> Data</a:t>
                      </a:r>
                      <a:endParaRPr lang="en-ID" sz="24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2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520804"/>
                  </a:ext>
                </a:extLst>
              </a:tr>
              <a:tr h="77273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+mj-lt"/>
                        </a:rPr>
                        <a:t>5</a:t>
                      </a:r>
                      <a:endParaRPr lang="en-ID" sz="2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D" sz="2400" b="0" u="none" strike="noStrike" cap="none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sym typeface="Arial"/>
                        </a:rPr>
                        <a:t>Pelaporan</a:t>
                      </a:r>
                      <a:r>
                        <a:rPr lang="en-ID" sz="2400" b="0" u="none" strike="noStrike" cap="none" dirty="0">
                          <a:solidFill>
                            <a:schemeClr val="dk1"/>
                          </a:solidFill>
                          <a:effectLst/>
                          <a:latin typeface="+mj-lt"/>
                          <a:sym typeface="Arial"/>
                        </a:rPr>
                        <a:t>/</a:t>
                      </a:r>
                      <a:r>
                        <a:rPr lang="en-ID" sz="2400" b="0" u="none" strike="noStrike" cap="none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sym typeface="Arial"/>
                        </a:rPr>
                        <a:t>Luaran</a:t>
                      </a:r>
                      <a:r>
                        <a:rPr lang="en-ID" sz="2400" b="0" u="none" strike="noStrike" cap="none" dirty="0">
                          <a:solidFill>
                            <a:schemeClr val="dk1"/>
                          </a:solidFill>
                          <a:effectLst/>
                          <a:latin typeface="+mj-lt"/>
                          <a:sym typeface="Arial"/>
                        </a:rPr>
                        <a:t> Wajib/</a:t>
                      </a:r>
                      <a:r>
                        <a:rPr lang="en-ID" sz="2400" b="0" u="none" strike="noStrike" cap="none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sym typeface="Arial"/>
                        </a:rPr>
                        <a:t>Tambahan</a:t>
                      </a:r>
                      <a:endParaRPr lang="en-ID" sz="2400" b="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D" sz="2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938653"/>
                  </a:ext>
                </a:extLst>
              </a:tr>
              <a:tr h="772734"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latin typeface="+mj-lt"/>
                        </a:rPr>
                        <a:t>Jumlah</a:t>
                      </a:r>
                      <a:endParaRPr lang="en-ID" sz="2400" b="1" dirty="0"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ID" sz="24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450483"/>
                  </a:ext>
                </a:extLst>
              </a:tr>
            </a:tbl>
          </a:graphicData>
        </a:graphic>
      </p:graphicFrame>
      <p:grpSp>
        <p:nvGrpSpPr>
          <p:cNvPr id="24" name="Group 10">
            <a:extLst>
              <a:ext uri="{FF2B5EF4-FFF2-40B4-BE49-F238E27FC236}">
                <a16:creationId xmlns:a16="http://schemas.microsoft.com/office/drawing/2014/main" id="{F0B82526-463B-3CB0-EC51-B9FB770C6B81}"/>
              </a:ext>
            </a:extLst>
          </p:cNvPr>
          <p:cNvGrpSpPr/>
          <p:nvPr/>
        </p:nvGrpSpPr>
        <p:grpSpPr>
          <a:xfrm>
            <a:off x="-1114425" y="1865329"/>
            <a:ext cx="2028825" cy="1038225"/>
            <a:chOff x="0" y="0"/>
            <a:chExt cx="2705100" cy="1384300"/>
          </a:xfrm>
        </p:grpSpPr>
        <p:sp>
          <p:nvSpPr>
            <p:cNvPr id="25" name="Freeform 11" descr="preencoded.png">
              <a:extLst>
                <a:ext uri="{FF2B5EF4-FFF2-40B4-BE49-F238E27FC236}">
                  <a16:creationId xmlns:a16="http://schemas.microsoft.com/office/drawing/2014/main" id="{CB4E260A-D574-F0E5-F5A3-C0C330B7A600}"/>
                </a:ext>
              </a:extLst>
            </p:cNvPr>
            <p:cNvSpPr/>
            <p:nvPr/>
          </p:nvSpPr>
          <p:spPr>
            <a:xfrm>
              <a:off x="0" y="0"/>
              <a:ext cx="2705100" cy="1384300"/>
            </a:xfrm>
            <a:custGeom>
              <a:avLst/>
              <a:gdLst/>
              <a:ahLst/>
              <a:cxnLst/>
              <a:rect l="l" t="t" r="r" b="b"/>
              <a:pathLst>
                <a:path w="2705100" h="1384300">
                  <a:moveTo>
                    <a:pt x="0" y="0"/>
                  </a:moveTo>
                  <a:lnTo>
                    <a:pt x="2705100" y="0"/>
                  </a:lnTo>
                  <a:lnTo>
                    <a:pt x="2705100" y="1384300"/>
                  </a:lnTo>
                  <a:lnTo>
                    <a:pt x="0" y="1384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sp>
        <p:nvSpPr>
          <p:cNvPr id="11" name="TextBox 46">
            <a:extLst>
              <a:ext uri="{FF2B5EF4-FFF2-40B4-BE49-F238E27FC236}">
                <a16:creationId xmlns:a16="http://schemas.microsoft.com/office/drawing/2014/main" id="{4BFCE1A9-E77C-A270-63A6-CB9AACB05685}"/>
              </a:ext>
            </a:extLst>
          </p:cNvPr>
          <p:cNvSpPr txBox="1"/>
          <p:nvPr/>
        </p:nvSpPr>
        <p:spPr>
          <a:xfrm>
            <a:off x="11934825" y="590550"/>
            <a:ext cx="5581650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677"/>
              </a:lnSpc>
            </a:pPr>
            <a:r>
              <a:rPr lang="en-US" sz="2250" dirty="0" err="1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Institut</a:t>
            </a:r>
            <a:r>
              <a:rPr lang="en-US" sz="2250" dirty="0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Teknologi</a:t>
            </a:r>
            <a:r>
              <a:rPr lang="en-US" sz="2250" dirty="0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Sepuluh</a:t>
            </a:r>
            <a:r>
              <a:rPr lang="en-US" sz="2250" dirty="0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Nopember</a:t>
            </a:r>
            <a:r>
              <a:rPr lang="en-US" sz="2250" dirty="0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</a:p>
        </p:txBody>
      </p:sp>
      <p:grpSp>
        <p:nvGrpSpPr>
          <p:cNvPr id="10" name="Group 33">
            <a:extLst>
              <a:ext uri="{FF2B5EF4-FFF2-40B4-BE49-F238E27FC236}">
                <a16:creationId xmlns:a16="http://schemas.microsoft.com/office/drawing/2014/main" id="{AD18A9BD-1ED7-615D-966A-1222EA67CEB6}"/>
              </a:ext>
            </a:extLst>
          </p:cNvPr>
          <p:cNvGrpSpPr/>
          <p:nvPr/>
        </p:nvGrpSpPr>
        <p:grpSpPr>
          <a:xfrm>
            <a:off x="441712" y="383177"/>
            <a:ext cx="7645620" cy="774188"/>
            <a:chOff x="0" y="0"/>
            <a:chExt cx="11960594" cy="1211118"/>
          </a:xfrm>
        </p:grpSpPr>
        <p:grpSp>
          <p:nvGrpSpPr>
            <p:cNvPr id="22" name="Group 34">
              <a:extLst>
                <a:ext uri="{FF2B5EF4-FFF2-40B4-BE49-F238E27FC236}">
                  <a16:creationId xmlns:a16="http://schemas.microsoft.com/office/drawing/2014/main" id="{F52DDC60-51B1-C5A9-2227-E5B5D92D23EC}"/>
                </a:ext>
              </a:extLst>
            </p:cNvPr>
            <p:cNvGrpSpPr/>
            <p:nvPr/>
          </p:nvGrpSpPr>
          <p:grpSpPr>
            <a:xfrm>
              <a:off x="74905" y="44636"/>
              <a:ext cx="11885689" cy="1166482"/>
              <a:chOff x="0" y="0"/>
              <a:chExt cx="2044816" cy="200682"/>
            </a:xfrm>
          </p:grpSpPr>
          <p:sp>
            <p:nvSpPr>
              <p:cNvPr id="33" name="Freeform 35">
                <a:extLst>
                  <a:ext uri="{FF2B5EF4-FFF2-40B4-BE49-F238E27FC236}">
                    <a16:creationId xmlns:a16="http://schemas.microsoft.com/office/drawing/2014/main" id="{D54DBB87-6BE0-9E2F-BA49-7A6EFAEFC003}"/>
                  </a:ext>
                </a:extLst>
              </p:cNvPr>
              <p:cNvSpPr/>
              <p:nvPr/>
            </p:nvSpPr>
            <p:spPr>
              <a:xfrm>
                <a:off x="0" y="0"/>
                <a:ext cx="2044816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44816" h="200682">
                    <a:moveTo>
                      <a:pt x="100341" y="0"/>
                    </a:moveTo>
                    <a:lnTo>
                      <a:pt x="1944475" y="0"/>
                    </a:lnTo>
                    <a:cubicBezTo>
                      <a:pt x="1999892" y="0"/>
                      <a:pt x="2044816" y="44924"/>
                      <a:pt x="2044816" y="100341"/>
                    </a:cubicBezTo>
                    <a:lnTo>
                      <a:pt x="2044816" y="100341"/>
                    </a:lnTo>
                    <a:cubicBezTo>
                      <a:pt x="2044816" y="126953"/>
                      <a:pt x="2034245" y="152475"/>
                      <a:pt x="2015427" y="171293"/>
                    </a:cubicBezTo>
                    <a:cubicBezTo>
                      <a:pt x="1996610" y="190110"/>
                      <a:pt x="1971088" y="200682"/>
                      <a:pt x="1944475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34" name="TextBox 36">
                <a:extLst>
                  <a:ext uri="{FF2B5EF4-FFF2-40B4-BE49-F238E27FC236}">
                    <a16:creationId xmlns:a16="http://schemas.microsoft.com/office/drawing/2014/main" id="{A08E04C7-4EA6-F54C-DFCE-912B01336B92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44816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26" name="Group 37">
              <a:extLst>
                <a:ext uri="{FF2B5EF4-FFF2-40B4-BE49-F238E27FC236}">
                  <a16:creationId xmlns:a16="http://schemas.microsoft.com/office/drawing/2014/main" id="{BAE04899-6811-7ABB-D59B-FB2B9D512B61}"/>
                </a:ext>
              </a:extLst>
            </p:cNvPr>
            <p:cNvGrpSpPr/>
            <p:nvPr/>
          </p:nvGrpSpPr>
          <p:grpSpPr>
            <a:xfrm>
              <a:off x="0" y="0"/>
              <a:ext cx="11960594" cy="1166482"/>
              <a:chOff x="0" y="0"/>
              <a:chExt cx="2057703" cy="200682"/>
            </a:xfrm>
          </p:grpSpPr>
          <p:sp>
            <p:nvSpPr>
              <p:cNvPr id="31" name="Freeform 38">
                <a:extLst>
                  <a:ext uri="{FF2B5EF4-FFF2-40B4-BE49-F238E27FC236}">
                    <a16:creationId xmlns:a16="http://schemas.microsoft.com/office/drawing/2014/main" id="{C92C2562-47CA-0079-35B5-EB198E8EB587}"/>
                  </a:ext>
                </a:extLst>
              </p:cNvPr>
              <p:cNvSpPr/>
              <p:nvPr/>
            </p:nvSpPr>
            <p:spPr>
              <a:xfrm>
                <a:off x="0" y="0"/>
                <a:ext cx="2057703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57703" h="200682">
                    <a:moveTo>
                      <a:pt x="100341" y="0"/>
                    </a:moveTo>
                    <a:lnTo>
                      <a:pt x="1957362" y="0"/>
                    </a:lnTo>
                    <a:cubicBezTo>
                      <a:pt x="1983974" y="0"/>
                      <a:pt x="2009496" y="10572"/>
                      <a:pt x="2028314" y="29389"/>
                    </a:cubicBezTo>
                    <a:cubicBezTo>
                      <a:pt x="2047131" y="48207"/>
                      <a:pt x="2057703" y="73729"/>
                      <a:pt x="2057703" y="100341"/>
                    </a:cubicBezTo>
                    <a:lnTo>
                      <a:pt x="2057703" y="100341"/>
                    </a:lnTo>
                    <a:cubicBezTo>
                      <a:pt x="2057703" y="155758"/>
                      <a:pt x="2012779" y="200682"/>
                      <a:pt x="1957362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32" name="TextBox 39">
                <a:extLst>
                  <a:ext uri="{FF2B5EF4-FFF2-40B4-BE49-F238E27FC236}">
                    <a16:creationId xmlns:a16="http://schemas.microsoft.com/office/drawing/2014/main" id="{95095484-223E-55A1-081D-9A74EA35822F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57703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27" name="Freeform 40">
              <a:extLst>
                <a:ext uri="{FF2B5EF4-FFF2-40B4-BE49-F238E27FC236}">
                  <a16:creationId xmlns:a16="http://schemas.microsoft.com/office/drawing/2014/main" id="{5CD6DC51-3EC6-4D52-AD12-BB4A054AE270}"/>
                </a:ext>
              </a:extLst>
            </p:cNvPr>
            <p:cNvSpPr/>
            <p:nvPr/>
          </p:nvSpPr>
          <p:spPr>
            <a:xfrm>
              <a:off x="8354967" y="170064"/>
              <a:ext cx="975049" cy="826354"/>
            </a:xfrm>
            <a:custGeom>
              <a:avLst/>
              <a:gdLst/>
              <a:ahLst/>
              <a:cxnLst/>
              <a:rect l="l" t="t" r="r" b="b"/>
              <a:pathLst>
                <a:path w="975049" h="826354">
                  <a:moveTo>
                    <a:pt x="0" y="0"/>
                  </a:moveTo>
                  <a:lnTo>
                    <a:pt x="975049" y="0"/>
                  </a:lnTo>
                  <a:lnTo>
                    <a:pt x="975049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8" name="Freeform 41">
              <a:extLst>
                <a:ext uri="{FF2B5EF4-FFF2-40B4-BE49-F238E27FC236}">
                  <a16:creationId xmlns:a16="http://schemas.microsoft.com/office/drawing/2014/main" id="{4C5B0AA0-4E64-653E-2ACC-6F112E15D459}"/>
                </a:ext>
              </a:extLst>
            </p:cNvPr>
            <p:cNvSpPr/>
            <p:nvPr/>
          </p:nvSpPr>
          <p:spPr>
            <a:xfrm>
              <a:off x="484641" y="170064"/>
              <a:ext cx="5758942" cy="826354"/>
            </a:xfrm>
            <a:custGeom>
              <a:avLst/>
              <a:gdLst/>
              <a:ahLst/>
              <a:cxnLst/>
              <a:rect l="l" t="t" r="r" b="b"/>
              <a:pathLst>
                <a:path w="5758942" h="826354">
                  <a:moveTo>
                    <a:pt x="0" y="0"/>
                  </a:moveTo>
                  <a:lnTo>
                    <a:pt x="5758942" y="0"/>
                  </a:lnTo>
                  <a:lnTo>
                    <a:pt x="5758942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899" t="-5640" r="-629" b="-5013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9" name="Freeform 42">
              <a:extLst>
                <a:ext uri="{FF2B5EF4-FFF2-40B4-BE49-F238E27FC236}">
                  <a16:creationId xmlns:a16="http://schemas.microsoft.com/office/drawing/2014/main" id="{0A84F50C-686F-304B-E2B5-8F40C6F68015}"/>
                </a:ext>
              </a:extLst>
            </p:cNvPr>
            <p:cNvSpPr/>
            <p:nvPr/>
          </p:nvSpPr>
          <p:spPr>
            <a:xfrm>
              <a:off x="6520912" y="170064"/>
              <a:ext cx="1554851" cy="826354"/>
            </a:xfrm>
            <a:custGeom>
              <a:avLst/>
              <a:gdLst/>
              <a:ahLst/>
              <a:cxnLst/>
              <a:rect l="l" t="t" r="r" b="b"/>
              <a:pathLst>
                <a:path w="1554851" h="826354">
                  <a:moveTo>
                    <a:pt x="0" y="0"/>
                  </a:moveTo>
                  <a:lnTo>
                    <a:pt x="1554850" y="0"/>
                  </a:lnTo>
                  <a:lnTo>
                    <a:pt x="1554850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0" name="Freeform 43">
              <a:extLst>
                <a:ext uri="{FF2B5EF4-FFF2-40B4-BE49-F238E27FC236}">
                  <a16:creationId xmlns:a16="http://schemas.microsoft.com/office/drawing/2014/main" id="{CB344244-F804-0F50-9EDF-72FAC87FC4B7}"/>
                </a:ext>
              </a:extLst>
            </p:cNvPr>
            <p:cNvSpPr/>
            <p:nvPr/>
          </p:nvSpPr>
          <p:spPr>
            <a:xfrm>
              <a:off x="9589910" y="170064"/>
              <a:ext cx="1886265" cy="869687"/>
            </a:xfrm>
            <a:custGeom>
              <a:avLst/>
              <a:gdLst/>
              <a:ahLst/>
              <a:cxnLst/>
              <a:rect l="l" t="t" r="r" b="b"/>
              <a:pathLst>
                <a:path w="1886265" h="869687">
                  <a:moveTo>
                    <a:pt x="0" y="0"/>
                  </a:moveTo>
                  <a:lnTo>
                    <a:pt x="1886265" y="0"/>
                  </a:lnTo>
                  <a:lnTo>
                    <a:pt x="1886265" y="869687"/>
                  </a:lnTo>
                  <a:lnTo>
                    <a:pt x="0" y="8696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l="-4624" t="-8357" r="-4624" b="-24166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</p:spTree>
    <p:extLst>
      <p:ext uri="{BB962C8B-B14F-4D97-AF65-F5344CB8AC3E}">
        <p14:creationId xmlns:p14="http://schemas.microsoft.com/office/powerpoint/2010/main" val="2395565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D42967-4916-23D2-6E7A-B2DDF7517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D2DF26FB-6F35-3B16-56E8-5843EB9F709F}"/>
              </a:ext>
            </a:extLst>
          </p:cNvPr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>
              <a:extLst>
                <a:ext uri="{FF2B5EF4-FFF2-40B4-BE49-F238E27FC236}">
                  <a16:creationId xmlns:a16="http://schemas.microsoft.com/office/drawing/2014/main" id="{CECF67D0-C2D7-18FD-D2B1-70D1AE6C4B7D}"/>
                </a:ext>
              </a:extLst>
            </p:cNvPr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3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4A7E1BB1-48CE-0883-3764-E494F6EC4810}"/>
              </a:ext>
            </a:extLst>
          </p:cNvPr>
          <p:cNvGrpSpPr/>
          <p:nvPr/>
        </p:nvGrpSpPr>
        <p:grpSpPr>
          <a:xfrm>
            <a:off x="12011025" y="1866900"/>
            <a:ext cx="7264436" cy="8034982"/>
            <a:chOff x="0" y="0"/>
            <a:chExt cx="12166600" cy="13457125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C980509E-AD47-316A-B811-3985AAE730BF}"/>
                </a:ext>
              </a:extLst>
            </p:cNvPr>
            <p:cNvSpPr/>
            <p:nvPr/>
          </p:nvSpPr>
          <p:spPr>
            <a:xfrm>
              <a:off x="0" y="0"/>
              <a:ext cx="12166600" cy="13457124"/>
            </a:xfrm>
            <a:custGeom>
              <a:avLst/>
              <a:gdLst/>
              <a:ahLst/>
              <a:cxnLst/>
              <a:rect l="l" t="t" r="r" b="b"/>
              <a:pathLst>
                <a:path w="12166600" h="13457124">
                  <a:moveTo>
                    <a:pt x="0" y="0"/>
                  </a:moveTo>
                  <a:lnTo>
                    <a:pt x="12166600" y="0"/>
                  </a:lnTo>
                  <a:lnTo>
                    <a:pt x="12166600" y="13457124"/>
                  </a:lnTo>
                  <a:lnTo>
                    <a:pt x="0" y="134571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9999"/>
              </a:blip>
              <a:stretch>
                <a:fillRect t="-310" b="-310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5E90B049-F1B6-E02E-07B4-1E26E3282A0A}"/>
              </a:ext>
            </a:extLst>
          </p:cNvPr>
          <p:cNvGrpSpPr/>
          <p:nvPr/>
        </p:nvGrpSpPr>
        <p:grpSpPr>
          <a:xfrm>
            <a:off x="-47625" y="9601200"/>
            <a:ext cx="18563444" cy="685800"/>
            <a:chOff x="0" y="0"/>
            <a:chExt cx="24751259" cy="914400"/>
          </a:xfrm>
        </p:grpSpPr>
        <p:sp>
          <p:nvSpPr>
            <p:cNvPr id="7" name="Freeform 7" descr="preencoded.png">
              <a:extLst>
                <a:ext uri="{FF2B5EF4-FFF2-40B4-BE49-F238E27FC236}">
                  <a16:creationId xmlns:a16="http://schemas.microsoft.com/office/drawing/2014/main" id="{A07B7D2E-DD0F-3108-B837-CB8ECC432CC8}"/>
                </a:ext>
              </a:extLst>
            </p:cNvPr>
            <p:cNvSpPr/>
            <p:nvPr/>
          </p:nvSpPr>
          <p:spPr>
            <a:xfrm>
              <a:off x="0" y="0"/>
              <a:ext cx="24751260" cy="914400"/>
            </a:xfrm>
            <a:custGeom>
              <a:avLst/>
              <a:gdLst/>
              <a:ahLst/>
              <a:cxnLst/>
              <a:rect l="l" t="t" r="r" b="b"/>
              <a:pathLst>
                <a:path w="24751260" h="914400">
                  <a:moveTo>
                    <a:pt x="0" y="0"/>
                  </a:moveTo>
                  <a:lnTo>
                    <a:pt x="24751260" y="0"/>
                  </a:lnTo>
                  <a:lnTo>
                    <a:pt x="24751260" y="914400"/>
                  </a:lnTo>
                  <a:lnTo>
                    <a:pt x="0" y="914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53" b="-1023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38521297-7756-A9FB-8131-0E6AB1369391}"/>
              </a:ext>
            </a:extLst>
          </p:cNvPr>
          <p:cNvGrpSpPr/>
          <p:nvPr/>
        </p:nvGrpSpPr>
        <p:grpSpPr>
          <a:xfrm>
            <a:off x="0" y="0"/>
            <a:ext cx="18288000" cy="6398924"/>
            <a:chOff x="0" y="0"/>
            <a:chExt cx="24384000" cy="8531898"/>
          </a:xfrm>
        </p:grpSpPr>
        <p:sp>
          <p:nvSpPr>
            <p:cNvPr id="9" name="Freeform 9" descr="preencoded.png">
              <a:extLst>
                <a:ext uri="{FF2B5EF4-FFF2-40B4-BE49-F238E27FC236}">
                  <a16:creationId xmlns:a16="http://schemas.microsoft.com/office/drawing/2014/main" id="{B012E597-3192-2879-3B39-2EF17B80EF26}"/>
                </a:ext>
              </a:extLst>
            </p:cNvPr>
            <p:cNvSpPr/>
            <p:nvPr/>
          </p:nvSpPr>
          <p:spPr>
            <a:xfrm>
              <a:off x="0" y="0"/>
              <a:ext cx="24384000" cy="8531860"/>
            </a:xfrm>
            <a:custGeom>
              <a:avLst/>
              <a:gdLst/>
              <a:ahLst/>
              <a:cxnLst/>
              <a:rect l="l" t="t" r="r" b="b"/>
              <a:pathLst>
                <a:path w="24384000" h="8531860">
                  <a:moveTo>
                    <a:pt x="0" y="0"/>
                  </a:moveTo>
                  <a:lnTo>
                    <a:pt x="24384000" y="0"/>
                  </a:lnTo>
                  <a:lnTo>
                    <a:pt x="24384000" y="8531860"/>
                  </a:lnTo>
                  <a:lnTo>
                    <a:pt x="0" y="8531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154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4D1AC054-92C2-7ACF-4A0F-54E412FF9B76}"/>
              </a:ext>
            </a:extLst>
          </p:cNvPr>
          <p:cNvGrpSpPr/>
          <p:nvPr/>
        </p:nvGrpSpPr>
        <p:grpSpPr>
          <a:xfrm>
            <a:off x="14288" y="1865329"/>
            <a:ext cx="1022480" cy="1022575"/>
            <a:chOff x="0" y="0"/>
            <a:chExt cx="1363307" cy="1363434"/>
          </a:xfrm>
        </p:grpSpPr>
        <p:sp>
          <p:nvSpPr>
            <p:cNvPr id="11" name="Freeform 11" descr="preencoded.png">
              <a:extLst>
                <a:ext uri="{FF2B5EF4-FFF2-40B4-BE49-F238E27FC236}">
                  <a16:creationId xmlns:a16="http://schemas.microsoft.com/office/drawing/2014/main" id="{B829CB12-303F-08D1-515A-52D09F152443}"/>
                </a:ext>
              </a:extLst>
            </p:cNvPr>
            <p:cNvSpPr/>
            <p:nvPr/>
          </p:nvSpPr>
          <p:spPr>
            <a:xfrm>
              <a:off x="0" y="0"/>
              <a:ext cx="1363345" cy="1363472"/>
            </a:xfrm>
            <a:custGeom>
              <a:avLst/>
              <a:gdLst/>
              <a:ahLst/>
              <a:cxnLst/>
              <a:rect l="l" t="t" r="r" b="b"/>
              <a:pathLst>
                <a:path w="1363345" h="1363472">
                  <a:moveTo>
                    <a:pt x="0" y="0"/>
                  </a:moveTo>
                  <a:lnTo>
                    <a:pt x="1363345" y="0"/>
                  </a:lnTo>
                  <a:lnTo>
                    <a:pt x="1363345" y="1363472"/>
                  </a:lnTo>
                  <a:lnTo>
                    <a:pt x="0" y="1363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6" b="2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6B1F176C-7B23-C229-9615-34898F646F68}"/>
              </a:ext>
            </a:extLst>
          </p:cNvPr>
          <p:cNvGrpSpPr/>
          <p:nvPr/>
        </p:nvGrpSpPr>
        <p:grpSpPr>
          <a:xfrm>
            <a:off x="16722604" y="8239115"/>
            <a:ext cx="1022480" cy="1022585"/>
            <a:chOff x="0" y="0"/>
            <a:chExt cx="1363307" cy="1363447"/>
          </a:xfrm>
        </p:grpSpPr>
        <p:sp>
          <p:nvSpPr>
            <p:cNvPr id="13" name="Freeform 13" descr="preencoded.png">
              <a:extLst>
                <a:ext uri="{FF2B5EF4-FFF2-40B4-BE49-F238E27FC236}">
                  <a16:creationId xmlns:a16="http://schemas.microsoft.com/office/drawing/2014/main" id="{28314190-C4E8-886D-817C-CA1F6D54FFEF}"/>
                </a:ext>
              </a:extLst>
            </p:cNvPr>
            <p:cNvSpPr/>
            <p:nvPr/>
          </p:nvSpPr>
          <p:spPr>
            <a:xfrm>
              <a:off x="0" y="0"/>
              <a:ext cx="1363345" cy="1363472"/>
            </a:xfrm>
            <a:custGeom>
              <a:avLst/>
              <a:gdLst/>
              <a:ahLst/>
              <a:cxnLst/>
              <a:rect l="l" t="t" r="r" b="b"/>
              <a:pathLst>
                <a:path w="1363345" h="1363472">
                  <a:moveTo>
                    <a:pt x="0" y="0"/>
                  </a:moveTo>
                  <a:lnTo>
                    <a:pt x="1363345" y="0"/>
                  </a:lnTo>
                  <a:lnTo>
                    <a:pt x="1363345" y="1363472"/>
                  </a:lnTo>
                  <a:lnTo>
                    <a:pt x="0" y="1363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7" b="1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BAB0F96E-2050-8D9B-D77D-D93293890DCF}"/>
              </a:ext>
            </a:extLst>
          </p:cNvPr>
          <p:cNvGrpSpPr/>
          <p:nvPr/>
        </p:nvGrpSpPr>
        <p:grpSpPr>
          <a:xfrm>
            <a:off x="804783" y="292846"/>
            <a:ext cx="5960397" cy="735854"/>
            <a:chOff x="0" y="0"/>
            <a:chExt cx="7947195" cy="981138"/>
          </a:xfrm>
        </p:grpSpPr>
        <p:grpSp>
          <p:nvGrpSpPr>
            <p:cNvPr id="15" name="Group 15">
              <a:extLst>
                <a:ext uri="{FF2B5EF4-FFF2-40B4-BE49-F238E27FC236}">
                  <a16:creationId xmlns:a16="http://schemas.microsoft.com/office/drawing/2014/main" id="{5218C80D-5B4A-3B70-304D-5CF74BC0133B}"/>
                </a:ext>
              </a:extLst>
            </p:cNvPr>
            <p:cNvGrpSpPr/>
            <p:nvPr/>
          </p:nvGrpSpPr>
          <p:grpSpPr>
            <a:xfrm>
              <a:off x="49771" y="36160"/>
              <a:ext cx="7897425" cy="944978"/>
              <a:chOff x="0" y="0"/>
              <a:chExt cx="1677149" cy="200682"/>
            </a:xfrm>
          </p:grpSpPr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9745329A-F935-59AB-5C72-88523696F503}"/>
                  </a:ext>
                </a:extLst>
              </p:cNvPr>
              <p:cNvSpPr/>
              <p:nvPr/>
            </p:nvSpPr>
            <p:spPr>
              <a:xfrm>
                <a:off x="0" y="0"/>
                <a:ext cx="167714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77149" h="200682">
                    <a:moveTo>
                      <a:pt x="52766" y="0"/>
                    </a:moveTo>
                    <a:lnTo>
                      <a:pt x="1624384" y="0"/>
                    </a:lnTo>
                    <a:cubicBezTo>
                      <a:pt x="1638378" y="0"/>
                      <a:pt x="1651799" y="5559"/>
                      <a:pt x="1661695" y="15455"/>
                    </a:cubicBezTo>
                    <a:cubicBezTo>
                      <a:pt x="1671590" y="25350"/>
                      <a:pt x="1677149" y="38771"/>
                      <a:pt x="1677149" y="52766"/>
                    </a:cubicBezTo>
                    <a:lnTo>
                      <a:pt x="1677149" y="147916"/>
                    </a:lnTo>
                    <a:cubicBezTo>
                      <a:pt x="1677149" y="161910"/>
                      <a:pt x="1671590" y="175332"/>
                      <a:pt x="1661695" y="185227"/>
                    </a:cubicBezTo>
                    <a:cubicBezTo>
                      <a:pt x="1651799" y="195123"/>
                      <a:pt x="1638378" y="200682"/>
                      <a:pt x="1624384" y="200682"/>
                    </a:cubicBezTo>
                    <a:lnTo>
                      <a:pt x="52766" y="200682"/>
                    </a:lnTo>
                    <a:cubicBezTo>
                      <a:pt x="38771" y="200682"/>
                      <a:pt x="25350" y="195123"/>
                      <a:pt x="15455" y="185227"/>
                    </a:cubicBezTo>
                    <a:cubicBezTo>
                      <a:pt x="5559" y="175332"/>
                      <a:pt x="0" y="161910"/>
                      <a:pt x="0" y="147916"/>
                    </a:cubicBezTo>
                    <a:lnTo>
                      <a:pt x="0" y="52766"/>
                    </a:lnTo>
                    <a:cubicBezTo>
                      <a:pt x="0" y="38771"/>
                      <a:pt x="5559" y="25350"/>
                      <a:pt x="15455" y="15455"/>
                    </a:cubicBezTo>
                    <a:cubicBezTo>
                      <a:pt x="25350" y="5559"/>
                      <a:pt x="38771" y="0"/>
                      <a:pt x="52766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17" name="TextBox 17">
                <a:extLst>
                  <a:ext uri="{FF2B5EF4-FFF2-40B4-BE49-F238E27FC236}">
                    <a16:creationId xmlns:a16="http://schemas.microsoft.com/office/drawing/2014/main" id="{BA99B7AD-D11B-AF98-EB67-72713D581037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167714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D9BF031B-C5EA-81B7-C2F0-DBE7CB888B76}"/>
                </a:ext>
              </a:extLst>
            </p:cNvPr>
            <p:cNvGrpSpPr/>
            <p:nvPr/>
          </p:nvGrpSpPr>
          <p:grpSpPr>
            <a:xfrm>
              <a:off x="0" y="0"/>
              <a:ext cx="7947195" cy="944978"/>
              <a:chOff x="0" y="0"/>
              <a:chExt cx="1687719" cy="200682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337F36B9-4CB8-DFEF-2F3E-DC5DCC6280A8}"/>
                  </a:ext>
                </a:extLst>
              </p:cNvPr>
              <p:cNvSpPr/>
              <p:nvPr/>
            </p:nvSpPr>
            <p:spPr>
              <a:xfrm>
                <a:off x="0" y="0"/>
                <a:ext cx="168771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87719" h="200682">
                    <a:moveTo>
                      <a:pt x="52435" y="0"/>
                    </a:moveTo>
                    <a:lnTo>
                      <a:pt x="1635284" y="0"/>
                    </a:lnTo>
                    <a:cubicBezTo>
                      <a:pt x="1664243" y="0"/>
                      <a:pt x="1687719" y="23476"/>
                      <a:pt x="1687719" y="52435"/>
                    </a:cubicBezTo>
                    <a:lnTo>
                      <a:pt x="1687719" y="148247"/>
                    </a:lnTo>
                    <a:cubicBezTo>
                      <a:pt x="1687719" y="177206"/>
                      <a:pt x="1664243" y="200682"/>
                      <a:pt x="1635284" y="200682"/>
                    </a:cubicBezTo>
                    <a:lnTo>
                      <a:pt x="52435" y="200682"/>
                    </a:lnTo>
                    <a:cubicBezTo>
                      <a:pt x="23476" y="200682"/>
                      <a:pt x="0" y="177206"/>
                      <a:pt x="0" y="148247"/>
                    </a:cubicBezTo>
                    <a:lnTo>
                      <a:pt x="0" y="52435"/>
                    </a:lnTo>
                    <a:cubicBezTo>
                      <a:pt x="0" y="23476"/>
                      <a:pt x="23476" y="0"/>
                      <a:pt x="5243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20" name="TextBox 20">
                <a:extLst>
                  <a:ext uri="{FF2B5EF4-FFF2-40B4-BE49-F238E27FC236}">
                    <a16:creationId xmlns:a16="http://schemas.microsoft.com/office/drawing/2014/main" id="{C30773F0-5740-1077-C72A-16EF4CA0174A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168771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56EA2109-C855-21CF-5BA3-586CF75BF3DD}"/>
                </a:ext>
              </a:extLst>
            </p:cNvPr>
            <p:cNvSpPr/>
            <p:nvPr/>
          </p:nvSpPr>
          <p:spPr>
            <a:xfrm>
              <a:off x="6768438" y="137770"/>
              <a:ext cx="789897" cy="669437"/>
            </a:xfrm>
            <a:custGeom>
              <a:avLst/>
              <a:gdLst/>
              <a:ahLst/>
              <a:cxnLst/>
              <a:rect l="l" t="t" r="r" b="b"/>
              <a:pathLst>
                <a:path w="789897" h="669437">
                  <a:moveTo>
                    <a:pt x="0" y="0"/>
                  </a:moveTo>
                  <a:lnTo>
                    <a:pt x="789897" y="0"/>
                  </a:lnTo>
                  <a:lnTo>
                    <a:pt x="789897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1560A456-0CAB-1E45-026A-4549028B84DE}"/>
                </a:ext>
              </a:extLst>
            </p:cNvPr>
            <p:cNvSpPr/>
            <p:nvPr/>
          </p:nvSpPr>
          <p:spPr>
            <a:xfrm>
              <a:off x="392612" y="137770"/>
              <a:ext cx="4665374" cy="669437"/>
            </a:xfrm>
            <a:custGeom>
              <a:avLst/>
              <a:gdLst/>
              <a:ahLst/>
              <a:cxnLst/>
              <a:rect l="l" t="t" r="r" b="b"/>
              <a:pathLst>
                <a:path w="4665374" h="669437">
                  <a:moveTo>
                    <a:pt x="0" y="0"/>
                  </a:moveTo>
                  <a:lnTo>
                    <a:pt x="4665374" y="0"/>
                  </a:lnTo>
                  <a:lnTo>
                    <a:pt x="4665374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899" t="-5640" r="-629" b="-5013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7D631978-A339-1B7F-8585-3DAE9E511895}"/>
                </a:ext>
              </a:extLst>
            </p:cNvPr>
            <p:cNvSpPr/>
            <p:nvPr/>
          </p:nvSpPr>
          <p:spPr>
            <a:xfrm>
              <a:off x="5282653" y="137770"/>
              <a:ext cx="1259599" cy="669437"/>
            </a:xfrm>
            <a:custGeom>
              <a:avLst/>
              <a:gdLst/>
              <a:ahLst/>
              <a:cxnLst/>
              <a:rect l="l" t="t" r="r" b="b"/>
              <a:pathLst>
                <a:path w="1259599" h="669437">
                  <a:moveTo>
                    <a:pt x="0" y="0"/>
                  </a:moveTo>
                  <a:lnTo>
                    <a:pt x="1259599" y="0"/>
                  </a:lnTo>
                  <a:lnTo>
                    <a:pt x="1259599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sp>
        <p:nvSpPr>
          <p:cNvPr id="37" name="TextBox 37">
            <a:extLst>
              <a:ext uri="{FF2B5EF4-FFF2-40B4-BE49-F238E27FC236}">
                <a16:creationId xmlns:a16="http://schemas.microsoft.com/office/drawing/2014/main" id="{16FFA363-2E50-DB27-8727-FE5426549D7F}"/>
              </a:ext>
            </a:extLst>
          </p:cNvPr>
          <p:cNvSpPr txBox="1"/>
          <p:nvPr/>
        </p:nvSpPr>
        <p:spPr>
          <a:xfrm>
            <a:off x="1243775" y="1708166"/>
            <a:ext cx="15468522" cy="885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36"/>
              </a:lnSpc>
            </a:pPr>
            <a:r>
              <a:rPr lang="en-US" sz="6836" b="1" dirty="0" err="1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Dokumentasi</a:t>
            </a:r>
            <a:r>
              <a:rPr lang="en-US" sz="6836" b="1" dirty="0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 </a:t>
            </a:r>
            <a:r>
              <a:rPr lang="en-US" sz="6836" b="1" dirty="0" err="1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Kegiatan</a:t>
            </a:r>
            <a:endParaRPr lang="en-US" sz="6836" b="1" dirty="0">
              <a:solidFill>
                <a:srgbClr val="FFFFFF"/>
              </a:solidFill>
              <a:latin typeface="+mj-lt"/>
              <a:ea typeface="Work Sans Bold"/>
              <a:cs typeface="Work Sans Bold"/>
              <a:sym typeface="Work Sans Bold"/>
            </a:endParaRPr>
          </a:p>
        </p:txBody>
      </p:sp>
      <p:sp>
        <p:nvSpPr>
          <p:cNvPr id="38" name="TextBox 38">
            <a:extLst>
              <a:ext uri="{FF2B5EF4-FFF2-40B4-BE49-F238E27FC236}">
                <a16:creationId xmlns:a16="http://schemas.microsoft.com/office/drawing/2014/main" id="{2EF654BB-71BC-3841-0DEE-35745D44A6FE}"/>
              </a:ext>
            </a:extLst>
          </p:cNvPr>
          <p:cNvSpPr txBox="1"/>
          <p:nvPr/>
        </p:nvSpPr>
        <p:spPr>
          <a:xfrm>
            <a:off x="1243775" y="2878379"/>
            <a:ext cx="16015525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75"/>
              </a:lnSpc>
            </a:pPr>
            <a:r>
              <a:rPr lang="en-US" sz="2250" dirty="0" err="1">
                <a:solidFill>
                  <a:srgbClr val="FFFFFF"/>
                </a:solidFill>
                <a:highlight>
                  <a:srgbClr val="00FF00"/>
                </a:highlight>
                <a:latin typeface="+mj-lt"/>
                <a:ea typeface="Work Sans"/>
                <a:cs typeface="Work Sans"/>
                <a:sym typeface="Work Sans"/>
              </a:rPr>
              <a:t>Dokumentasi</a:t>
            </a:r>
            <a:r>
              <a:rPr lang="en-US" sz="2250" dirty="0">
                <a:solidFill>
                  <a:srgbClr val="FFFFFF"/>
                </a:solidFill>
                <a:highlight>
                  <a:srgbClr val="00FF00"/>
                </a:highlight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FFFFFF"/>
                </a:solidFill>
                <a:highlight>
                  <a:srgbClr val="00FF00"/>
                </a:highlight>
                <a:latin typeface="+mj-lt"/>
                <a:ea typeface="Work Sans"/>
                <a:cs typeface="Work Sans"/>
                <a:sym typeface="Work Sans"/>
              </a:rPr>
              <a:t>kegiatan</a:t>
            </a:r>
            <a:endParaRPr lang="en-US" sz="2250" dirty="0">
              <a:solidFill>
                <a:srgbClr val="FFFFFF"/>
              </a:solidFill>
              <a:highlight>
                <a:srgbClr val="00FF00"/>
              </a:highlight>
              <a:latin typeface="+mj-lt"/>
              <a:ea typeface="Work Sans"/>
              <a:cs typeface="Work Sans"/>
              <a:sym typeface="Work Sans"/>
            </a:endParaRPr>
          </a:p>
        </p:txBody>
      </p:sp>
      <p:grpSp>
        <p:nvGrpSpPr>
          <p:cNvPr id="39" name="Group 39">
            <a:extLst>
              <a:ext uri="{FF2B5EF4-FFF2-40B4-BE49-F238E27FC236}">
                <a16:creationId xmlns:a16="http://schemas.microsoft.com/office/drawing/2014/main" id="{E7500853-CB5C-7B5B-24C6-EE0CD198F009}"/>
              </a:ext>
            </a:extLst>
          </p:cNvPr>
          <p:cNvGrpSpPr/>
          <p:nvPr/>
        </p:nvGrpSpPr>
        <p:grpSpPr>
          <a:xfrm>
            <a:off x="-28575" y="0"/>
            <a:ext cx="18592019" cy="1409700"/>
            <a:chOff x="0" y="0"/>
            <a:chExt cx="24789359" cy="1879600"/>
          </a:xfrm>
        </p:grpSpPr>
        <p:sp>
          <p:nvSpPr>
            <p:cNvPr id="40" name="Freeform 40" descr="preencoded.png">
              <a:extLst>
                <a:ext uri="{FF2B5EF4-FFF2-40B4-BE49-F238E27FC236}">
                  <a16:creationId xmlns:a16="http://schemas.microsoft.com/office/drawing/2014/main" id="{9B621F20-FAF1-5E77-DDB9-35F385648FD7}"/>
                </a:ext>
              </a:extLst>
            </p:cNvPr>
            <p:cNvSpPr/>
            <p:nvPr/>
          </p:nvSpPr>
          <p:spPr>
            <a:xfrm>
              <a:off x="0" y="0"/>
              <a:ext cx="24789360" cy="1879600"/>
            </a:xfrm>
            <a:custGeom>
              <a:avLst/>
              <a:gdLst/>
              <a:ahLst/>
              <a:cxnLst/>
              <a:rect l="l" t="t" r="r" b="b"/>
              <a:pathLst>
                <a:path w="24789360" h="1879600">
                  <a:moveTo>
                    <a:pt x="0" y="0"/>
                  </a:moveTo>
                  <a:lnTo>
                    <a:pt x="24789360" y="0"/>
                  </a:lnTo>
                  <a:lnTo>
                    <a:pt x="24789360" y="1879600"/>
                  </a:lnTo>
                  <a:lnTo>
                    <a:pt x="0" y="187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t="-831" b="-985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52" name="Group 30">
            <a:extLst>
              <a:ext uri="{FF2B5EF4-FFF2-40B4-BE49-F238E27FC236}">
                <a16:creationId xmlns:a16="http://schemas.microsoft.com/office/drawing/2014/main" id="{A4D587D5-6A9E-0711-314A-8EA66878915B}"/>
              </a:ext>
            </a:extLst>
          </p:cNvPr>
          <p:cNvGrpSpPr/>
          <p:nvPr/>
        </p:nvGrpSpPr>
        <p:grpSpPr>
          <a:xfrm>
            <a:off x="-350607" y="9410700"/>
            <a:ext cx="9973109" cy="638175"/>
            <a:chOff x="0" y="0"/>
            <a:chExt cx="13297479" cy="850900"/>
          </a:xfrm>
        </p:grpSpPr>
        <p:grpSp>
          <p:nvGrpSpPr>
            <p:cNvPr id="53" name="Group 31">
              <a:extLst>
                <a:ext uri="{FF2B5EF4-FFF2-40B4-BE49-F238E27FC236}">
                  <a16:creationId xmlns:a16="http://schemas.microsoft.com/office/drawing/2014/main" id="{92E6B7FB-E603-410D-81F3-E15CD6EAF3A4}"/>
                </a:ext>
              </a:extLst>
            </p:cNvPr>
            <p:cNvGrpSpPr/>
            <p:nvPr/>
          </p:nvGrpSpPr>
          <p:grpSpPr>
            <a:xfrm>
              <a:off x="0" y="0"/>
              <a:ext cx="13297479" cy="850900"/>
              <a:chOff x="0" y="0"/>
              <a:chExt cx="2626663" cy="168079"/>
            </a:xfrm>
          </p:grpSpPr>
          <p:sp>
            <p:nvSpPr>
              <p:cNvPr id="63" name="Freeform 32">
                <a:extLst>
                  <a:ext uri="{FF2B5EF4-FFF2-40B4-BE49-F238E27FC236}">
                    <a16:creationId xmlns:a16="http://schemas.microsoft.com/office/drawing/2014/main" id="{2C500622-2A53-38AF-4940-AE5E6511CEE0}"/>
                  </a:ext>
                </a:extLst>
              </p:cNvPr>
              <p:cNvSpPr/>
              <p:nvPr/>
            </p:nvSpPr>
            <p:spPr>
              <a:xfrm>
                <a:off x="0" y="0"/>
                <a:ext cx="2626663" cy="168079"/>
              </a:xfrm>
              <a:custGeom>
                <a:avLst/>
                <a:gdLst/>
                <a:ahLst/>
                <a:cxnLst/>
                <a:rect l="l" t="t" r="r" b="b"/>
                <a:pathLst>
                  <a:path w="2626663" h="168079">
                    <a:moveTo>
                      <a:pt x="26394" y="0"/>
                    </a:moveTo>
                    <a:lnTo>
                      <a:pt x="2600269" y="0"/>
                    </a:lnTo>
                    <a:cubicBezTo>
                      <a:pt x="2614846" y="0"/>
                      <a:pt x="2626663" y="11817"/>
                      <a:pt x="2626663" y="26394"/>
                    </a:cubicBezTo>
                    <a:lnTo>
                      <a:pt x="2626663" y="141686"/>
                    </a:lnTo>
                    <a:cubicBezTo>
                      <a:pt x="2626663" y="148685"/>
                      <a:pt x="2623882" y="155399"/>
                      <a:pt x="2618932" y="160349"/>
                    </a:cubicBezTo>
                    <a:cubicBezTo>
                      <a:pt x="2613982" y="165298"/>
                      <a:pt x="2607269" y="168079"/>
                      <a:pt x="2600269" y="168079"/>
                    </a:cubicBezTo>
                    <a:lnTo>
                      <a:pt x="26394" y="168079"/>
                    </a:lnTo>
                    <a:cubicBezTo>
                      <a:pt x="19394" y="168079"/>
                      <a:pt x="12680" y="165298"/>
                      <a:pt x="7730" y="160349"/>
                    </a:cubicBezTo>
                    <a:cubicBezTo>
                      <a:pt x="2781" y="155399"/>
                      <a:pt x="0" y="148685"/>
                      <a:pt x="0" y="141686"/>
                    </a:cubicBezTo>
                    <a:lnTo>
                      <a:pt x="0" y="26394"/>
                    </a:lnTo>
                    <a:cubicBezTo>
                      <a:pt x="0" y="19394"/>
                      <a:pt x="2781" y="12680"/>
                      <a:pt x="7730" y="7730"/>
                    </a:cubicBezTo>
                    <a:cubicBezTo>
                      <a:pt x="12680" y="2781"/>
                      <a:pt x="19394" y="0"/>
                      <a:pt x="2639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64" name="TextBox 33">
                <a:extLst>
                  <a:ext uri="{FF2B5EF4-FFF2-40B4-BE49-F238E27FC236}">
                    <a16:creationId xmlns:a16="http://schemas.microsoft.com/office/drawing/2014/main" id="{01B1FAFA-84BE-AE3D-94CC-FC52FD9C7104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2626663" cy="1776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77"/>
                  </a:lnSpc>
                </a:pPr>
                <a:endParaRPr/>
              </a:p>
            </p:txBody>
          </p:sp>
        </p:grpSp>
        <p:sp>
          <p:nvSpPr>
            <p:cNvPr id="54" name="AutoShape 34">
              <a:extLst>
                <a:ext uri="{FF2B5EF4-FFF2-40B4-BE49-F238E27FC236}">
                  <a16:creationId xmlns:a16="http://schemas.microsoft.com/office/drawing/2014/main" id="{7D5E9660-322F-AABD-AB6A-20F877FA1AAE}"/>
                </a:ext>
              </a:extLst>
            </p:cNvPr>
            <p:cNvSpPr/>
            <p:nvPr/>
          </p:nvSpPr>
          <p:spPr>
            <a:xfrm flipV="1">
              <a:off x="7552484" y="452392"/>
              <a:ext cx="4575350" cy="7802"/>
            </a:xfrm>
            <a:prstGeom prst="line">
              <a:avLst/>
            </a:prstGeom>
            <a:ln w="25400" cap="flat">
              <a:solidFill>
                <a:srgbClr val="0070C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55" name="Freeform 35">
              <a:extLst>
                <a:ext uri="{FF2B5EF4-FFF2-40B4-BE49-F238E27FC236}">
                  <a16:creationId xmlns:a16="http://schemas.microsoft.com/office/drawing/2014/main" id="{6DAF27EF-EE85-CF76-9198-81A90EF74224}"/>
                </a:ext>
              </a:extLst>
            </p:cNvPr>
            <p:cNvSpPr/>
            <p:nvPr/>
          </p:nvSpPr>
          <p:spPr>
            <a:xfrm>
              <a:off x="151384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6" name="TextBox 36">
              <a:extLst>
                <a:ext uri="{FF2B5EF4-FFF2-40B4-BE49-F238E27FC236}">
                  <a16:creationId xmlns:a16="http://schemas.microsoft.com/office/drawing/2014/main" id="{4B506473-1392-9191-9644-143E9BB3DB09}"/>
                </a:ext>
              </a:extLst>
            </p:cNvPr>
            <p:cNvSpPr txBox="1"/>
            <p:nvPr/>
          </p:nvSpPr>
          <p:spPr>
            <a:xfrm>
              <a:off x="4134112" y="341459"/>
              <a:ext cx="1017477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its_drpm   </a:t>
              </a:r>
            </a:p>
          </p:txBody>
        </p:sp>
        <p:sp>
          <p:nvSpPr>
            <p:cNvPr id="57" name="Freeform 37">
              <a:extLst>
                <a:ext uri="{FF2B5EF4-FFF2-40B4-BE49-F238E27FC236}">
                  <a16:creationId xmlns:a16="http://schemas.microsoft.com/office/drawing/2014/main" id="{4FB28269-583D-E766-7778-3D7F1E1AA2D5}"/>
                </a:ext>
              </a:extLst>
            </p:cNvPr>
            <p:cNvSpPr/>
            <p:nvPr/>
          </p:nvSpPr>
          <p:spPr>
            <a:xfrm rot="5400000">
              <a:off x="12510713" y="148296"/>
              <a:ext cx="139058" cy="554217"/>
            </a:xfrm>
            <a:custGeom>
              <a:avLst/>
              <a:gdLst/>
              <a:ahLst/>
              <a:cxnLst/>
              <a:rect l="l" t="t" r="r" b="b"/>
              <a:pathLst>
                <a:path w="139058" h="554217">
                  <a:moveTo>
                    <a:pt x="0" y="0"/>
                  </a:moveTo>
                  <a:lnTo>
                    <a:pt x="139057" y="0"/>
                  </a:lnTo>
                  <a:lnTo>
                    <a:pt x="139057" y="554217"/>
                  </a:lnTo>
                  <a:lnTo>
                    <a:pt x="0" y="55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t="-181" b="-181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8" name="Freeform 38">
              <a:extLst>
                <a:ext uri="{FF2B5EF4-FFF2-40B4-BE49-F238E27FC236}">
                  <a16:creationId xmlns:a16="http://schemas.microsoft.com/office/drawing/2014/main" id="{D59B1807-1B8F-9E86-803F-69AF94AA7810}"/>
                </a:ext>
              </a:extLst>
            </p:cNvPr>
            <p:cNvSpPr/>
            <p:nvPr/>
          </p:nvSpPr>
          <p:spPr>
            <a:xfrm>
              <a:off x="3701264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9" name="Freeform 39">
              <a:extLst>
                <a:ext uri="{FF2B5EF4-FFF2-40B4-BE49-F238E27FC236}">
                  <a16:creationId xmlns:a16="http://schemas.microsoft.com/office/drawing/2014/main" id="{D6F410B8-22AC-3BAC-366A-E08CF933B228}"/>
                </a:ext>
              </a:extLst>
            </p:cNvPr>
            <p:cNvSpPr/>
            <p:nvPr/>
          </p:nvSpPr>
          <p:spPr>
            <a:xfrm>
              <a:off x="1040039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60" name="TextBox 40">
              <a:extLst>
                <a:ext uri="{FF2B5EF4-FFF2-40B4-BE49-F238E27FC236}">
                  <a16:creationId xmlns:a16="http://schemas.microsoft.com/office/drawing/2014/main" id="{F20B3DCA-65A8-F8F3-633D-6FDDB22674AE}"/>
                </a:ext>
              </a:extLst>
            </p:cNvPr>
            <p:cNvSpPr txBox="1"/>
            <p:nvPr/>
          </p:nvSpPr>
          <p:spPr>
            <a:xfrm>
              <a:off x="1982385" y="341459"/>
              <a:ext cx="1269679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 ITS</a:t>
              </a:r>
            </a:p>
          </p:txBody>
        </p:sp>
        <p:sp>
          <p:nvSpPr>
            <p:cNvPr id="61" name="TextBox 41">
              <a:extLst>
                <a:ext uri="{FF2B5EF4-FFF2-40B4-BE49-F238E27FC236}">
                  <a16:creationId xmlns:a16="http://schemas.microsoft.com/office/drawing/2014/main" id="{F8D8154B-78AF-7CDF-4327-29916301FB7C}"/>
                </a:ext>
              </a:extLst>
            </p:cNvPr>
            <p:cNvSpPr txBox="1"/>
            <p:nvPr/>
          </p:nvSpPr>
          <p:spPr>
            <a:xfrm>
              <a:off x="5658233" y="273408"/>
              <a:ext cx="1749700" cy="32102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002"/>
                </a:lnSpc>
                <a:spcBef>
                  <a:spcPct val="0"/>
                </a:spcBef>
              </a:pPr>
              <a:r>
                <a:rPr lang="en-US" sz="1430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 its.ac.id/</a:t>
              </a:r>
              <a:r>
                <a:rPr lang="en-US" sz="1430" dirty="0" err="1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</a:t>
              </a:r>
              <a:endParaRPr lang="en-US" sz="1430" dirty="0">
                <a:solidFill>
                  <a:srgbClr val="0070C0"/>
                </a:solidFill>
                <a:latin typeface="+mj-lt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62" name="Freeform 42">
              <a:extLst>
                <a:ext uri="{FF2B5EF4-FFF2-40B4-BE49-F238E27FC236}">
                  <a16:creationId xmlns:a16="http://schemas.microsoft.com/office/drawing/2014/main" id="{F975B989-35BE-E920-DA57-A181A7497EE0}"/>
                </a:ext>
              </a:extLst>
            </p:cNvPr>
            <p:cNvSpPr/>
            <p:nvPr/>
          </p:nvSpPr>
          <p:spPr>
            <a:xfrm>
              <a:off x="522779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5" y="0"/>
                  </a:lnTo>
                  <a:lnTo>
                    <a:pt x="379645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sp>
        <p:nvSpPr>
          <p:cNvPr id="25" name="TextBox 46">
            <a:extLst>
              <a:ext uri="{FF2B5EF4-FFF2-40B4-BE49-F238E27FC236}">
                <a16:creationId xmlns:a16="http://schemas.microsoft.com/office/drawing/2014/main" id="{1CBB90A1-0BEF-9362-E4E2-5FF51DAAFFD5}"/>
              </a:ext>
            </a:extLst>
          </p:cNvPr>
          <p:cNvSpPr txBox="1"/>
          <p:nvPr/>
        </p:nvSpPr>
        <p:spPr>
          <a:xfrm>
            <a:off x="11934825" y="590550"/>
            <a:ext cx="5581650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677"/>
              </a:lnSpc>
            </a:pP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Institut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Teknologi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Sepuluh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Nopember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</a:p>
        </p:txBody>
      </p:sp>
      <p:grpSp>
        <p:nvGrpSpPr>
          <p:cNvPr id="24" name="Group 33">
            <a:extLst>
              <a:ext uri="{FF2B5EF4-FFF2-40B4-BE49-F238E27FC236}">
                <a16:creationId xmlns:a16="http://schemas.microsoft.com/office/drawing/2014/main" id="{26B5297C-9195-758A-3D45-905F5236BAEA}"/>
              </a:ext>
            </a:extLst>
          </p:cNvPr>
          <p:cNvGrpSpPr/>
          <p:nvPr/>
        </p:nvGrpSpPr>
        <p:grpSpPr>
          <a:xfrm>
            <a:off x="441712" y="383177"/>
            <a:ext cx="7645620" cy="774188"/>
            <a:chOff x="0" y="0"/>
            <a:chExt cx="11960594" cy="1211118"/>
          </a:xfrm>
        </p:grpSpPr>
        <p:grpSp>
          <p:nvGrpSpPr>
            <p:cNvPr id="26" name="Group 34">
              <a:extLst>
                <a:ext uri="{FF2B5EF4-FFF2-40B4-BE49-F238E27FC236}">
                  <a16:creationId xmlns:a16="http://schemas.microsoft.com/office/drawing/2014/main" id="{137132AE-4580-BA2D-72E9-0C782EEB9BAD}"/>
                </a:ext>
              </a:extLst>
            </p:cNvPr>
            <p:cNvGrpSpPr/>
            <p:nvPr/>
          </p:nvGrpSpPr>
          <p:grpSpPr>
            <a:xfrm>
              <a:off x="74905" y="44636"/>
              <a:ext cx="11885689" cy="1166482"/>
              <a:chOff x="0" y="0"/>
              <a:chExt cx="2044816" cy="200682"/>
            </a:xfrm>
          </p:grpSpPr>
          <p:sp>
            <p:nvSpPr>
              <p:cNvPr id="34" name="Freeform 35">
                <a:extLst>
                  <a:ext uri="{FF2B5EF4-FFF2-40B4-BE49-F238E27FC236}">
                    <a16:creationId xmlns:a16="http://schemas.microsoft.com/office/drawing/2014/main" id="{4C2B4893-CB50-53D4-2F62-C982EF62CC4D}"/>
                  </a:ext>
                </a:extLst>
              </p:cNvPr>
              <p:cNvSpPr/>
              <p:nvPr/>
            </p:nvSpPr>
            <p:spPr>
              <a:xfrm>
                <a:off x="0" y="0"/>
                <a:ext cx="2044816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44816" h="200682">
                    <a:moveTo>
                      <a:pt x="100341" y="0"/>
                    </a:moveTo>
                    <a:lnTo>
                      <a:pt x="1944475" y="0"/>
                    </a:lnTo>
                    <a:cubicBezTo>
                      <a:pt x="1999892" y="0"/>
                      <a:pt x="2044816" y="44924"/>
                      <a:pt x="2044816" y="100341"/>
                    </a:cubicBezTo>
                    <a:lnTo>
                      <a:pt x="2044816" y="100341"/>
                    </a:lnTo>
                    <a:cubicBezTo>
                      <a:pt x="2044816" y="126953"/>
                      <a:pt x="2034245" y="152475"/>
                      <a:pt x="2015427" y="171293"/>
                    </a:cubicBezTo>
                    <a:cubicBezTo>
                      <a:pt x="1996610" y="190110"/>
                      <a:pt x="1971088" y="200682"/>
                      <a:pt x="1944475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35" name="TextBox 36">
                <a:extLst>
                  <a:ext uri="{FF2B5EF4-FFF2-40B4-BE49-F238E27FC236}">
                    <a16:creationId xmlns:a16="http://schemas.microsoft.com/office/drawing/2014/main" id="{4644F638-15D4-DA71-4BB1-69170AAD4674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44816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27" name="Group 37">
              <a:extLst>
                <a:ext uri="{FF2B5EF4-FFF2-40B4-BE49-F238E27FC236}">
                  <a16:creationId xmlns:a16="http://schemas.microsoft.com/office/drawing/2014/main" id="{863C2A5A-1E26-9061-CF4F-2916A49C8599}"/>
                </a:ext>
              </a:extLst>
            </p:cNvPr>
            <p:cNvGrpSpPr/>
            <p:nvPr/>
          </p:nvGrpSpPr>
          <p:grpSpPr>
            <a:xfrm>
              <a:off x="0" y="0"/>
              <a:ext cx="11960594" cy="1166482"/>
              <a:chOff x="0" y="0"/>
              <a:chExt cx="2057703" cy="200682"/>
            </a:xfrm>
          </p:grpSpPr>
          <p:sp>
            <p:nvSpPr>
              <p:cNvPr id="32" name="Freeform 38">
                <a:extLst>
                  <a:ext uri="{FF2B5EF4-FFF2-40B4-BE49-F238E27FC236}">
                    <a16:creationId xmlns:a16="http://schemas.microsoft.com/office/drawing/2014/main" id="{8D0BC65D-23B1-4CC3-72C7-9B623A2E00B5}"/>
                  </a:ext>
                </a:extLst>
              </p:cNvPr>
              <p:cNvSpPr/>
              <p:nvPr/>
            </p:nvSpPr>
            <p:spPr>
              <a:xfrm>
                <a:off x="0" y="0"/>
                <a:ext cx="2057703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57703" h="200682">
                    <a:moveTo>
                      <a:pt x="100341" y="0"/>
                    </a:moveTo>
                    <a:lnTo>
                      <a:pt x="1957362" y="0"/>
                    </a:lnTo>
                    <a:cubicBezTo>
                      <a:pt x="1983974" y="0"/>
                      <a:pt x="2009496" y="10572"/>
                      <a:pt x="2028314" y="29389"/>
                    </a:cubicBezTo>
                    <a:cubicBezTo>
                      <a:pt x="2047131" y="48207"/>
                      <a:pt x="2057703" y="73729"/>
                      <a:pt x="2057703" y="100341"/>
                    </a:cubicBezTo>
                    <a:lnTo>
                      <a:pt x="2057703" y="100341"/>
                    </a:lnTo>
                    <a:cubicBezTo>
                      <a:pt x="2057703" y="155758"/>
                      <a:pt x="2012779" y="200682"/>
                      <a:pt x="1957362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33" name="TextBox 39">
                <a:extLst>
                  <a:ext uri="{FF2B5EF4-FFF2-40B4-BE49-F238E27FC236}">
                    <a16:creationId xmlns:a16="http://schemas.microsoft.com/office/drawing/2014/main" id="{3148464C-FC19-2F95-8001-AF3A1DF5FD9E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57703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28" name="Freeform 40">
              <a:extLst>
                <a:ext uri="{FF2B5EF4-FFF2-40B4-BE49-F238E27FC236}">
                  <a16:creationId xmlns:a16="http://schemas.microsoft.com/office/drawing/2014/main" id="{6E398927-46FF-9748-61EB-C02E38627BAB}"/>
                </a:ext>
              </a:extLst>
            </p:cNvPr>
            <p:cNvSpPr/>
            <p:nvPr/>
          </p:nvSpPr>
          <p:spPr>
            <a:xfrm>
              <a:off x="8354967" y="170064"/>
              <a:ext cx="975049" cy="826354"/>
            </a:xfrm>
            <a:custGeom>
              <a:avLst/>
              <a:gdLst/>
              <a:ahLst/>
              <a:cxnLst/>
              <a:rect l="l" t="t" r="r" b="b"/>
              <a:pathLst>
                <a:path w="975049" h="826354">
                  <a:moveTo>
                    <a:pt x="0" y="0"/>
                  </a:moveTo>
                  <a:lnTo>
                    <a:pt x="975049" y="0"/>
                  </a:lnTo>
                  <a:lnTo>
                    <a:pt x="975049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9" name="Freeform 41">
              <a:extLst>
                <a:ext uri="{FF2B5EF4-FFF2-40B4-BE49-F238E27FC236}">
                  <a16:creationId xmlns:a16="http://schemas.microsoft.com/office/drawing/2014/main" id="{BBDF8716-533A-5DCF-0329-5BE31A3D7557}"/>
                </a:ext>
              </a:extLst>
            </p:cNvPr>
            <p:cNvSpPr/>
            <p:nvPr/>
          </p:nvSpPr>
          <p:spPr>
            <a:xfrm>
              <a:off x="484641" y="170064"/>
              <a:ext cx="5758942" cy="826354"/>
            </a:xfrm>
            <a:custGeom>
              <a:avLst/>
              <a:gdLst/>
              <a:ahLst/>
              <a:cxnLst/>
              <a:rect l="l" t="t" r="r" b="b"/>
              <a:pathLst>
                <a:path w="5758942" h="826354">
                  <a:moveTo>
                    <a:pt x="0" y="0"/>
                  </a:moveTo>
                  <a:lnTo>
                    <a:pt x="5758942" y="0"/>
                  </a:lnTo>
                  <a:lnTo>
                    <a:pt x="5758942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 l="-899" t="-5640" r="-629" b="-5013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0" name="Freeform 42">
              <a:extLst>
                <a:ext uri="{FF2B5EF4-FFF2-40B4-BE49-F238E27FC236}">
                  <a16:creationId xmlns:a16="http://schemas.microsoft.com/office/drawing/2014/main" id="{F42495F3-1B07-44BF-C9AF-70AEE22D133D}"/>
                </a:ext>
              </a:extLst>
            </p:cNvPr>
            <p:cNvSpPr/>
            <p:nvPr/>
          </p:nvSpPr>
          <p:spPr>
            <a:xfrm>
              <a:off x="6520912" y="170064"/>
              <a:ext cx="1554851" cy="826354"/>
            </a:xfrm>
            <a:custGeom>
              <a:avLst/>
              <a:gdLst/>
              <a:ahLst/>
              <a:cxnLst/>
              <a:rect l="l" t="t" r="r" b="b"/>
              <a:pathLst>
                <a:path w="1554851" h="826354">
                  <a:moveTo>
                    <a:pt x="0" y="0"/>
                  </a:moveTo>
                  <a:lnTo>
                    <a:pt x="1554850" y="0"/>
                  </a:lnTo>
                  <a:lnTo>
                    <a:pt x="1554850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1" name="Freeform 43">
              <a:extLst>
                <a:ext uri="{FF2B5EF4-FFF2-40B4-BE49-F238E27FC236}">
                  <a16:creationId xmlns:a16="http://schemas.microsoft.com/office/drawing/2014/main" id="{3097AB61-44CE-933D-F456-563B57F37403}"/>
                </a:ext>
              </a:extLst>
            </p:cNvPr>
            <p:cNvSpPr/>
            <p:nvPr/>
          </p:nvSpPr>
          <p:spPr>
            <a:xfrm>
              <a:off x="9589910" y="170064"/>
              <a:ext cx="1886265" cy="869687"/>
            </a:xfrm>
            <a:custGeom>
              <a:avLst/>
              <a:gdLst/>
              <a:ahLst/>
              <a:cxnLst/>
              <a:rect l="l" t="t" r="r" b="b"/>
              <a:pathLst>
                <a:path w="1886265" h="869687">
                  <a:moveTo>
                    <a:pt x="0" y="0"/>
                  </a:moveTo>
                  <a:lnTo>
                    <a:pt x="1886265" y="0"/>
                  </a:lnTo>
                  <a:lnTo>
                    <a:pt x="1886265" y="869687"/>
                  </a:lnTo>
                  <a:lnTo>
                    <a:pt x="0" y="8696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 l="-4624" t="-8357" r="-4624" b="-24166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</p:spTree>
    <p:extLst>
      <p:ext uri="{BB962C8B-B14F-4D97-AF65-F5344CB8AC3E}">
        <p14:creationId xmlns:p14="http://schemas.microsoft.com/office/powerpoint/2010/main" val="23833632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19CE3-5E9B-D69C-3DE1-6199D0A50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1012A35D-9D14-9255-B3A3-C4E0ABFE4F92}"/>
              </a:ext>
            </a:extLst>
          </p:cNvPr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>
              <a:extLst>
                <a:ext uri="{FF2B5EF4-FFF2-40B4-BE49-F238E27FC236}">
                  <a16:creationId xmlns:a16="http://schemas.microsoft.com/office/drawing/2014/main" id="{4547AE5D-88CA-68E3-C336-82C27ACA0800}"/>
                </a:ext>
              </a:extLst>
            </p:cNvPr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3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4E1E71CD-3FC8-1090-5880-0639B0C6EC13}"/>
              </a:ext>
            </a:extLst>
          </p:cNvPr>
          <p:cNvGrpSpPr/>
          <p:nvPr/>
        </p:nvGrpSpPr>
        <p:grpSpPr>
          <a:xfrm>
            <a:off x="0" y="0"/>
            <a:ext cx="18288000" cy="6398914"/>
            <a:chOff x="0" y="0"/>
            <a:chExt cx="24384000" cy="8531885"/>
          </a:xfrm>
        </p:grpSpPr>
        <p:sp>
          <p:nvSpPr>
            <p:cNvPr id="5" name="Freeform 5" descr="preencoded.png">
              <a:extLst>
                <a:ext uri="{FF2B5EF4-FFF2-40B4-BE49-F238E27FC236}">
                  <a16:creationId xmlns:a16="http://schemas.microsoft.com/office/drawing/2014/main" id="{9315E08D-FEDC-2BA4-E48F-AF0890767F23}"/>
                </a:ext>
              </a:extLst>
            </p:cNvPr>
            <p:cNvSpPr/>
            <p:nvPr/>
          </p:nvSpPr>
          <p:spPr>
            <a:xfrm>
              <a:off x="0" y="0"/>
              <a:ext cx="24384000" cy="8531860"/>
            </a:xfrm>
            <a:custGeom>
              <a:avLst/>
              <a:gdLst/>
              <a:ahLst/>
              <a:cxnLst/>
              <a:rect l="l" t="t" r="r" b="b"/>
              <a:pathLst>
                <a:path w="24384000" h="8531860">
                  <a:moveTo>
                    <a:pt x="0" y="0"/>
                  </a:moveTo>
                  <a:lnTo>
                    <a:pt x="24384000" y="0"/>
                  </a:lnTo>
                  <a:lnTo>
                    <a:pt x="24384000" y="8531860"/>
                  </a:lnTo>
                  <a:lnTo>
                    <a:pt x="0" y="8531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154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894A0F07-7DAA-2D59-C019-62BD9E8CDA49}"/>
              </a:ext>
            </a:extLst>
          </p:cNvPr>
          <p:cNvGrpSpPr/>
          <p:nvPr/>
        </p:nvGrpSpPr>
        <p:grpSpPr>
          <a:xfrm>
            <a:off x="-66675" y="1409700"/>
            <a:ext cx="18479599" cy="8191500"/>
            <a:chOff x="0" y="0"/>
            <a:chExt cx="24639466" cy="10922000"/>
          </a:xfrm>
        </p:grpSpPr>
        <p:sp>
          <p:nvSpPr>
            <p:cNvPr id="7" name="Freeform 7" descr="preencoded.png">
              <a:extLst>
                <a:ext uri="{FF2B5EF4-FFF2-40B4-BE49-F238E27FC236}">
                  <a16:creationId xmlns:a16="http://schemas.microsoft.com/office/drawing/2014/main" id="{ACB72BB9-9B5E-68D6-EBD3-DCB0EF9A600D}"/>
                </a:ext>
              </a:extLst>
            </p:cNvPr>
            <p:cNvSpPr/>
            <p:nvPr/>
          </p:nvSpPr>
          <p:spPr>
            <a:xfrm>
              <a:off x="0" y="0"/>
              <a:ext cx="24639465" cy="10922000"/>
            </a:xfrm>
            <a:custGeom>
              <a:avLst/>
              <a:gdLst/>
              <a:ahLst/>
              <a:cxnLst/>
              <a:rect l="l" t="t" r="r" b="b"/>
              <a:pathLst>
                <a:path w="24639465" h="10922000">
                  <a:moveTo>
                    <a:pt x="0" y="0"/>
                  </a:moveTo>
                  <a:lnTo>
                    <a:pt x="24639465" y="0"/>
                  </a:lnTo>
                  <a:lnTo>
                    <a:pt x="24639465" y="10922000"/>
                  </a:lnTo>
                  <a:lnTo>
                    <a:pt x="0" y="10922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720" r="-720" b="-101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C97ADD9A-1742-4743-F022-902E1BDAE38A}"/>
              </a:ext>
            </a:extLst>
          </p:cNvPr>
          <p:cNvGrpSpPr/>
          <p:nvPr/>
        </p:nvGrpSpPr>
        <p:grpSpPr>
          <a:xfrm>
            <a:off x="-2056785" y="1924050"/>
            <a:ext cx="7264436" cy="8034982"/>
            <a:chOff x="0" y="0"/>
            <a:chExt cx="12166600" cy="13457125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4158DEDE-7BD8-C22E-A3AC-00352F218F32}"/>
                </a:ext>
              </a:extLst>
            </p:cNvPr>
            <p:cNvSpPr/>
            <p:nvPr/>
          </p:nvSpPr>
          <p:spPr>
            <a:xfrm>
              <a:off x="0" y="0"/>
              <a:ext cx="12166600" cy="13457124"/>
            </a:xfrm>
            <a:custGeom>
              <a:avLst/>
              <a:gdLst/>
              <a:ahLst/>
              <a:cxnLst/>
              <a:rect l="l" t="t" r="r" b="b"/>
              <a:pathLst>
                <a:path w="12166600" h="13457124">
                  <a:moveTo>
                    <a:pt x="0" y="0"/>
                  </a:moveTo>
                  <a:lnTo>
                    <a:pt x="12166600" y="0"/>
                  </a:lnTo>
                  <a:lnTo>
                    <a:pt x="12166600" y="13457124"/>
                  </a:lnTo>
                  <a:lnTo>
                    <a:pt x="0" y="134571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9999"/>
              </a:blip>
              <a:stretch>
                <a:fillRect t="-310" b="-310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6DAB65DF-7389-D1D6-3973-F55BA9408B63}"/>
              </a:ext>
            </a:extLst>
          </p:cNvPr>
          <p:cNvGrpSpPr/>
          <p:nvPr/>
        </p:nvGrpSpPr>
        <p:grpSpPr>
          <a:xfrm>
            <a:off x="-1114425" y="1865329"/>
            <a:ext cx="2028825" cy="1038225"/>
            <a:chOff x="0" y="0"/>
            <a:chExt cx="2705100" cy="1384300"/>
          </a:xfrm>
        </p:grpSpPr>
        <p:sp>
          <p:nvSpPr>
            <p:cNvPr id="11" name="Freeform 11" descr="preencoded.png">
              <a:extLst>
                <a:ext uri="{FF2B5EF4-FFF2-40B4-BE49-F238E27FC236}">
                  <a16:creationId xmlns:a16="http://schemas.microsoft.com/office/drawing/2014/main" id="{0D2CBD53-224C-11C9-6DB0-81B2EF88056E}"/>
                </a:ext>
              </a:extLst>
            </p:cNvPr>
            <p:cNvSpPr/>
            <p:nvPr/>
          </p:nvSpPr>
          <p:spPr>
            <a:xfrm>
              <a:off x="0" y="0"/>
              <a:ext cx="2705100" cy="1384300"/>
            </a:xfrm>
            <a:custGeom>
              <a:avLst/>
              <a:gdLst/>
              <a:ahLst/>
              <a:cxnLst/>
              <a:rect l="l" t="t" r="r" b="b"/>
              <a:pathLst>
                <a:path w="2705100" h="1384300">
                  <a:moveTo>
                    <a:pt x="0" y="0"/>
                  </a:moveTo>
                  <a:lnTo>
                    <a:pt x="2705100" y="0"/>
                  </a:lnTo>
                  <a:lnTo>
                    <a:pt x="2705100" y="1384300"/>
                  </a:lnTo>
                  <a:lnTo>
                    <a:pt x="0" y="1384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sp>
        <p:nvSpPr>
          <p:cNvPr id="37" name="TextBox 37">
            <a:extLst>
              <a:ext uri="{FF2B5EF4-FFF2-40B4-BE49-F238E27FC236}">
                <a16:creationId xmlns:a16="http://schemas.microsoft.com/office/drawing/2014/main" id="{D8F693F9-54A8-C851-FCE2-B9115E4593AB}"/>
              </a:ext>
            </a:extLst>
          </p:cNvPr>
          <p:cNvSpPr txBox="1"/>
          <p:nvPr/>
        </p:nvSpPr>
        <p:spPr>
          <a:xfrm>
            <a:off x="1243775" y="1708166"/>
            <a:ext cx="15468522" cy="885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36"/>
              </a:lnSpc>
            </a:pPr>
            <a:r>
              <a:rPr lang="en-US" sz="6836" b="1" dirty="0">
                <a:solidFill>
                  <a:srgbClr val="233D80"/>
                </a:solidFill>
                <a:latin typeface="+mj-lt"/>
                <a:ea typeface="Work Sans Bold"/>
                <a:cs typeface="Work Sans Bold"/>
                <a:sym typeface="Work Sans Bold"/>
              </a:rPr>
              <a:t>Bukti </a:t>
            </a:r>
            <a:r>
              <a:rPr lang="en-US" sz="6836" b="1" dirty="0" err="1">
                <a:solidFill>
                  <a:srgbClr val="233D80"/>
                </a:solidFill>
                <a:latin typeface="+mj-lt"/>
                <a:ea typeface="Work Sans Bold"/>
                <a:cs typeface="Work Sans Bold"/>
                <a:sym typeface="Work Sans Bold"/>
              </a:rPr>
              <a:t>Unggah</a:t>
            </a:r>
            <a:r>
              <a:rPr lang="en-US" sz="6836" b="1" dirty="0">
                <a:solidFill>
                  <a:srgbClr val="233D80"/>
                </a:solidFill>
                <a:latin typeface="+mj-lt"/>
                <a:ea typeface="Work Sans Bold"/>
                <a:cs typeface="Work Sans Bold"/>
                <a:sym typeface="Work Sans Bold"/>
              </a:rPr>
              <a:t> </a:t>
            </a:r>
            <a:r>
              <a:rPr lang="en-US" sz="6836" b="1" dirty="0" err="1">
                <a:solidFill>
                  <a:srgbClr val="233D80"/>
                </a:solidFill>
                <a:latin typeface="+mj-lt"/>
                <a:ea typeface="Work Sans Bold"/>
                <a:cs typeface="Work Sans Bold"/>
                <a:sym typeface="Work Sans Bold"/>
              </a:rPr>
              <a:t>Laporan</a:t>
            </a:r>
            <a:endParaRPr lang="en-US" sz="6836" b="1" dirty="0">
              <a:solidFill>
                <a:srgbClr val="233D80"/>
              </a:solidFill>
              <a:latin typeface="+mj-lt"/>
              <a:ea typeface="Work Sans Bold"/>
              <a:cs typeface="Work Sans Bold"/>
              <a:sym typeface="Work Sans Bold"/>
            </a:endParaRPr>
          </a:p>
        </p:txBody>
      </p:sp>
      <p:grpSp>
        <p:nvGrpSpPr>
          <p:cNvPr id="40" name="Group 30">
            <a:extLst>
              <a:ext uri="{FF2B5EF4-FFF2-40B4-BE49-F238E27FC236}">
                <a16:creationId xmlns:a16="http://schemas.microsoft.com/office/drawing/2014/main" id="{8F56DA1B-6199-37E0-897D-C4BD1379CC82}"/>
              </a:ext>
            </a:extLst>
          </p:cNvPr>
          <p:cNvGrpSpPr/>
          <p:nvPr/>
        </p:nvGrpSpPr>
        <p:grpSpPr>
          <a:xfrm>
            <a:off x="-350607" y="9410700"/>
            <a:ext cx="9973109" cy="638175"/>
            <a:chOff x="0" y="0"/>
            <a:chExt cx="13297479" cy="850900"/>
          </a:xfrm>
        </p:grpSpPr>
        <p:grpSp>
          <p:nvGrpSpPr>
            <p:cNvPr id="41" name="Group 31">
              <a:extLst>
                <a:ext uri="{FF2B5EF4-FFF2-40B4-BE49-F238E27FC236}">
                  <a16:creationId xmlns:a16="http://schemas.microsoft.com/office/drawing/2014/main" id="{D58D95D6-27CF-699A-1245-A5EFCF1ECCE2}"/>
                </a:ext>
              </a:extLst>
            </p:cNvPr>
            <p:cNvGrpSpPr/>
            <p:nvPr/>
          </p:nvGrpSpPr>
          <p:grpSpPr>
            <a:xfrm>
              <a:off x="0" y="0"/>
              <a:ext cx="13297479" cy="850900"/>
              <a:chOff x="0" y="0"/>
              <a:chExt cx="2626663" cy="168079"/>
            </a:xfrm>
          </p:grpSpPr>
          <p:sp>
            <p:nvSpPr>
              <p:cNvPr id="51" name="Freeform 32">
                <a:extLst>
                  <a:ext uri="{FF2B5EF4-FFF2-40B4-BE49-F238E27FC236}">
                    <a16:creationId xmlns:a16="http://schemas.microsoft.com/office/drawing/2014/main" id="{59DB9AD5-0429-419B-96E9-151BCC5BD804}"/>
                  </a:ext>
                </a:extLst>
              </p:cNvPr>
              <p:cNvSpPr/>
              <p:nvPr/>
            </p:nvSpPr>
            <p:spPr>
              <a:xfrm>
                <a:off x="0" y="0"/>
                <a:ext cx="2626663" cy="168079"/>
              </a:xfrm>
              <a:custGeom>
                <a:avLst/>
                <a:gdLst/>
                <a:ahLst/>
                <a:cxnLst/>
                <a:rect l="l" t="t" r="r" b="b"/>
                <a:pathLst>
                  <a:path w="2626663" h="168079">
                    <a:moveTo>
                      <a:pt x="26394" y="0"/>
                    </a:moveTo>
                    <a:lnTo>
                      <a:pt x="2600269" y="0"/>
                    </a:lnTo>
                    <a:cubicBezTo>
                      <a:pt x="2614846" y="0"/>
                      <a:pt x="2626663" y="11817"/>
                      <a:pt x="2626663" y="26394"/>
                    </a:cubicBezTo>
                    <a:lnTo>
                      <a:pt x="2626663" y="141686"/>
                    </a:lnTo>
                    <a:cubicBezTo>
                      <a:pt x="2626663" y="148685"/>
                      <a:pt x="2623882" y="155399"/>
                      <a:pt x="2618932" y="160349"/>
                    </a:cubicBezTo>
                    <a:cubicBezTo>
                      <a:pt x="2613982" y="165298"/>
                      <a:pt x="2607269" y="168079"/>
                      <a:pt x="2600269" y="168079"/>
                    </a:cubicBezTo>
                    <a:lnTo>
                      <a:pt x="26394" y="168079"/>
                    </a:lnTo>
                    <a:cubicBezTo>
                      <a:pt x="19394" y="168079"/>
                      <a:pt x="12680" y="165298"/>
                      <a:pt x="7730" y="160349"/>
                    </a:cubicBezTo>
                    <a:cubicBezTo>
                      <a:pt x="2781" y="155399"/>
                      <a:pt x="0" y="148685"/>
                      <a:pt x="0" y="141686"/>
                    </a:cubicBezTo>
                    <a:lnTo>
                      <a:pt x="0" y="26394"/>
                    </a:lnTo>
                    <a:cubicBezTo>
                      <a:pt x="0" y="19394"/>
                      <a:pt x="2781" y="12680"/>
                      <a:pt x="7730" y="7730"/>
                    </a:cubicBezTo>
                    <a:cubicBezTo>
                      <a:pt x="12680" y="2781"/>
                      <a:pt x="19394" y="0"/>
                      <a:pt x="2639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2" name="TextBox 33">
                <a:extLst>
                  <a:ext uri="{FF2B5EF4-FFF2-40B4-BE49-F238E27FC236}">
                    <a16:creationId xmlns:a16="http://schemas.microsoft.com/office/drawing/2014/main" id="{8B5A1546-E0EB-80FB-0362-0AB9AE134391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2626663" cy="1776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77"/>
                  </a:lnSpc>
                </a:pPr>
                <a:endParaRPr/>
              </a:p>
            </p:txBody>
          </p:sp>
        </p:grpSp>
        <p:sp>
          <p:nvSpPr>
            <p:cNvPr id="42" name="AutoShape 34">
              <a:extLst>
                <a:ext uri="{FF2B5EF4-FFF2-40B4-BE49-F238E27FC236}">
                  <a16:creationId xmlns:a16="http://schemas.microsoft.com/office/drawing/2014/main" id="{7D2B0C13-39A7-D934-F379-43202D45C543}"/>
                </a:ext>
              </a:extLst>
            </p:cNvPr>
            <p:cNvSpPr/>
            <p:nvPr/>
          </p:nvSpPr>
          <p:spPr>
            <a:xfrm flipV="1">
              <a:off x="7552484" y="452392"/>
              <a:ext cx="4575350" cy="7802"/>
            </a:xfrm>
            <a:prstGeom prst="line">
              <a:avLst/>
            </a:prstGeom>
            <a:ln w="25400" cap="flat">
              <a:solidFill>
                <a:srgbClr val="0070C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43" name="Freeform 35">
              <a:extLst>
                <a:ext uri="{FF2B5EF4-FFF2-40B4-BE49-F238E27FC236}">
                  <a16:creationId xmlns:a16="http://schemas.microsoft.com/office/drawing/2014/main" id="{4C962486-87BA-112C-B8DF-708F57C06FD9}"/>
                </a:ext>
              </a:extLst>
            </p:cNvPr>
            <p:cNvSpPr/>
            <p:nvPr/>
          </p:nvSpPr>
          <p:spPr>
            <a:xfrm>
              <a:off x="151384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44" name="TextBox 36">
              <a:extLst>
                <a:ext uri="{FF2B5EF4-FFF2-40B4-BE49-F238E27FC236}">
                  <a16:creationId xmlns:a16="http://schemas.microsoft.com/office/drawing/2014/main" id="{127FE1C5-3D9D-6C57-E06A-7B2B851A644C}"/>
                </a:ext>
              </a:extLst>
            </p:cNvPr>
            <p:cNvSpPr txBox="1"/>
            <p:nvPr/>
          </p:nvSpPr>
          <p:spPr>
            <a:xfrm>
              <a:off x="4134112" y="341459"/>
              <a:ext cx="1017477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its_drpm   </a:t>
              </a:r>
            </a:p>
          </p:txBody>
        </p:sp>
        <p:sp>
          <p:nvSpPr>
            <p:cNvPr id="45" name="Freeform 37">
              <a:extLst>
                <a:ext uri="{FF2B5EF4-FFF2-40B4-BE49-F238E27FC236}">
                  <a16:creationId xmlns:a16="http://schemas.microsoft.com/office/drawing/2014/main" id="{2C4D4AA9-CD9F-1541-AF1C-AF0CC4027398}"/>
                </a:ext>
              </a:extLst>
            </p:cNvPr>
            <p:cNvSpPr/>
            <p:nvPr/>
          </p:nvSpPr>
          <p:spPr>
            <a:xfrm rot="5400000">
              <a:off x="12510713" y="148296"/>
              <a:ext cx="139058" cy="554217"/>
            </a:xfrm>
            <a:custGeom>
              <a:avLst/>
              <a:gdLst/>
              <a:ahLst/>
              <a:cxnLst/>
              <a:rect l="l" t="t" r="r" b="b"/>
              <a:pathLst>
                <a:path w="139058" h="554217">
                  <a:moveTo>
                    <a:pt x="0" y="0"/>
                  </a:moveTo>
                  <a:lnTo>
                    <a:pt x="139057" y="0"/>
                  </a:lnTo>
                  <a:lnTo>
                    <a:pt x="139057" y="554217"/>
                  </a:lnTo>
                  <a:lnTo>
                    <a:pt x="0" y="55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t="-181" b="-181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46" name="Freeform 38">
              <a:extLst>
                <a:ext uri="{FF2B5EF4-FFF2-40B4-BE49-F238E27FC236}">
                  <a16:creationId xmlns:a16="http://schemas.microsoft.com/office/drawing/2014/main" id="{A9A4309D-258D-9D02-F41B-E33AB2828644}"/>
                </a:ext>
              </a:extLst>
            </p:cNvPr>
            <p:cNvSpPr/>
            <p:nvPr/>
          </p:nvSpPr>
          <p:spPr>
            <a:xfrm>
              <a:off x="3701264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47" name="Freeform 39">
              <a:extLst>
                <a:ext uri="{FF2B5EF4-FFF2-40B4-BE49-F238E27FC236}">
                  <a16:creationId xmlns:a16="http://schemas.microsoft.com/office/drawing/2014/main" id="{08D5E992-D179-EF74-CBA5-179DFD83DEA4}"/>
                </a:ext>
              </a:extLst>
            </p:cNvPr>
            <p:cNvSpPr/>
            <p:nvPr/>
          </p:nvSpPr>
          <p:spPr>
            <a:xfrm>
              <a:off x="1040039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48" name="TextBox 40">
              <a:extLst>
                <a:ext uri="{FF2B5EF4-FFF2-40B4-BE49-F238E27FC236}">
                  <a16:creationId xmlns:a16="http://schemas.microsoft.com/office/drawing/2014/main" id="{051F3308-D9A8-9DFF-0A04-C180B48F0487}"/>
                </a:ext>
              </a:extLst>
            </p:cNvPr>
            <p:cNvSpPr txBox="1"/>
            <p:nvPr/>
          </p:nvSpPr>
          <p:spPr>
            <a:xfrm>
              <a:off x="1982385" y="341459"/>
              <a:ext cx="1269679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 ITS</a:t>
              </a:r>
            </a:p>
          </p:txBody>
        </p:sp>
        <p:sp>
          <p:nvSpPr>
            <p:cNvPr id="49" name="TextBox 41">
              <a:extLst>
                <a:ext uri="{FF2B5EF4-FFF2-40B4-BE49-F238E27FC236}">
                  <a16:creationId xmlns:a16="http://schemas.microsoft.com/office/drawing/2014/main" id="{D6430DEC-7AFD-441A-1637-F07D5274440C}"/>
                </a:ext>
              </a:extLst>
            </p:cNvPr>
            <p:cNvSpPr txBox="1"/>
            <p:nvPr/>
          </p:nvSpPr>
          <p:spPr>
            <a:xfrm>
              <a:off x="5658233" y="273408"/>
              <a:ext cx="1749700" cy="32102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002"/>
                </a:lnSpc>
                <a:spcBef>
                  <a:spcPct val="0"/>
                </a:spcBef>
              </a:pPr>
              <a:r>
                <a:rPr lang="en-US" sz="1430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 its.ac.id/</a:t>
              </a:r>
              <a:r>
                <a:rPr lang="en-US" sz="1430" dirty="0" err="1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</a:t>
              </a:r>
              <a:endParaRPr lang="en-US" sz="1430" dirty="0">
                <a:solidFill>
                  <a:srgbClr val="0070C0"/>
                </a:solidFill>
                <a:latin typeface="+mj-lt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50" name="Freeform 42">
              <a:extLst>
                <a:ext uri="{FF2B5EF4-FFF2-40B4-BE49-F238E27FC236}">
                  <a16:creationId xmlns:a16="http://schemas.microsoft.com/office/drawing/2014/main" id="{1ED43648-377A-6F52-9ACA-843CB3A2F53B}"/>
                </a:ext>
              </a:extLst>
            </p:cNvPr>
            <p:cNvSpPr/>
            <p:nvPr/>
          </p:nvSpPr>
          <p:spPr>
            <a:xfrm>
              <a:off x="522779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5" y="0"/>
                  </a:lnTo>
                  <a:lnTo>
                    <a:pt x="379645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sp>
        <p:nvSpPr>
          <p:cNvPr id="24" name="TextBox 36">
            <a:extLst>
              <a:ext uri="{FF2B5EF4-FFF2-40B4-BE49-F238E27FC236}">
                <a16:creationId xmlns:a16="http://schemas.microsoft.com/office/drawing/2014/main" id="{95277757-FDC2-03CC-8FD9-51E9CA195BF9}"/>
              </a:ext>
            </a:extLst>
          </p:cNvPr>
          <p:cNvSpPr txBox="1"/>
          <p:nvPr/>
        </p:nvSpPr>
        <p:spPr>
          <a:xfrm>
            <a:off x="1243775" y="2894029"/>
            <a:ext cx="16015525" cy="332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ct val="90000"/>
              </a:lnSpc>
              <a:buClr>
                <a:srgbClr val="172F57"/>
              </a:buClr>
              <a:buSzPts val="2400"/>
            </a:pPr>
            <a:r>
              <a:rPr lang="en-US" sz="2400" dirty="0" err="1">
                <a:solidFill>
                  <a:srgbClr val="172F57"/>
                </a:solidFill>
                <a:highlight>
                  <a:srgbClr val="00FF00"/>
                </a:highlight>
                <a:latin typeface="+mj-lt"/>
                <a:ea typeface="Raleway Medium"/>
                <a:cs typeface="Raleway Medium"/>
                <a:sym typeface="Raleway Medium"/>
              </a:rPr>
              <a:t>Berisi</a:t>
            </a:r>
            <a:r>
              <a:rPr lang="en-US" sz="2400" dirty="0">
                <a:solidFill>
                  <a:srgbClr val="172F57"/>
                </a:solidFill>
                <a:highlight>
                  <a:srgbClr val="00FF00"/>
                </a:highlight>
                <a:latin typeface="+mj-lt"/>
                <a:ea typeface="Raleway Medium"/>
                <a:cs typeface="Raleway Medium"/>
                <a:sym typeface="Raleway Medium"/>
              </a:rPr>
              <a:t> </a:t>
            </a:r>
            <a:r>
              <a:rPr lang="en-US" sz="2400" dirty="0" err="1">
                <a:solidFill>
                  <a:srgbClr val="172F57"/>
                </a:solidFill>
                <a:highlight>
                  <a:srgbClr val="00FF00"/>
                </a:highlight>
                <a:latin typeface="+mj-lt"/>
                <a:ea typeface="Raleway Medium"/>
                <a:cs typeface="Raleway Medium"/>
                <a:sym typeface="Raleway Medium"/>
              </a:rPr>
              <a:t>tangkapan</a:t>
            </a:r>
            <a:r>
              <a:rPr lang="en-US" sz="2400" dirty="0">
                <a:solidFill>
                  <a:srgbClr val="172F57"/>
                </a:solidFill>
                <a:highlight>
                  <a:srgbClr val="00FF00"/>
                </a:highlight>
                <a:latin typeface="+mj-lt"/>
                <a:ea typeface="Raleway Medium"/>
                <a:cs typeface="Raleway Medium"/>
                <a:sym typeface="Raleway Medium"/>
              </a:rPr>
              <a:t> </a:t>
            </a:r>
            <a:r>
              <a:rPr lang="en-US" sz="2400" dirty="0" err="1">
                <a:solidFill>
                  <a:srgbClr val="172F57"/>
                </a:solidFill>
                <a:highlight>
                  <a:srgbClr val="00FF00"/>
                </a:highlight>
                <a:latin typeface="+mj-lt"/>
                <a:ea typeface="Raleway Medium"/>
                <a:cs typeface="Raleway Medium"/>
                <a:sym typeface="Raleway Medium"/>
              </a:rPr>
              <a:t>layar</a:t>
            </a:r>
            <a:r>
              <a:rPr lang="en-US" sz="2400" dirty="0">
                <a:solidFill>
                  <a:srgbClr val="172F57"/>
                </a:solidFill>
                <a:highlight>
                  <a:srgbClr val="00FF00"/>
                </a:highlight>
                <a:latin typeface="+mj-lt"/>
                <a:ea typeface="Raleway Medium"/>
                <a:cs typeface="Raleway Medium"/>
                <a:sym typeface="Raleway Medium"/>
              </a:rPr>
              <a:t> </a:t>
            </a:r>
            <a:r>
              <a:rPr lang="en-US" sz="2400" dirty="0" err="1">
                <a:solidFill>
                  <a:srgbClr val="172F57"/>
                </a:solidFill>
                <a:highlight>
                  <a:srgbClr val="00FF00"/>
                </a:highlight>
                <a:latin typeface="+mj-lt"/>
                <a:ea typeface="Raleway Medium"/>
                <a:cs typeface="Raleway Medium"/>
                <a:sym typeface="Raleway Medium"/>
              </a:rPr>
              <a:t>unggah</a:t>
            </a:r>
            <a:r>
              <a:rPr lang="en-US" sz="2400" dirty="0">
                <a:solidFill>
                  <a:srgbClr val="172F57"/>
                </a:solidFill>
                <a:highlight>
                  <a:srgbClr val="00FF00"/>
                </a:highlight>
                <a:latin typeface="+mj-lt"/>
                <a:ea typeface="Raleway Medium"/>
                <a:cs typeface="Raleway Medium"/>
                <a:sym typeface="Raleway Medium"/>
              </a:rPr>
              <a:t> </a:t>
            </a:r>
            <a:r>
              <a:rPr lang="en-US" sz="2400" dirty="0" err="1">
                <a:solidFill>
                  <a:srgbClr val="172F57"/>
                </a:solidFill>
                <a:highlight>
                  <a:srgbClr val="00FF00"/>
                </a:highlight>
                <a:latin typeface="+mj-lt"/>
                <a:ea typeface="Raleway Medium"/>
                <a:cs typeface="Raleway Medium"/>
                <a:sym typeface="Raleway Medium"/>
              </a:rPr>
              <a:t>laporan</a:t>
            </a:r>
            <a:r>
              <a:rPr lang="en-US" sz="2400" dirty="0">
                <a:solidFill>
                  <a:srgbClr val="172F57"/>
                </a:solidFill>
                <a:highlight>
                  <a:srgbClr val="00FF00"/>
                </a:highlight>
                <a:latin typeface="+mj-lt"/>
                <a:ea typeface="Raleway Medium"/>
                <a:cs typeface="Raleway Medium"/>
                <a:sym typeface="Raleway Medium"/>
              </a:rPr>
              <a:t> pada </a:t>
            </a:r>
            <a:r>
              <a:rPr lang="en-US" sz="2400" dirty="0" err="1">
                <a:solidFill>
                  <a:srgbClr val="172F57"/>
                </a:solidFill>
                <a:highlight>
                  <a:srgbClr val="00FF00"/>
                </a:highlight>
                <a:latin typeface="+mj-lt"/>
                <a:ea typeface="Raleway Medium"/>
                <a:cs typeface="Raleway Medium"/>
                <a:sym typeface="Raleway Medium"/>
              </a:rPr>
              <a:t>myITS</a:t>
            </a:r>
            <a:r>
              <a:rPr lang="en-US" sz="2400" dirty="0">
                <a:solidFill>
                  <a:srgbClr val="172F57"/>
                </a:solidFill>
                <a:highlight>
                  <a:srgbClr val="00FF00"/>
                </a:highlight>
                <a:latin typeface="+mj-lt"/>
                <a:ea typeface="Raleway Medium"/>
                <a:cs typeface="Raleway Medium"/>
                <a:sym typeface="Raleway Medium"/>
              </a:rPr>
              <a:t> Research</a:t>
            </a:r>
            <a:endParaRPr lang="en-ID" sz="2200" dirty="0">
              <a:solidFill>
                <a:srgbClr val="172F57"/>
              </a:solidFill>
              <a:highlight>
                <a:srgbClr val="00FF00"/>
              </a:highlight>
              <a:latin typeface="+mj-lt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23" name="TextBox 46">
            <a:extLst>
              <a:ext uri="{FF2B5EF4-FFF2-40B4-BE49-F238E27FC236}">
                <a16:creationId xmlns:a16="http://schemas.microsoft.com/office/drawing/2014/main" id="{443AA76A-44D5-D04C-0AB7-2FD211A083F8}"/>
              </a:ext>
            </a:extLst>
          </p:cNvPr>
          <p:cNvSpPr txBox="1"/>
          <p:nvPr/>
        </p:nvSpPr>
        <p:spPr>
          <a:xfrm>
            <a:off x="11934825" y="590550"/>
            <a:ext cx="5581650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677"/>
              </a:lnSpc>
            </a:pPr>
            <a:r>
              <a:rPr lang="en-US" sz="2250" dirty="0" err="1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Institut</a:t>
            </a:r>
            <a:r>
              <a:rPr lang="en-US" sz="2250" dirty="0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Teknologi</a:t>
            </a:r>
            <a:r>
              <a:rPr lang="en-US" sz="2250" dirty="0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Sepuluh</a:t>
            </a:r>
            <a:r>
              <a:rPr lang="en-US" sz="2250" dirty="0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Nopember</a:t>
            </a:r>
            <a:r>
              <a:rPr lang="en-US" sz="2250" dirty="0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</a:p>
        </p:txBody>
      </p:sp>
      <p:grpSp>
        <p:nvGrpSpPr>
          <p:cNvPr id="22" name="Group 33">
            <a:extLst>
              <a:ext uri="{FF2B5EF4-FFF2-40B4-BE49-F238E27FC236}">
                <a16:creationId xmlns:a16="http://schemas.microsoft.com/office/drawing/2014/main" id="{6EEC99D5-1A0B-72BB-CA58-6C4BA9CB9E43}"/>
              </a:ext>
            </a:extLst>
          </p:cNvPr>
          <p:cNvGrpSpPr/>
          <p:nvPr/>
        </p:nvGrpSpPr>
        <p:grpSpPr>
          <a:xfrm>
            <a:off x="441712" y="383177"/>
            <a:ext cx="7645620" cy="774188"/>
            <a:chOff x="0" y="0"/>
            <a:chExt cx="11960594" cy="1211118"/>
          </a:xfrm>
        </p:grpSpPr>
        <p:grpSp>
          <p:nvGrpSpPr>
            <p:cNvPr id="25" name="Group 34">
              <a:extLst>
                <a:ext uri="{FF2B5EF4-FFF2-40B4-BE49-F238E27FC236}">
                  <a16:creationId xmlns:a16="http://schemas.microsoft.com/office/drawing/2014/main" id="{A320068F-75C9-C485-BE4E-A24843FE9DE8}"/>
                </a:ext>
              </a:extLst>
            </p:cNvPr>
            <p:cNvGrpSpPr/>
            <p:nvPr/>
          </p:nvGrpSpPr>
          <p:grpSpPr>
            <a:xfrm>
              <a:off x="74905" y="44636"/>
              <a:ext cx="11885689" cy="1166482"/>
              <a:chOff x="0" y="0"/>
              <a:chExt cx="2044816" cy="200682"/>
            </a:xfrm>
          </p:grpSpPr>
          <p:sp>
            <p:nvSpPr>
              <p:cNvPr id="33" name="Freeform 35">
                <a:extLst>
                  <a:ext uri="{FF2B5EF4-FFF2-40B4-BE49-F238E27FC236}">
                    <a16:creationId xmlns:a16="http://schemas.microsoft.com/office/drawing/2014/main" id="{BF8EAA0A-2936-78E9-3BE0-D3F2372937F2}"/>
                  </a:ext>
                </a:extLst>
              </p:cNvPr>
              <p:cNvSpPr/>
              <p:nvPr/>
            </p:nvSpPr>
            <p:spPr>
              <a:xfrm>
                <a:off x="0" y="0"/>
                <a:ext cx="2044816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44816" h="200682">
                    <a:moveTo>
                      <a:pt x="100341" y="0"/>
                    </a:moveTo>
                    <a:lnTo>
                      <a:pt x="1944475" y="0"/>
                    </a:lnTo>
                    <a:cubicBezTo>
                      <a:pt x="1999892" y="0"/>
                      <a:pt x="2044816" y="44924"/>
                      <a:pt x="2044816" y="100341"/>
                    </a:cubicBezTo>
                    <a:lnTo>
                      <a:pt x="2044816" y="100341"/>
                    </a:lnTo>
                    <a:cubicBezTo>
                      <a:pt x="2044816" y="126953"/>
                      <a:pt x="2034245" y="152475"/>
                      <a:pt x="2015427" y="171293"/>
                    </a:cubicBezTo>
                    <a:cubicBezTo>
                      <a:pt x="1996610" y="190110"/>
                      <a:pt x="1971088" y="200682"/>
                      <a:pt x="1944475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34" name="TextBox 36">
                <a:extLst>
                  <a:ext uri="{FF2B5EF4-FFF2-40B4-BE49-F238E27FC236}">
                    <a16:creationId xmlns:a16="http://schemas.microsoft.com/office/drawing/2014/main" id="{713BE44E-89BC-9EA5-4F3C-F7C724CC158C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44816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26" name="Group 37">
              <a:extLst>
                <a:ext uri="{FF2B5EF4-FFF2-40B4-BE49-F238E27FC236}">
                  <a16:creationId xmlns:a16="http://schemas.microsoft.com/office/drawing/2014/main" id="{7E9F1C5C-F3C7-B4AC-0341-87127F8D5FA7}"/>
                </a:ext>
              </a:extLst>
            </p:cNvPr>
            <p:cNvGrpSpPr/>
            <p:nvPr/>
          </p:nvGrpSpPr>
          <p:grpSpPr>
            <a:xfrm>
              <a:off x="0" y="0"/>
              <a:ext cx="11960594" cy="1166482"/>
              <a:chOff x="0" y="0"/>
              <a:chExt cx="2057703" cy="200682"/>
            </a:xfrm>
          </p:grpSpPr>
          <p:sp>
            <p:nvSpPr>
              <p:cNvPr id="31" name="Freeform 38">
                <a:extLst>
                  <a:ext uri="{FF2B5EF4-FFF2-40B4-BE49-F238E27FC236}">
                    <a16:creationId xmlns:a16="http://schemas.microsoft.com/office/drawing/2014/main" id="{3A97A4A2-D013-934C-69F8-1ADFD4BB5127}"/>
                  </a:ext>
                </a:extLst>
              </p:cNvPr>
              <p:cNvSpPr/>
              <p:nvPr/>
            </p:nvSpPr>
            <p:spPr>
              <a:xfrm>
                <a:off x="0" y="0"/>
                <a:ext cx="2057703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57703" h="200682">
                    <a:moveTo>
                      <a:pt x="100341" y="0"/>
                    </a:moveTo>
                    <a:lnTo>
                      <a:pt x="1957362" y="0"/>
                    </a:lnTo>
                    <a:cubicBezTo>
                      <a:pt x="1983974" y="0"/>
                      <a:pt x="2009496" y="10572"/>
                      <a:pt x="2028314" y="29389"/>
                    </a:cubicBezTo>
                    <a:cubicBezTo>
                      <a:pt x="2047131" y="48207"/>
                      <a:pt x="2057703" y="73729"/>
                      <a:pt x="2057703" y="100341"/>
                    </a:cubicBezTo>
                    <a:lnTo>
                      <a:pt x="2057703" y="100341"/>
                    </a:lnTo>
                    <a:cubicBezTo>
                      <a:pt x="2057703" y="155758"/>
                      <a:pt x="2012779" y="200682"/>
                      <a:pt x="1957362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32" name="TextBox 39">
                <a:extLst>
                  <a:ext uri="{FF2B5EF4-FFF2-40B4-BE49-F238E27FC236}">
                    <a16:creationId xmlns:a16="http://schemas.microsoft.com/office/drawing/2014/main" id="{8BCC2DC7-8111-40C0-2203-873F92D590F8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57703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27" name="Freeform 40">
              <a:extLst>
                <a:ext uri="{FF2B5EF4-FFF2-40B4-BE49-F238E27FC236}">
                  <a16:creationId xmlns:a16="http://schemas.microsoft.com/office/drawing/2014/main" id="{43A846B1-456A-E9BA-2CFE-DE0833450311}"/>
                </a:ext>
              </a:extLst>
            </p:cNvPr>
            <p:cNvSpPr/>
            <p:nvPr/>
          </p:nvSpPr>
          <p:spPr>
            <a:xfrm>
              <a:off x="8354967" y="170064"/>
              <a:ext cx="975049" cy="826354"/>
            </a:xfrm>
            <a:custGeom>
              <a:avLst/>
              <a:gdLst/>
              <a:ahLst/>
              <a:cxnLst/>
              <a:rect l="l" t="t" r="r" b="b"/>
              <a:pathLst>
                <a:path w="975049" h="826354">
                  <a:moveTo>
                    <a:pt x="0" y="0"/>
                  </a:moveTo>
                  <a:lnTo>
                    <a:pt x="975049" y="0"/>
                  </a:lnTo>
                  <a:lnTo>
                    <a:pt x="975049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8" name="Freeform 41">
              <a:extLst>
                <a:ext uri="{FF2B5EF4-FFF2-40B4-BE49-F238E27FC236}">
                  <a16:creationId xmlns:a16="http://schemas.microsoft.com/office/drawing/2014/main" id="{C5E534D7-03F4-D927-8E4B-7623BF7C76BC}"/>
                </a:ext>
              </a:extLst>
            </p:cNvPr>
            <p:cNvSpPr/>
            <p:nvPr/>
          </p:nvSpPr>
          <p:spPr>
            <a:xfrm>
              <a:off x="484641" y="170064"/>
              <a:ext cx="5758942" cy="826354"/>
            </a:xfrm>
            <a:custGeom>
              <a:avLst/>
              <a:gdLst/>
              <a:ahLst/>
              <a:cxnLst/>
              <a:rect l="l" t="t" r="r" b="b"/>
              <a:pathLst>
                <a:path w="5758942" h="826354">
                  <a:moveTo>
                    <a:pt x="0" y="0"/>
                  </a:moveTo>
                  <a:lnTo>
                    <a:pt x="5758942" y="0"/>
                  </a:lnTo>
                  <a:lnTo>
                    <a:pt x="5758942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899" t="-5640" r="-629" b="-5013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9" name="Freeform 42">
              <a:extLst>
                <a:ext uri="{FF2B5EF4-FFF2-40B4-BE49-F238E27FC236}">
                  <a16:creationId xmlns:a16="http://schemas.microsoft.com/office/drawing/2014/main" id="{C2A8484B-8B66-BF38-CA77-6DD4143D28F6}"/>
                </a:ext>
              </a:extLst>
            </p:cNvPr>
            <p:cNvSpPr/>
            <p:nvPr/>
          </p:nvSpPr>
          <p:spPr>
            <a:xfrm>
              <a:off x="6520912" y="170064"/>
              <a:ext cx="1554851" cy="826354"/>
            </a:xfrm>
            <a:custGeom>
              <a:avLst/>
              <a:gdLst/>
              <a:ahLst/>
              <a:cxnLst/>
              <a:rect l="l" t="t" r="r" b="b"/>
              <a:pathLst>
                <a:path w="1554851" h="826354">
                  <a:moveTo>
                    <a:pt x="0" y="0"/>
                  </a:moveTo>
                  <a:lnTo>
                    <a:pt x="1554850" y="0"/>
                  </a:lnTo>
                  <a:lnTo>
                    <a:pt x="1554850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0" name="Freeform 43">
              <a:extLst>
                <a:ext uri="{FF2B5EF4-FFF2-40B4-BE49-F238E27FC236}">
                  <a16:creationId xmlns:a16="http://schemas.microsoft.com/office/drawing/2014/main" id="{12E76822-8D64-67D4-364C-4CC5D9FB944F}"/>
                </a:ext>
              </a:extLst>
            </p:cNvPr>
            <p:cNvSpPr/>
            <p:nvPr/>
          </p:nvSpPr>
          <p:spPr>
            <a:xfrm>
              <a:off x="9589910" y="170064"/>
              <a:ext cx="1886265" cy="869687"/>
            </a:xfrm>
            <a:custGeom>
              <a:avLst/>
              <a:gdLst/>
              <a:ahLst/>
              <a:cxnLst/>
              <a:rect l="l" t="t" r="r" b="b"/>
              <a:pathLst>
                <a:path w="1886265" h="869687">
                  <a:moveTo>
                    <a:pt x="0" y="0"/>
                  </a:moveTo>
                  <a:lnTo>
                    <a:pt x="1886265" y="0"/>
                  </a:lnTo>
                  <a:lnTo>
                    <a:pt x="1886265" y="869687"/>
                  </a:lnTo>
                  <a:lnTo>
                    <a:pt x="0" y="8696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l="-4624" t="-8357" r="-4624" b="-24166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</p:spTree>
    <p:extLst>
      <p:ext uri="{BB962C8B-B14F-4D97-AF65-F5344CB8AC3E}">
        <p14:creationId xmlns:p14="http://schemas.microsoft.com/office/powerpoint/2010/main" val="28792551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F491D-2D2A-8F90-A6A6-39823C052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AEF06ADE-992A-EEBF-F329-51665B37B8CE}"/>
              </a:ext>
            </a:extLst>
          </p:cNvPr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>
              <a:extLst>
                <a:ext uri="{FF2B5EF4-FFF2-40B4-BE49-F238E27FC236}">
                  <a16:creationId xmlns:a16="http://schemas.microsoft.com/office/drawing/2014/main" id="{3F70C1F2-C192-95E9-0873-2B911A106FE3}"/>
                </a:ext>
              </a:extLst>
            </p:cNvPr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3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67E3AEDD-B3E3-61D0-5B2D-30A094F55CBB}"/>
              </a:ext>
            </a:extLst>
          </p:cNvPr>
          <p:cNvGrpSpPr/>
          <p:nvPr/>
        </p:nvGrpSpPr>
        <p:grpSpPr>
          <a:xfrm>
            <a:off x="12011025" y="1866900"/>
            <a:ext cx="7264436" cy="8034982"/>
            <a:chOff x="0" y="0"/>
            <a:chExt cx="12166600" cy="13457125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BB67F0AE-A971-F4A6-5D63-5C671954EF23}"/>
                </a:ext>
              </a:extLst>
            </p:cNvPr>
            <p:cNvSpPr/>
            <p:nvPr/>
          </p:nvSpPr>
          <p:spPr>
            <a:xfrm>
              <a:off x="0" y="0"/>
              <a:ext cx="12166600" cy="13457124"/>
            </a:xfrm>
            <a:custGeom>
              <a:avLst/>
              <a:gdLst/>
              <a:ahLst/>
              <a:cxnLst/>
              <a:rect l="l" t="t" r="r" b="b"/>
              <a:pathLst>
                <a:path w="12166600" h="13457124">
                  <a:moveTo>
                    <a:pt x="0" y="0"/>
                  </a:moveTo>
                  <a:lnTo>
                    <a:pt x="12166600" y="0"/>
                  </a:lnTo>
                  <a:lnTo>
                    <a:pt x="12166600" y="13457124"/>
                  </a:lnTo>
                  <a:lnTo>
                    <a:pt x="0" y="134571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9999"/>
              </a:blip>
              <a:stretch>
                <a:fillRect t="-310" b="-310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2D1C3B2E-ED67-A8DC-1282-D16F651293CD}"/>
              </a:ext>
            </a:extLst>
          </p:cNvPr>
          <p:cNvGrpSpPr/>
          <p:nvPr/>
        </p:nvGrpSpPr>
        <p:grpSpPr>
          <a:xfrm>
            <a:off x="-47625" y="9601200"/>
            <a:ext cx="18563444" cy="685800"/>
            <a:chOff x="0" y="0"/>
            <a:chExt cx="24751259" cy="914400"/>
          </a:xfrm>
        </p:grpSpPr>
        <p:sp>
          <p:nvSpPr>
            <p:cNvPr id="7" name="Freeform 7" descr="preencoded.png">
              <a:extLst>
                <a:ext uri="{FF2B5EF4-FFF2-40B4-BE49-F238E27FC236}">
                  <a16:creationId xmlns:a16="http://schemas.microsoft.com/office/drawing/2014/main" id="{DAB1410A-555E-78DF-B187-12129F7192F6}"/>
                </a:ext>
              </a:extLst>
            </p:cNvPr>
            <p:cNvSpPr/>
            <p:nvPr/>
          </p:nvSpPr>
          <p:spPr>
            <a:xfrm>
              <a:off x="0" y="0"/>
              <a:ext cx="24751260" cy="914400"/>
            </a:xfrm>
            <a:custGeom>
              <a:avLst/>
              <a:gdLst/>
              <a:ahLst/>
              <a:cxnLst/>
              <a:rect l="l" t="t" r="r" b="b"/>
              <a:pathLst>
                <a:path w="24751260" h="914400">
                  <a:moveTo>
                    <a:pt x="0" y="0"/>
                  </a:moveTo>
                  <a:lnTo>
                    <a:pt x="24751260" y="0"/>
                  </a:lnTo>
                  <a:lnTo>
                    <a:pt x="24751260" y="914400"/>
                  </a:lnTo>
                  <a:lnTo>
                    <a:pt x="0" y="914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53" b="-1023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ED94109F-68E6-E9EC-3B96-1878CB23E81E}"/>
              </a:ext>
            </a:extLst>
          </p:cNvPr>
          <p:cNvGrpSpPr/>
          <p:nvPr/>
        </p:nvGrpSpPr>
        <p:grpSpPr>
          <a:xfrm>
            <a:off x="0" y="0"/>
            <a:ext cx="18288000" cy="6398924"/>
            <a:chOff x="0" y="0"/>
            <a:chExt cx="24384000" cy="8531898"/>
          </a:xfrm>
        </p:grpSpPr>
        <p:sp>
          <p:nvSpPr>
            <p:cNvPr id="9" name="Freeform 9" descr="preencoded.png">
              <a:extLst>
                <a:ext uri="{FF2B5EF4-FFF2-40B4-BE49-F238E27FC236}">
                  <a16:creationId xmlns:a16="http://schemas.microsoft.com/office/drawing/2014/main" id="{2EAF7533-E64E-423D-719F-CFCD48807F8C}"/>
                </a:ext>
              </a:extLst>
            </p:cNvPr>
            <p:cNvSpPr/>
            <p:nvPr/>
          </p:nvSpPr>
          <p:spPr>
            <a:xfrm>
              <a:off x="0" y="0"/>
              <a:ext cx="24384000" cy="8531860"/>
            </a:xfrm>
            <a:custGeom>
              <a:avLst/>
              <a:gdLst/>
              <a:ahLst/>
              <a:cxnLst/>
              <a:rect l="l" t="t" r="r" b="b"/>
              <a:pathLst>
                <a:path w="24384000" h="8531860">
                  <a:moveTo>
                    <a:pt x="0" y="0"/>
                  </a:moveTo>
                  <a:lnTo>
                    <a:pt x="24384000" y="0"/>
                  </a:lnTo>
                  <a:lnTo>
                    <a:pt x="24384000" y="8531860"/>
                  </a:lnTo>
                  <a:lnTo>
                    <a:pt x="0" y="8531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154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F5D24A2B-6AB7-B899-549E-E1767C9C1AF7}"/>
              </a:ext>
            </a:extLst>
          </p:cNvPr>
          <p:cNvGrpSpPr/>
          <p:nvPr/>
        </p:nvGrpSpPr>
        <p:grpSpPr>
          <a:xfrm>
            <a:off x="14288" y="1865329"/>
            <a:ext cx="1022480" cy="1022575"/>
            <a:chOff x="0" y="0"/>
            <a:chExt cx="1363307" cy="1363434"/>
          </a:xfrm>
        </p:grpSpPr>
        <p:sp>
          <p:nvSpPr>
            <p:cNvPr id="11" name="Freeform 11" descr="preencoded.png">
              <a:extLst>
                <a:ext uri="{FF2B5EF4-FFF2-40B4-BE49-F238E27FC236}">
                  <a16:creationId xmlns:a16="http://schemas.microsoft.com/office/drawing/2014/main" id="{373D20D8-AF45-84D0-D278-631D39F0B325}"/>
                </a:ext>
              </a:extLst>
            </p:cNvPr>
            <p:cNvSpPr/>
            <p:nvPr/>
          </p:nvSpPr>
          <p:spPr>
            <a:xfrm>
              <a:off x="0" y="0"/>
              <a:ext cx="1363345" cy="1363472"/>
            </a:xfrm>
            <a:custGeom>
              <a:avLst/>
              <a:gdLst/>
              <a:ahLst/>
              <a:cxnLst/>
              <a:rect l="l" t="t" r="r" b="b"/>
              <a:pathLst>
                <a:path w="1363345" h="1363472">
                  <a:moveTo>
                    <a:pt x="0" y="0"/>
                  </a:moveTo>
                  <a:lnTo>
                    <a:pt x="1363345" y="0"/>
                  </a:lnTo>
                  <a:lnTo>
                    <a:pt x="1363345" y="1363472"/>
                  </a:lnTo>
                  <a:lnTo>
                    <a:pt x="0" y="1363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6" b="2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id="{6C3F52CE-0DF1-7A9E-4CF5-6F120C01F84F}"/>
              </a:ext>
            </a:extLst>
          </p:cNvPr>
          <p:cNvGrpSpPr/>
          <p:nvPr/>
        </p:nvGrpSpPr>
        <p:grpSpPr>
          <a:xfrm>
            <a:off x="16722604" y="8239115"/>
            <a:ext cx="1022480" cy="1022585"/>
            <a:chOff x="0" y="0"/>
            <a:chExt cx="1363307" cy="1363447"/>
          </a:xfrm>
        </p:grpSpPr>
        <p:sp>
          <p:nvSpPr>
            <p:cNvPr id="13" name="Freeform 13" descr="preencoded.png">
              <a:extLst>
                <a:ext uri="{FF2B5EF4-FFF2-40B4-BE49-F238E27FC236}">
                  <a16:creationId xmlns:a16="http://schemas.microsoft.com/office/drawing/2014/main" id="{BC309F32-F035-97EB-894B-18FA7B28938A}"/>
                </a:ext>
              </a:extLst>
            </p:cNvPr>
            <p:cNvSpPr/>
            <p:nvPr/>
          </p:nvSpPr>
          <p:spPr>
            <a:xfrm>
              <a:off x="0" y="0"/>
              <a:ext cx="1363345" cy="1363472"/>
            </a:xfrm>
            <a:custGeom>
              <a:avLst/>
              <a:gdLst/>
              <a:ahLst/>
              <a:cxnLst/>
              <a:rect l="l" t="t" r="r" b="b"/>
              <a:pathLst>
                <a:path w="1363345" h="1363472">
                  <a:moveTo>
                    <a:pt x="0" y="0"/>
                  </a:moveTo>
                  <a:lnTo>
                    <a:pt x="1363345" y="0"/>
                  </a:lnTo>
                  <a:lnTo>
                    <a:pt x="1363345" y="1363472"/>
                  </a:lnTo>
                  <a:lnTo>
                    <a:pt x="0" y="1363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7" b="1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90FD7836-7B86-98C3-816F-6F6BAC47898E}"/>
              </a:ext>
            </a:extLst>
          </p:cNvPr>
          <p:cNvGrpSpPr/>
          <p:nvPr/>
        </p:nvGrpSpPr>
        <p:grpSpPr>
          <a:xfrm>
            <a:off x="804783" y="292846"/>
            <a:ext cx="5960397" cy="735854"/>
            <a:chOff x="0" y="0"/>
            <a:chExt cx="7947195" cy="981138"/>
          </a:xfrm>
        </p:grpSpPr>
        <p:grpSp>
          <p:nvGrpSpPr>
            <p:cNvPr id="15" name="Group 15">
              <a:extLst>
                <a:ext uri="{FF2B5EF4-FFF2-40B4-BE49-F238E27FC236}">
                  <a16:creationId xmlns:a16="http://schemas.microsoft.com/office/drawing/2014/main" id="{A195ECF6-288F-B0C4-5172-3306A3F53F46}"/>
                </a:ext>
              </a:extLst>
            </p:cNvPr>
            <p:cNvGrpSpPr/>
            <p:nvPr/>
          </p:nvGrpSpPr>
          <p:grpSpPr>
            <a:xfrm>
              <a:off x="49771" y="36160"/>
              <a:ext cx="7897425" cy="944978"/>
              <a:chOff x="0" y="0"/>
              <a:chExt cx="1677149" cy="200682"/>
            </a:xfrm>
          </p:grpSpPr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E203FE95-B00F-8FB9-847B-D06A1DE8A1B0}"/>
                  </a:ext>
                </a:extLst>
              </p:cNvPr>
              <p:cNvSpPr/>
              <p:nvPr/>
            </p:nvSpPr>
            <p:spPr>
              <a:xfrm>
                <a:off x="0" y="0"/>
                <a:ext cx="167714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77149" h="200682">
                    <a:moveTo>
                      <a:pt x="52766" y="0"/>
                    </a:moveTo>
                    <a:lnTo>
                      <a:pt x="1624384" y="0"/>
                    </a:lnTo>
                    <a:cubicBezTo>
                      <a:pt x="1638378" y="0"/>
                      <a:pt x="1651799" y="5559"/>
                      <a:pt x="1661695" y="15455"/>
                    </a:cubicBezTo>
                    <a:cubicBezTo>
                      <a:pt x="1671590" y="25350"/>
                      <a:pt x="1677149" y="38771"/>
                      <a:pt x="1677149" y="52766"/>
                    </a:cubicBezTo>
                    <a:lnTo>
                      <a:pt x="1677149" y="147916"/>
                    </a:lnTo>
                    <a:cubicBezTo>
                      <a:pt x="1677149" y="161910"/>
                      <a:pt x="1671590" y="175332"/>
                      <a:pt x="1661695" y="185227"/>
                    </a:cubicBezTo>
                    <a:cubicBezTo>
                      <a:pt x="1651799" y="195123"/>
                      <a:pt x="1638378" y="200682"/>
                      <a:pt x="1624384" y="200682"/>
                    </a:cubicBezTo>
                    <a:lnTo>
                      <a:pt x="52766" y="200682"/>
                    </a:lnTo>
                    <a:cubicBezTo>
                      <a:pt x="38771" y="200682"/>
                      <a:pt x="25350" y="195123"/>
                      <a:pt x="15455" y="185227"/>
                    </a:cubicBezTo>
                    <a:cubicBezTo>
                      <a:pt x="5559" y="175332"/>
                      <a:pt x="0" y="161910"/>
                      <a:pt x="0" y="147916"/>
                    </a:cubicBezTo>
                    <a:lnTo>
                      <a:pt x="0" y="52766"/>
                    </a:lnTo>
                    <a:cubicBezTo>
                      <a:pt x="0" y="38771"/>
                      <a:pt x="5559" y="25350"/>
                      <a:pt x="15455" y="15455"/>
                    </a:cubicBezTo>
                    <a:cubicBezTo>
                      <a:pt x="25350" y="5559"/>
                      <a:pt x="38771" y="0"/>
                      <a:pt x="52766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17" name="TextBox 17">
                <a:extLst>
                  <a:ext uri="{FF2B5EF4-FFF2-40B4-BE49-F238E27FC236}">
                    <a16:creationId xmlns:a16="http://schemas.microsoft.com/office/drawing/2014/main" id="{C94AAFE1-F688-6994-6CCB-2DAD3F194682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167714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18" name="Group 18">
              <a:extLst>
                <a:ext uri="{FF2B5EF4-FFF2-40B4-BE49-F238E27FC236}">
                  <a16:creationId xmlns:a16="http://schemas.microsoft.com/office/drawing/2014/main" id="{B7261AF9-0179-46A2-BD68-B1956D638FA5}"/>
                </a:ext>
              </a:extLst>
            </p:cNvPr>
            <p:cNvGrpSpPr/>
            <p:nvPr/>
          </p:nvGrpSpPr>
          <p:grpSpPr>
            <a:xfrm>
              <a:off x="0" y="0"/>
              <a:ext cx="7947195" cy="944978"/>
              <a:chOff x="0" y="0"/>
              <a:chExt cx="1687719" cy="200682"/>
            </a:xfrm>
          </p:grpSpPr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AA8BE54C-F107-9E4D-776D-542E67912037}"/>
                  </a:ext>
                </a:extLst>
              </p:cNvPr>
              <p:cNvSpPr/>
              <p:nvPr/>
            </p:nvSpPr>
            <p:spPr>
              <a:xfrm>
                <a:off x="0" y="0"/>
                <a:ext cx="1687719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1687719" h="200682">
                    <a:moveTo>
                      <a:pt x="52435" y="0"/>
                    </a:moveTo>
                    <a:lnTo>
                      <a:pt x="1635284" y="0"/>
                    </a:lnTo>
                    <a:cubicBezTo>
                      <a:pt x="1664243" y="0"/>
                      <a:pt x="1687719" y="23476"/>
                      <a:pt x="1687719" y="52435"/>
                    </a:cubicBezTo>
                    <a:lnTo>
                      <a:pt x="1687719" y="148247"/>
                    </a:lnTo>
                    <a:cubicBezTo>
                      <a:pt x="1687719" y="177206"/>
                      <a:pt x="1664243" y="200682"/>
                      <a:pt x="1635284" y="200682"/>
                    </a:cubicBezTo>
                    <a:lnTo>
                      <a:pt x="52435" y="200682"/>
                    </a:lnTo>
                    <a:cubicBezTo>
                      <a:pt x="23476" y="200682"/>
                      <a:pt x="0" y="177206"/>
                      <a:pt x="0" y="148247"/>
                    </a:cubicBezTo>
                    <a:lnTo>
                      <a:pt x="0" y="52435"/>
                    </a:lnTo>
                    <a:cubicBezTo>
                      <a:pt x="0" y="23476"/>
                      <a:pt x="23476" y="0"/>
                      <a:pt x="5243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20" name="TextBox 20">
                <a:extLst>
                  <a:ext uri="{FF2B5EF4-FFF2-40B4-BE49-F238E27FC236}">
                    <a16:creationId xmlns:a16="http://schemas.microsoft.com/office/drawing/2014/main" id="{85F7A5AB-FD48-1D13-2011-A2E108224212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1687719" cy="248307"/>
              </a:xfrm>
              <a:prstGeom prst="rect">
                <a:avLst/>
              </a:prstGeom>
            </p:spPr>
            <p:txBody>
              <a:bodyPr lIns="6875" tIns="6875" rIns="6875" bIns="6875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E4F1ABCB-74B1-567F-1B02-A8AA777D55B6}"/>
                </a:ext>
              </a:extLst>
            </p:cNvPr>
            <p:cNvSpPr/>
            <p:nvPr/>
          </p:nvSpPr>
          <p:spPr>
            <a:xfrm>
              <a:off x="6768438" y="137770"/>
              <a:ext cx="789897" cy="669437"/>
            </a:xfrm>
            <a:custGeom>
              <a:avLst/>
              <a:gdLst/>
              <a:ahLst/>
              <a:cxnLst/>
              <a:rect l="l" t="t" r="r" b="b"/>
              <a:pathLst>
                <a:path w="789897" h="669437">
                  <a:moveTo>
                    <a:pt x="0" y="0"/>
                  </a:moveTo>
                  <a:lnTo>
                    <a:pt x="789897" y="0"/>
                  </a:lnTo>
                  <a:lnTo>
                    <a:pt x="789897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A9928DCD-3869-DA83-315A-A3A5F2348A4A}"/>
                </a:ext>
              </a:extLst>
            </p:cNvPr>
            <p:cNvSpPr/>
            <p:nvPr/>
          </p:nvSpPr>
          <p:spPr>
            <a:xfrm>
              <a:off x="392612" y="137770"/>
              <a:ext cx="4665374" cy="669437"/>
            </a:xfrm>
            <a:custGeom>
              <a:avLst/>
              <a:gdLst/>
              <a:ahLst/>
              <a:cxnLst/>
              <a:rect l="l" t="t" r="r" b="b"/>
              <a:pathLst>
                <a:path w="4665374" h="669437">
                  <a:moveTo>
                    <a:pt x="0" y="0"/>
                  </a:moveTo>
                  <a:lnTo>
                    <a:pt x="4665374" y="0"/>
                  </a:lnTo>
                  <a:lnTo>
                    <a:pt x="4665374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-899" t="-5640" r="-629" b="-5013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3" name="Freeform 23">
              <a:extLst>
                <a:ext uri="{FF2B5EF4-FFF2-40B4-BE49-F238E27FC236}">
                  <a16:creationId xmlns:a16="http://schemas.microsoft.com/office/drawing/2014/main" id="{5B2B87E3-C36B-C73F-DF5F-ECB69208F830}"/>
                </a:ext>
              </a:extLst>
            </p:cNvPr>
            <p:cNvSpPr/>
            <p:nvPr/>
          </p:nvSpPr>
          <p:spPr>
            <a:xfrm>
              <a:off x="5282653" y="137770"/>
              <a:ext cx="1259599" cy="669437"/>
            </a:xfrm>
            <a:custGeom>
              <a:avLst/>
              <a:gdLst/>
              <a:ahLst/>
              <a:cxnLst/>
              <a:rect l="l" t="t" r="r" b="b"/>
              <a:pathLst>
                <a:path w="1259599" h="669437">
                  <a:moveTo>
                    <a:pt x="0" y="0"/>
                  </a:moveTo>
                  <a:lnTo>
                    <a:pt x="1259599" y="0"/>
                  </a:lnTo>
                  <a:lnTo>
                    <a:pt x="1259599" y="669438"/>
                  </a:lnTo>
                  <a:lnTo>
                    <a:pt x="0" y="669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sp>
        <p:nvSpPr>
          <p:cNvPr id="37" name="TextBox 37">
            <a:extLst>
              <a:ext uri="{FF2B5EF4-FFF2-40B4-BE49-F238E27FC236}">
                <a16:creationId xmlns:a16="http://schemas.microsoft.com/office/drawing/2014/main" id="{4924C324-68D6-8479-7E40-1DAEC0887964}"/>
              </a:ext>
            </a:extLst>
          </p:cNvPr>
          <p:cNvSpPr txBox="1"/>
          <p:nvPr/>
        </p:nvSpPr>
        <p:spPr>
          <a:xfrm>
            <a:off x="1243775" y="1708166"/>
            <a:ext cx="15468522" cy="885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36"/>
              </a:lnSpc>
            </a:pPr>
            <a:r>
              <a:rPr lang="en-US" sz="6836" b="1" dirty="0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Bukti </a:t>
            </a:r>
            <a:r>
              <a:rPr lang="en-US" sz="6836" b="1" dirty="0" err="1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Unggah</a:t>
            </a:r>
            <a:r>
              <a:rPr lang="en-US" sz="6836" b="1" dirty="0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 </a:t>
            </a:r>
            <a:r>
              <a:rPr lang="en-US" sz="6836" b="1" dirty="0" err="1">
                <a:solidFill>
                  <a:srgbClr val="FFFFFF"/>
                </a:solidFill>
                <a:latin typeface="+mj-lt"/>
                <a:ea typeface="Work Sans Bold"/>
                <a:cs typeface="Work Sans Bold"/>
                <a:sym typeface="Work Sans Bold"/>
              </a:rPr>
              <a:t>Luaran</a:t>
            </a:r>
            <a:endParaRPr lang="en-US" sz="6836" b="1" dirty="0">
              <a:solidFill>
                <a:srgbClr val="FFFFFF"/>
              </a:solidFill>
              <a:latin typeface="+mj-lt"/>
              <a:ea typeface="Work Sans Bold"/>
              <a:cs typeface="Work Sans Bold"/>
              <a:sym typeface="Work Sans Bold"/>
            </a:endParaRPr>
          </a:p>
        </p:txBody>
      </p:sp>
      <p:sp>
        <p:nvSpPr>
          <p:cNvPr id="38" name="TextBox 38">
            <a:extLst>
              <a:ext uri="{FF2B5EF4-FFF2-40B4-BE49-F238E27FC236}">
                <a16:creationId xmlns:a16="http://schemas.microsoft.com/office/drawing/2014/main" id="{4BEBDD63-5C1A-804B-5C18-03BEB7F0FC1F}"/>
              </a:ext>
            </a:extLst>
          </p:cNvPr>
          <p:cNvSpPr txBox="1"/>
          <p:nvPr/>
        </p:nvSpPr>
        <p:spPr>
          <a:xfrm>
            <a:off x="1243775" y="2878379"/>
            <a:ext cx="16015525" cy="369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14300" indent="0">
              <a:buNone/>
            </a:pPr>
            <a:r>
              <a:rPr lang="en-US" sz="2400" dirty="0" err="1">
                <a:solidFill>
                  <a:schemeClr val="bg1"/>
                </a:solidFill>
                <a:highlight>
                  <a:srgbClr val="00FF00"/>
                </a:highlight>
              </a:rPr>
              <a:t>Berisi</a:t>
            </a:r>
            <a:r>
              <a:rPr lang="en-US" sz="2400" dirty="0">
                <a:solidFill>
                  <a:schemeClr val="bg1"/>
                </a:solidFill>
                <a:highlight>
                  <a:srgbClr val="00FF00"/>
                </a:highlight>
              </a:rPr>
              <a:t> </a:t>
            </a:r>
            <a:r>
              <a:rPr lang="en-US" sz="2400" dirty="0" err="1">
                <a:solidFill>
                  <a:schemeClr val="bg1"/>
                </a:solidFill>
                <a:highlight>
                  <a:srgbClr val="00FF00"/>
                </a:highlight>
              </a:rPr>
              <a:t>tangkapan</a:t>
            </a:r>
            <a:r>
              <a:rPr lang="en-US" sz="2400" dirty="0">
                <a:solidFill>
                  <a:schemeClr val="bg1"/>
                </a:solidFill>
                <a:highlight>
                  <a:srgbClr val="00FF00"/>
                </a:highlight>
              </a:rPr>
              <a:t> </a:t>
            </a:r>
            <a:r>
              <a:rPr lang="en-US" sz="2400" dirty="0" err="1">
                <a:solidFill>
                  <a:schemeClr val="bg1"/>
                </a:solidFill>
                <a:highlight>
                  <a:srgbClr val="00FF00"/>
                </a:highlight>
              </a:rPr>
              <a:t>layar</a:t>
            </a:r>
            <a:r>
              <a:rPr lang="en-US" sz="2400" dirty="0">
                <a:solidFill>
                  <a:schemeClr val="bg1"/>
                </a:solidFill>
                <a:highlight>
                  <a:srgbClr val="00FF00"/>
                </a:highlight>
              </a:rPr>
              <a:t> </a:t>
            </a:r>
            <a:r>
              <a:rPr lang="en-US" sz="2400" dirty="0" err="1">
                <a:solidFill>
                  <a:schemeClr val="bg1"/>
                </a:solidFill>
                <a:highlight>
                  <a:srgbClr val="00FF00"/>
                </a:highlight>
              </a:rPr>
              <a:t>dokumen</a:t>
            </a:r>
            <a:r>
              <a:rPr lang="en-US" sz="2400" dirty="0">
                <a:solidFill>
                  <a:schemeClr val="bg1"/>
                </a:solidFill>
                <a:highlight>
                  <a:srgbClr val="00FF00"/>
                </a:highlight>
              </a:rPr>
              <a:t> </a:t>
            </a:r>
            <a:r>
              <a:rPr lang="en-US" sz="2400" dirty="0" err="1">
                <a:solidFill>
                  <a:schemeClr val="bg1"/>
                </a:solidFill>
                <a:highlight>
                  <a:srgbClr val="00FF00"/>
                </a:highlight>
              </a:rPr>
              <a:t>serta</a:t>
            </a:r>
            <a:r>
              <a:rPr lang="en-US" sz="2400" dirty="0">
                <a:solidFill>
                  <a:schemeClr val="bg1"/>
                </a:solidFill>
                <a:highlight>
                  <a:srgbClr val="00FF00"/>
                </a:highlight>
              </a:rPr>
              <a:t> </a:t>
            </a:r>
            <a:r>
              <a:rPr lang="en-US" sz="2400" dirty="0" err="1">
                <a:solidFill>
                  <a:schemeClr val="bg1"/>
                </a:solidFill>
                <a:highlight>
                  <a:srgbClr val="00FF00"/>
                </a:highlight>
              </a:rPr>
              <a:t>bukti</a:t>
            </a:r>
            <a:r>
              <a:rPr lang="en-US" sz="2400" dirty="0">
                <a:solidFill>
                  <a:schemeClr val="bg1"/>
                </a:solidFill>
                <a:highlight>
                  <a:srgbClr val="00FF00"/>
                </a:highlight>
              </a:rPr>
              <a:t> </a:t>
            </a:r>
            <a:r>
              <a:rPr lang="en-US" sz="2400" dirty="0" err="1">
                <a:solidFill>
                  <a:schemeClr val="bg1"/>
                </a:solidFill>
                <a:highlight>
                  <a:srgbClr val="00FF00"/>
                </a:highlight>
              </a:rPr>
              <a:t>unggah</a:t>
            </a:r>
            <a:r>
              <a:rPr lang="en-US" sz="2400" dirty="0">
                <a:solidFill>
                  <a:schemeClr val="bg1"/>
                </a:solidFill>
                <a:highlight>
                  <a:srgbClr val="00FF00"/>
                </a:highlight>
              </a:rPr>
              <a:t> pada </a:t>
            </a:r>
            <a:r>
              <a:rPr lang="en-US" sz="2400" dirty="0" err="1">
                <a:solidFill>
                  <a:schemeClr val="bg1"/>
                </a:solidFill>
                <a:highlight>
                  <a:srgbClr val="00FF00"/>
                </a:highlight>
              </a:rPr>
              <a:t>myITS</a:t>
            </a:r>
            <a:r>
              <a:rPr lang="en-US" sz="2400" dirty="0">
                <a:solidFill>
                  <a:schemeClr val="bg1"/>
                </a:solidFill>
                <a:highlight>
                  <a:srgbClr val="00FF00"/>
                </a:highlight>
              </a:rPr>
              <a:t> Research</a:t>
            </a:r>
          </a:p>
        </p:txBody>
      </p:sp>
      <p:grpSp>
        <p:nvGrpSpPr>
          <p:cNvPr id="39" name="Group 39">
            <a:extLst>
              <a:ext uri="{FF2B5EF4-FFF2-40B4-BE49-F238E27FC236}">
                <a16:creationId xmlns:a16="http://schemas.microsoft.com/office/drawing/2014/main" id="{F4527B77-4291-6857-F9E8-5AAC5F02E11E}"/>
              </a:ext>
            </a:extLst>
          </p:cNvPr>
          <p:cNvGrpSpPr/>
          <p:nvPr/>
        </p:nvGrpSpPr>
        <p:grpSpPr>
          <a:xfrm>
            <a:off x="-28575" y="0"/>
            <a:ext cx="18592019" cy="1409700"/>
            <a:chOff x="0" y="0"/>
            <a:chExt cx="24789359" cy="1879600"/>
          </a:xfrm>
        </p:grpSpPr>
        <p:sp>
          <p:nvSpPr>
            <p:cNvPr id="40" name="Freeform 40" descr="preencoded.png">
              <a:extLst>
                <a:ext uri="{FF2B5EF4-FFF2-40B4-BE49-F238E27FC236}">
                  <a16:creationId xmlns:a16="http://schemas.microsoft.com/office/drawing/2014/main" id="{47A06070-C085-F72A-6D58-D4A4C58A53BC}"/>
                </a:ext>
              </a:extLst>
            </p:cNvPr>
            <p:cNvSpPr/>
            <p:nvPr/>
          </p:nvSpPr>
          <p:spPr>
            <a:xfrm>
              <a:off x="0" y="0"/>
              <a:ext cx="24789360" cy="1879600"/>
            </a:xfrm>
            <a:custGeom>
              <a:avLst/>
              <a:gdLst/>
              <a:ahLst/>
              <a:cxnLst/>
              <a:rect l="l" t="t" r="r" b="b"/>
              <a:pathLst>
                <a:path w="24789360" h="1879600">
                  <a:moveTo>
                    <a:pt x="0" y="0"/>
                  </a:moveTo>
                  <a:lnTo>
                    <a:pt x="24789360" y="0"/>
                  </a:lnTo>
                  <a:lnTo>
                    <a:pt x="24789360" y="1879600"/>
                  </a:lnTo>
                  <a:lnTo>
                    <a:pt x="0" y="187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t="-831" b="-985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52" name="Group 30">
            <a:extLst>
              <a:ext uri="{FF2B5EF4-FFF2-40B4-BE49-F238E27FC236}">
                <a16:creationId xmlns:a16="http://schemas.microsoft.com/office/drawing/2014/main" id="{344EBBF6-0DB8-E623-E954-D4A633F93C72}"/>
              </a:ext>
            </a:extLst>
          </p:cNvPr>
          <p:cNvGrpSpPr/>
          <p:nvPr/>
        </p:nvGrpSpPr>
        <p:grpSpPr>
          <a:xfrm>
            <a:off x="-350607" y="9410700"/>
            <a:ext cx="9973109" cy="638175"/>
            <a:chOff x="0" y="0"/>
            <a:chExt cx="13297479" cy="850900"/>
          </a:xfrm>
        </p:grpSpPr>
        <p:grpSp>
          <p:nvGrpSpPr>
            <p:cNvPr id="53" name="Group 31">
              <a:extLst>
                <a:ext uri="{FF2B5EF4-FFF2-40B4-BE49-F238E27FC236}">
                  <a16:creationId xmlns:a16="http://schemas.microsoft.com/office/drawing/2014/main" id="{09366838-C834-A120-232F-5CBE1179AF13}"/>
                </a:ext>
              </a:extLst>
            </p:cNvPr>
            <p:cNvGrpSpPr/>
            <p:nvPr/>
          </p:nvGrpSpPr>
          <p:grpSpPr>
            <a:xfrm>
              <a:off x="0" y="0"/>
              <a:ext cx="13297479" cy="850900"/>
              <a:chOff x="0" y="0"/>
              <a:chExt cx="2626663" cy="168079"/>
            </a:xfrm>
          </p:grpSpPr>
          <p:sp>
            <p:nvSpPr>
              <p:cNvPr id="63" name="Freeform 32">
                <a:extLst>
                  <a:ext uri="{FF2B5EF4-FFF2-40B4-BE49-F238E27FC236}">
                    <a16:creationId xmlns:a16="http://schemas.microsoft.com/office/drawing/2014/main" id="{477971E4-B328-6545-F131-7EAD8BD6ACC6}"/>
                  </a:ext>
                </a:extLst>
              </p:cNvPr>
              <p:cNvSpPr/>
              <p:nvPr/>
            </p:nvSpPr>
            <p:spPr>
              <a:xfrm>
                <a:off x="0" y="0"/>
                <a:ext cx="2626663" cy="168079"/>
              </a:xfrm>
              <a:custGeom>
                <a:avLst/>
                <a:gdLst/>
                <a:ahLst/>
                <a:cxnLst/>
                <a:rect l="l" t="t" r="r" b="b"/>
                <a:pathLst>
                  <a:path w="2626663" h="168079">
                    <a:moveTo>
                      <a:pt x="26394" y="0"/>
                    </a:moveTo>
                    <a:lnTo>
                      <a:pt x="2600269" y="0"/>
                    </a:lnTo>
                    <a:cubicBezTo>
                      <a:pt x="2614846" y="0"/>
                      <a:pt x="2626663" y="11817"/>
                      <a:pt x="2626663" y="26394"/>
                    </a:cubicBezTo>
                    <a:lnTo>
                      <a:pt x="2626663" y="141686"/>
                    </a:lnTo>
                    <a:cubicBezTo>
                      <a:pt x="2626663" y="148685"/>
                      <a:pt x="2623882" y="155399"/>
                      <a:pt x="2618932" y="160349"/>
                    </a:cubicBezTo>
                    <a:cubicBezTo>
                      <a:pt x="2613982" y="165298"/>
                      <a:pt x="2607269" y="168079"/>
                      <a:pt x="2600269" y="168079"/>
                    </a:cubicBezTo>
                    <a:lnTo>
                      <a:pt x="26394" y="168079"/>
                    </a:lnTo>
                    <a:cubicBezTo>
                      <a:pt x="19394" y="168079"/>
                      <a:pt x="12680" y="165298"/>
                      <a:pt x="7730" y="160349"/>
                    </a:cubicBezTo>
                    <a:cubicBezTo>
                      <a:pt x="2781" y="155399"/>
                      <a:pt x="0" y="148685"/>
                      <a:pt x="0" y="141686"/>
                    </a:cubicBezTo>
                    <a:lnTo>
                      <a:pt x="0" y="26394"/>
                    </a:lnTo>
                    <a:cubicBezTo>
                      <a:pt x="0" y="19394"/>
                      <a:pt x="2781" y="12680"/>
                      <a:pt x="7730" y="7730"/>
                    </a:cubicBezTo>
                    <a:cubicBezTo>
                      <a:pt x="12680" y="2781"/>
                      <a:pt x="19394" y="0"/>
                      <a:pt x="2639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64" name="TextBox 33">
                <a:extLst>
                  <a:ext uri="{FF2B5EF4-FFF2-40B4-BE49-F238E27FC236}">
                    <a16:creationId xmlns:a16="http://schemas.microsoft.com/office/drawing/2014/main" id="{14033698-4AB2-ACD9-BCFA-A91E52B99EE9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2626663" cy="1776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77"/>
                  </a:lnSpc>
                </a:pPr>
                <a:endParaRPr/>
              </a:p>
            </p:txBody>
          </p:sp>
        </p:grpSp>
        <p:sp>
          <p:nvSpPr>
            <p:cNvPr id="54" name="AutoShape 34">
              <a:extLst>
                <a:ext uri="{FF2B5EF4-FFF2-40B4-BE49-F238E27FC236}">
                  <a16:creationId xmlns:a16="http://schemas.microsoft.com/office/drawing/2014/main" id="{5FD3EA5C-D9B7-DB58-2A66-BDEA18DEAADE}"/>
                </a:ext>
              </a:extLst>
            </p:cNvPr>
            <p:cNvSpPr/>
            <p:nvPr/>
          </p:nvSpPr>
          <p:spPr>
            <a:xfrm flipV="1">
              <a:off x="7552484" y="452392"/>
              <a:ext cx="4575350" cy="7802"/>
            </a:xfrm>
            <a:prstGeom prst="line">
              <a:avLst/>
            </a:prstGeom>
            <a:ln w="25400" cap="flat">
              <a:solidFill>
                <a:srgbClr val="0070C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55" name="Freeform 35">
              <a:extLst>
                <a:ext uri="{FF2B5EF4-FFF2-40B4-BE49-F238E27FC236}">
                  <a16:creationId xmlns:a16="http://schemas.microsoft.com/office/drawing/2014/main" id="{9758E6E3-C5B2-3AD0-B6D7-A9A32D2F31E7}"/>
                </a:ext>
              </a:extLst>
            </p:cNvPr>
            <p:cNvSpPr/>
            <p:nvPr/>
          </p:nvSpPr>
          <p:spPr>
            <a:xfrm>
              <a:off x="151384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6" name="TextBox 36">
              <a:extLst>
                <a:ext uri="{FF2B5EF4-FFF2-40B4-BE49-F238E27FC236}">
                  <a16:creationId xmlns:a16="http://schemas.microsoft.com/office/drawing/2014/main" id="{4F92C527-9052-DC84-D9EF-88878573EC94}"/>
                </a:ext>
              </a:extLst>
            </p:cNvPr>
            <p:cNvSpPr txBox="1"/>
            <p:nvPr/>
          </p:nvSpPr>
          <p:spPr>
            <a:xfrm>
              <a:off x="4134112" y="341459"/>
              <a:ext cx="1017477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its_drpm   </a:t>
              </a:r>
            </a:p>
          </p:txBody>
        </p:sp>
        <p:sp>
          <p:nvSpPr>
            <p:cNvPr id="57" name="Freeform 37">
              <a:extLst>
                <a:ext uri="{FF2B5EF4-FFF2-40B4-BE49-F238E27FC236}">
                  <a16:creationId xmlns:a16="http://schemas.microsoft.com/office/drawing/2014/main" id="{B65BC168-F7D6-8D25-B77D-F79CEB570EC3}"/>
                </a:ext>
              </a:extLst>
            </p:cNvPr>
            <p:cNvSpPr/>
            <p:nvPr/>
          </p:nvSpPr>
          <p:spPr>
            <a:xfrm rot="5400000">
              <a:off x="12510713" y="148296"/>
              <a:ext cx="139058" cy="554217"/>
            </a:xfrm>
            <a:custGeom>
              <a:avLst/>
              <a:gdLst/>
              <a:ahLst/>
              <a:cxnLst/>
              <a:rect l="l" t="t" r="r" b="b"/>
              <a:pathLst>
                <a:path w="139058" h="554217">
                  <a:moveTo>
                    <a:pt x="0" y="0"/>
                  </a:moveTo>
                  <a:lnTo>
                    <a:pt x="139057" y="0"/>
                  </a:lnTo>
                  <a:lnTo>
                    <a:pt x="139057" y="554217"/>
                  </a:lnTo>
                  <a:lnTo>
                    <a:pt x="0" y="55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t="-181" b="-181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8" name="Freeform 38">
              <a:extLst>
                <a:ext uri="{FF2B5EF4-FFF2-40B4-BE49-F238E27FC236}">
                  <a16:creationId xmlns:a16="http://schemas.microsoft.com/office/drawing/2014/main" id="{487C1DC1-7ECE-3089-C7CC-A844073008D3}"/>
                </a:ext>
              </a:extLst>
            </p:cNvPr>
            <p:cNvSpPr/>
            <p:nvPr/>
          </p:nvSpPr>
          <p:spPr>
            <a:xfrm>
              <a:off x="3701264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59" name="Freeform 39">
              <a:extLst>
                <a:ext uri="{FF2B5EF4-FFF2-40B4-BE49-F238E27FC236}">
                  <a16:creationId xmlns:a16="http://schemas.microsoft.com/office/drawing/2014/main" id="{B86E04D7-DD92-704B-25A8-77065AB06ACA}"/>
                </a:ext>
              </a:extLst>
            </p:cNvPr>
            <p:cNvSpPr/>
            <p:nvPr/>
          </p:nvSpPr>
          <p:spPr>
            <a:xfrm>
              <a:off x="1040039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60" name="TextBox 40">
              <a:extLst>
                <a:ext uri="{FF2B5EF4-FFF2-40B4-BE49-F238E27FC236}">
                  <a16:creationId xmlns:a16="http://schemas.microsoft.com/office/drawing/2014/main" id="{204D62CE-217E-EA19-8720-6FE4CB20B135}"/>
                </a:ext>
              </a:extLst>
            </p:cNvPr>
            <p:cNvSpPr txBox="1"/>
            <p:nvPr/>
          </p:nvSpPr>
          <p:spPr>
            <a:xfrm>
              <a:off x="1982385" y="341459"/>
              <a:ext cx="1269679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 ITS</a:t>
              </a:r>
            </a:p>
          </p:txBody>
        </p:sp>
        <p:sp>
          <p:nvSpPr>
            <p:cNvPr id="61" name="TextBox 41">
              <a:extLst>
                <a:ext uri="{FF2B5EF4-FFF2-40B4-BE49-F238E27FC236}">
                  <a16:creationId xmlns:a16="http://schemas.microsoft.com/office/drawing/2014/main" id="{9C47A04D-97DE-B6D7-3121-23CEF426F0D4}"/>
                </a:ext>
              </a:extLst>
            </p:cNvPr>
            <p:cNvSpPr txBox="1"/>
            <p:nvPr/>
          </p:nvSpPr>
          <p:spPr>
            <a:xfrm>
              <a:off x="5658233" y="273408"/>
              <a:ext cx="1749700" cy="32102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002"/>
                </a:lnSpc>
                <a:spcBef>
                  <a:spcPct val="0"/>
                </a:spcBef>
              </a:pPr>
              <a:r>
                <a:rPr lang="en-US" sz="1430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 its.ac.id/</a:t>
              </a:r>
              <a:r>
                <a:rPr lang="en-US" sz="1430" dirty="0" err="1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</a:t>
              </a:r>
              <a:endParaRPr lang="en-US" sz="1430" dirty="0">
                <a:solidFill>
                  <a:srgbClr val="0070C0"/>
                </a:solidFill>
                <a:latin typeface="+mj-lt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62" name="Freeform 42">
              <a:extLst>
                <a:ext uri="{FF2B5EF4-FFF2-40B4-BE49-F238E27FC236}">
                  <a16:creationId xmlns:a16="http://schemas.microsoft.com/office/drawing/2014/main" id="{2E60E083-8BB8-02DD-2432-DE3A96C4F45E}"/>
                </a:ext>
              </a:extLst>
            </p:cNvPr>
            <p:cNvSpPr/>
            <p:nvPr/>
          </p:nvSpPr>
          <p:spPr>
            <a:xfrm>
              <a:off x="522779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5" y="0"/>
                  </a:lnTo>
                  <a:lnTo>
                    <a:pt x="379645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sp>
        <p:nvSpPr>
          <p:cNvPr id="25" name="TextBox 46">
            <a:extLst>
              <a:ext uri="{FF2B5EF4-FFF2-40B4-BE49-F238E27FC236}">
                <a16:creationId xmlns:a16="http://schemas.microsoft.com/office/drawing/2014/main" id="{FF964A65-1E6D-89B3-04B4-EB75F642BB30}"/>
              </a:ext>
            </a:extLst>
          </p:cNvPr>
          <p:cNvSpPr txBox="1"/>
          <p:nvPr/>
        </p:nvSpPr>
        <p:spPr>
          <a:xfrm>
            <a:off x="11934825" y="590550"/>
            <a:ext cx="5581650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677"/>
              </a:lnSpc>
            </a:pP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Institut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Teknologi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Sepuluh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Nopember</a:t>
            </a:r>
            <a:r>
              <a:rPr lang="en-US" sz="2250" dirty="0">
                <a:solidFill>
                  <a:srgbClr val="000000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</a:p>
        </p:txBody>
      </p:sp>
      <p:grpSp>
        <p:nvGrpSpPr>
          <p:cNvPr id="24" name="Group 33">
            <a:extLst>
              <a:ext uri="{FF2B5EF4-FFF2-40B4-BE49-F238E27FC236}">
                <a16:creationId xmlns:a16="http://schemas.microsoft.com/office/drawing/2014/main" id="{47F7A115-C1DF-CF06-47C7-F3D8D6F31B74}"/>
              </a:ext>
            </a:extLst>
          </p:cNvPr>
          <p:cNvGrpSpPr/>
          <p:nvPr/>
        </p:nvGrpSpPr>
        <p:grpSpPr>
          <a:xfrm>
            <a:off x="441712" y="383177"/>
            <a:ext cx="7645620" cy="774188"/>
            <a:chOff x="0" y="0"/>
            <a:chExt cx="11960594" cy="1211118"/>
          </a:xfrm>
        </p:grpSpPr>
        <p:grpSp>
          <p:nvGrpSpPr>
            <p:cNvPr id="26" name="Group 34">
              <a:extLst>
                <a:ext uri="{FF2B5EF4-FFF2-40B4-BE49-F238E27FC236}">
                  <a16:creationId xmlns:a16="http://schemas.microsoft.com/office/drawing/2014/main" id="{7251BA97-B6EC-1876-06BA-98AFF0453EC7}"/>
                </a:ext>
              </a:extLst>
            </p:cNvPr>
            <p:cNvGrpSpPr/>
            <p:nvPr/>
          </p:nvGrpSpPr>
          <p:grpSpPr>
            <a:xfrm>
              <a:off x="74905" y="44636"/>
              <a:ext cx="11885689" cy="1166482"/>
              <a:chOff x="0" y="0"/>
              <a:chExt cx="2044816" cy="200682"/>
            </a:xfrm>
          </p:grpSpPr>
          <p:sp>
            <p:nvSpPr>
              <p:cNvPr id="34" name="Freeform 35">
                <a:extLst>
                  <a:ext uri="{FF2B5EF4-FFF2-40B4-BE49-F238E27FC236}">
                    <a16:creationId xmlns:a16="http://schemas.microsoft.com/office/drawing/2014/main" id="{C77FB6A0-9091-489B-2690-7BD389A567CD}"/>
                  </a:ext>
                </a:extLst>
              </p:cNvPr>
              <p:cNvSpPr/>
              <p:nvPr/>
            </p:nvSpPr>
            <p:spPr>
              <a:xfrm>
                <a:off x="0" y="0"/>
                <a:ext cx="2044816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44816" h="200682">
                    <a:moveTo>
                      <a:pt x="100341" y="0"/>
                    </a:moveTo>
                    <a:lnTo>
                      <a:pt x="1944475" y="0"/>
                    </a:lnTo>
                    <a:cubicBezTo>
                      <a:pt x="1999892" y="0"/>
                      <a:pt x="2044816" y="44924"/>
                      <a:pt x="2044816" y="100341"/>
                    </a:cubicBezTo>
                    <a:lnTo>
                      <a:pt x="2044816" y="100341"/>
                    </a:lnTo>
                    <a:cubicBezTo>
                      <a:pt x="2044816" y="126953"/>
                      <a:pt x="2034245" y="152475"/>
                      <a:pt x="2015427" y="171293"/>
                    </a:cubicBezTo>
                    <a:cubicBezTo>
                      <a:pt x="1996610" y="190110"/>
                      <a:pt x="1971088" y="200682"/>
                      <a:pt x="1944475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35" name="TextBox 36">
                <a:extLst>
                  <a:ext uri="{FF2B5EF4-FFF2-40B4-BE49-F238E27FC236}">
                    <a16:creationId xmlns:a16="http://schemas.microsoft.com/office/drawing/2014/main" id="{A8AF0A5C-FB01-830E-7729-A0F3C681BBE2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44816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27" name="Group 37">
              <a:extLst>
                <a:ext uri="{FF2B5EF4-FFF2-40B4-BE49-F238E27FC236}">
                  <a16:creationId xmlns:a16="http://schemas.microsoft.com/office/drawing/2014/main" id="{09A2D2FC-1450-9AD3-3741-4C82FD748D05}"/>
                </a:ext>
              </a:extLst>
            </p:cNvPr>
            <p:cNvGrpSpPr/>
            <p:nvPr/>
          </p:nvGrpSpPr>
          <p:grpSpPr>
            <a:xfrm>
              <a:off x="0" y="0"/>
              <a:ext cx="11960594" cy="1166482"/>
              <a:chOff x="0" y="0"/>
              <a:chExt cx="2057703" cy="200682"/>
            </a:xfrm>
          </p:grpSpPr>
          <p:sp>
            <p:nvSpPr>
              <p:cNvPr id="32" name="Freeform 38">
                <a:extLst>
                  <a:ext uri="{FF2B5EF4-FFF2-40B4-BE49-F238E27FC236}">
                    <a16:creationId xmlns:a16="http://schemas.microsoft.com/office/drawing/2014/main" id="{276FA9A9-4784-D302-D7F9-36589CEA666C}"/>
                  </a:ext>
                </a:extLst>
              </p:cNvPr>
              <p:cNvSpPr/>
              <p:nvPr/>
            </p:nvSpPr>
            <p:spPr>
              <a:xfrm>
                <a:off x="0" y="0"/>
                <a:ext cx="2057703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57703" h="200682">
                    <a:moveTo>
                      <a:pt x="100341" y="0"/>
                    </a:moveTo>
                    <a:lnTo>
                      <a:pt x="1957362" y="0"/>
                    </a:lnTo>
                    <a:cubicBezTo>
                      <a:pt x="1983974" y="0"/>
                      <a:pt x="2009496" y="10572"/>
                      <a:pt x="2028314" y="29389"/>
                    </a:cubicBezTo>
                    <a:cubicBezTo>
                      <a:pt x="2047131" y="48207"/>
                      <a:pt x="2057703" y="73729"/>
                      <a:pt x="2057703" y="100341"/>
                    </a:cubicBezTo>
                    <a:lnTo>
                      <a:pt x="2057703" y="100341"/>
                    </a:lnTo>
                    <a:cubicBezTo>
                      <a:pt x="2057703" y="155758"/>
                      <a:pt x="2012779" y="200682"/>
                      <a:pt x="1957362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33" name="TextBox 39">
                <a:extLst>
                  <a:ext uri="{FF2B5EF4-FFF2-40B4-BE49-F238E27FC236}">
                    <a16:creationId xmlns:a16="http://schemas.microsoft.com/office/drawing/2014/main" id="{67E3EC57-F118-481A-B2EF-D21ACA6B20D9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57703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28" name="Freeform 40">
              <a:extLst>
                <a:ext uri="{FF2B5EF4-FFF2-40B4-BE49-F238E27FC236}">
                  <a16:creationId xmlns:a16="http://schemas.microsoft.com/office/drawing/2014/main" id="{821E560D-07F6-8550-8826-15B59C63305C}"/>
                </a:ext>
              </a:extLst>
            </p:cNvPr>
            <p:cNvSpPr/>
            <p:nvPr/>
          </p:nvSpPr>
          <p:spPr>
            <a:xfrm>
              <a:off x="8354967" y="170064"/>
              <a:ext cx="975049" cy="826354"/>
            </a:xfrm>
            <a:custGeom>
              <a:avLst/>
              <a:gdLst/>
              <a:ahLst/>
              <a:cxnLst/>
              <a:rect l="l" t="t" r="r" b="b"/>
              <a:pathLst>
                <a:path w="975049" h="826354">
                  <a:moveTo>
                    <a:pt x="0" y="0"/>
                  </a:moveTo>
                  <a:lnTo>
                    <a:pt x="975049" y="0"/>
                  </a:lnTo>
                  <a:lnTo>
                    <a:pt x="975049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9" name="Freeform 41">
              <a:extLst>
                <a:ext uri="{FF2B5EF4-FFF2-40B4-BE49-F238E27FC236}">
                  <a16:creationId xmlns:a16="http://schemas.microsoft.com/office/drawing/2014/main" id="{76DCBCB8-346A-1FD1-9B5B-AD82FAFAD3CE}"/>
                </a:ext>
              </a:extLst>
            </p:cNvPr>
            <p:cNvSpPr/>
            <p:nvPr/>
          </p:nvSpPr>
          <p:spPr>
            <a:xfrm>
              <a:off x="484641" y="170064"/>
              <a:ext cx="5758942" cy="826354"/>
            </a:xfrm>
            <a:custGeom>
              <a:avLst/>
              <a:gdLst/>
              <a:ahLst/>
              <a:cxnLst/>
              <a:rect l="l" t="t" r="r" b="b"/>
              <a:pathLst>
                <a:path w="5758942" h="826354">
                  <a:moveTo>
                    <a:pt x="0" y="0"/>
                  </a:moveTo>
                  <a:lnTo>
                    <a:pt x="5758942" y="0"/>
                  </a:lnTo>
                  <a:lnTo>
                    <a:pt x="5758942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 l="-899" t="-5640" r="-629" b="-5013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0" name="Freeform 42">
              <a:extLst>
                <a:ext uri="{FF2B5EF4-FFF2-40B4-BE49-F238E27FC236}">
                  <a16:creationId xmlns:a16="http://schemas.microsoft.com/office/drawing/2014/main" id="{C87BD20C-1202-88E7-4723-DD7649FB7A1D}"/>
                </a:ext>
              </a:extLst>
            </p:cNvPr>
            <p:cNvSpPr/>
            <p:nvPr/>
          </p:nvSpPr>
          <p:spPr>
            <a:xfrm>
              <a:off x="6520912" y="170064"/>
              <a:ext cx="1554851" cy="826354"/>
            </a:xfrm>
            <a:custGeom>
              <a:avLst/>
              <a:gdLst/>
              <a:ahLst/>
              <a:cxnLst/>
              <a:rect l="l" t="t" r="r" b="b"/>
              <a:pathLst>
                <a:path w="1554851" h="826354">
                  <a:moveTo>
                    <a:pt x="0" y="0"/>
                  </a:moveTo>
                  <a:lnTo>
                    <a:pt x="1554850" y="0"/>
                  </a:lnTo>
                  <a:lnTo>
                    <a:pt x="1554850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1" name="Freeform 43">
              <a:extLst>
                <a:ext uri="{FF2B5EF4-FFF2-40B4-BE49-F238E27FC236}">
                  <a16:creationId xmlns:a16="http://schemas.microsoft.com/office/drawing/2014/main" id="{998A06D8-1AF0-FBDC-4D23-0CCDB2A8296E}"/>
                </a:ext>
              </a:extLst>
            </p:cNvPr>
            <p:cNvSpPr/>
            <p:nvPr/>
          </p:nvSpPr>
          <p:spPr>
            <a:xfrm>
              <a:off x="9589910" y="170064"/>
              <a:ext cx="1886265" cy="869687"/>
            </a:xfrm>
            <a:custGeom>
              <a:avLst/>
              <a:gdLst/>
              <a:ahLst/>
              <a:cxnLst/>
              <a:rect l="l" t="t" r="r" b="b"/>
              <a:pathLst>
                <a:path w="1886265" h="869687">
                  <a:moveTo>
                    <a:pt x="0" y="0"/>
                  </a:moveTo>
                  <a:lnTo>
                    <a:pt x="1886265" y="0"/>
                  </a:lnTo>
                  <a:lnTo>
                    <a:pt x="1886265" y="869687"/>
                  </a:lnTo>
                  <a:lnTo>
                    <a:pt x="0" y="8696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 l="-4624" t="-8357" r="-4624" b="-24166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</p:spTree>
    <p:extLst>
      <p:ext uri="{BB962C8B-B14F-4D97-AF65-F5344CB8AC3E}">
        <p14:creationId xmlns:p14="http://schemas.microsoft.com/office/powerpoint/2010/main" val="112893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 descr="preencoded.png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3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4657725"/>
            <a:ext cx="11459870" cy="5629275"/>
            <a:chOff x="0" y="0"/>
            <a:chExt cx="15279827" cy="7505700"/>
          </a:xfrm>
        </p:grpSpPr>
        <p:sp>
          <p:nvSpPr>
            <p:cNvPr id="5" name="Freeform 5" descr="preencoded.png"/>
            <p:cNvSpPr/>
            <p:nvPr/>
          </p:nvSpPr>
          <p:spPr>
            <a:xfrm>
              <a:off x="0" y="0"/>
              <a:ext cx="15279878" cy="7505700"/>
            </a:xfrm>
            <a:custGeom>
              <a:avLst/>
              <a:gdLst/>
              <a:ahLst/>
              <a:cxnLst/>
              <a:rect l="l" t="t" r="r" b="b"/>
              <a:pathLst>
                <a:path w="15279878" h="7505700">
                  <a:moveTo>
                    <a:pt x="0" y="0"/>
                  </a:moveTo>
                  <a:lnTo>
                    <a:pt x="15279878" y="0"/>
                  </a:lnTo>
                  <a:lnTo>
                    <a:pt x="15279878" y="7505700"/>
                  </a:lnTo>
                  <a:lnTo>
                    <a:pt x="0" y="75057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29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7629525"/>
            <a:ext cx="18288000" cy="2657475"/>
            <a:chOff x="0" y="0"/>
            <a:chExt cx="24384000" cy="3543300"/>
          </a:xfrm>
        </p:grpSpPr>
        <p:sp>
          <p:nvSpPr>
            <p:cNvPr id="7" name="Freeform 7" descr="preencoded.png"/>
            <p:cNvSpPr/>
            <p:nvPr/>
          </p:nvSpPr>
          <p:spPr>
            <a:xfrm>
              <a:off x="0" y="0"/>
              <a:ext cx="24384000" cy="3543300"/>
            </a:xfrm>
            <a:custGeom>
              <a:avLst/>
              <a:gdLst/>
              <a:ahLst/>
              <a:cxnLst/>
              <a:rect l="l" t="t" r="r" b="b"/>
              <a:pathLst>
                <a:path w="24384000" h="3543300">
                  <a:moveTo>
                    <a:pt x="0" y="0"/>
                  </a:moveTo>
                  <a:lnTo>
                    <a:pt x="24384000" y="0"/>
                  </a:lnTo>
                  <a:lnTo>
                    <a:pt x="24384000" y="3543300"/>
                  </a:lnTo>
                  <a:lnTo>
                    <a:pt x="0" y="3543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77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0"/>
            <a:ext cx="18288000" cy="2657475"/>
            <a:chOff x="0" y="0"/>
            <a:chExt cx="24384000" cy="3543300"/>
          </a:xfrm>
        </p:grpSpPr>
        <p:sp>
          <p:nvSpPr>
            <p:cNvPr id="9" name="Freeform 9" descr="preencoded.png"/>
            <p:cNvSpPr/>
            <p:nvPr/>
          </p:nvSpPr>
          <p:spPr>
            <a:xfrm>
              <a:off x="0" y="0"/>
              <a:ext cx="24384000" cy="3543300"/>
            </a:xfrm>
            <a:custGeom>
              <a:avLst/>
              <a:gdLst/>
              <a:ahLst/>
              <a:cxnLst/>
              <a:rect l="l" t="t" r="r" b="b"/>
              <a:pathLst>
                <a:path w="24384000" h="3543300">
                  <a:moveTo>
                    <a:pt x="0" y="0"/>
                  </a:moveTo>
                  <a:lnTo>
                    <a:pt x="24384000" y="0"/>
                  </a:lnTo>
                  <a:lnTo>
                    <a:pt x="24384000" y="3543300"/>
                  </a:lnTo>
                  <a:lnTo>
                    <a:pt x="0" y="3543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77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0" y="0"/>
            <a:ext cx="18288000" cy="6398924"/>
            <a:chOff x="0" y="0"/>
            <a:chExt cx="24384000" cy="8531898"/>
          </a:xfrm>
        </p:grpSpPr>
        <p:sp>
          <p:nvSpPr>
            <p:cNvPr id="11" name="Freeform 11" descr="preencoded.png"/>
            <p:cNvSpPr/>
            <p:nvPr/>
          </p:nvSpPr>
          <p:spPr>
            <a:xfrm>
              <a:off x="0" y="0"/>
              <a:ext cx="24384000" cy="8531860"/>
            </a:xfrm>
            <a:custGeom>
              <a:avLst/>
              <a:gdLst/>
              <a:ahLst/>
              <a:cxnLst/>
              <a:rect l="l" t="t" r="r" b="b"/>
              <a:pathLst>
                <a:path w="24384000" h="8531860">
                  <a:moveTo>
                    <a:pt x="0" y="0"/>
                  </a:moveTo>
                  <a:lnTo>
                    <a:pt x="24384000" y="0"/>
                  </a:lnTo>
                  <a:lnTo>
                    <a:pt x="24384000" y="8531860"/>
                  </a:lnTo>
                  <a:lnTo>
                    <a:pt x="0" y="8531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b="-154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3777787" y="3829050"/>
            <a:ext cx="10751476" cy="1709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63"/>
              </a:lnSpc>
            </a:pPr>
            <a:r>
              <a:rPr lang="en-US" sz="11250" b="1" dirty="0">
                <a:solidFill>
                  <a:srgbClr val="FFFFFF"/>
                </a:solidFill>
                <a:latin typeface="Work Sans Bold"/>
                <a:ea typeface="Work Sans Bold"/>
                <a:cs typeface="Work Sans Bold"/>
                <a:sym typeface="Work Sans Bold"/>
              </a:rPr>
              <a:t>TERIMA KASIH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7556461" y="9696431"/>
            <a:ext cx="617153" cy="2276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39"/>
              </a:lnSpc>
            </a:pPr>
            <a:r>
              <a:rPr lang="en-US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r>
          </a:p>
        </p:txBody>
      </p:sp>
      <p:grpSp>
        <p:nvGrpSpPr>
          <p:cNvPr id="41" name="Group 30">
            <a:extLst>
              <a:ext uri="{FF2B5EF4-FFF2-40B4-BE49-F238E27FC236}">
                <a16:creationId xmlns:a16="http://schemas.microsoft.com/office/drawing/2014/main" id="{39486F1E-51ED-6797-38E5-A6E12B2424A6}"/>
              </a:ext>
            </a:extLst>
          </p:cNvPr>
          <p:cNvGrpSpPr/>
          <p:nvPr/>
        </p:nvGrpSpPr>
        <p:grpSpPr>
          <a:xfrm>
            <a:off x="-350607" y="9410700"/>
            <a:ext cx="9973109" cy="638175"/>
            <a:chOff x="0" y="0"/>
            <a:chExt cx="13297479" cy="850900"/>
          </a:xfrm>
        </p:grpSpPr>
        <p:grpSp>
          <p:nvGrpSpPr>
            <p:cNvPr id="42" name="Group 31">
              <a:extLst>
                <a:ext uri="{FF2B5EF4-FFF2-40B4-BE49-F238E27FC236}">
                  <a16:creationId xmlns:a16="http://schemas.microsoft.com/office/drawing/2014/main" id="{4C8B9E2A-284B-FE94-FAB3-ECDC5A8E6AD7}"/>
                </a:ext>
              </a:extLst>
            </p:cNvPr>
            <p:cNvGrpSpPr/>
            <p:nvPr/>
          </p:nvGrpSpPr>
          <p:grpSpPr>
            <a:xfrm>
              <a:off x="0" y="0"/>
              <a:ext cx="13297479" cy="850900"/>
              <a:chOff x="0" y="0"/>
              <a:chExt cx="2626663" cy="168079"/>
            </a:xfrm>
          </p:grpSpPr>
          <p:sp>
            <p:nvSpPr>
              <p:cNvPr id="52" name="Freeform 32">
                <a:extLst>
                  <a:ext uri="{FF2B5EF4-FFF2-40B4-BE49-F238E27FC236}">
                    <a16:creationId xmlns:a16="http://schemas.microsoft.com/office/drawing/2014/main" id="{CCB616A3-4198-EF8F-CB38-BE106BB8A498}"/>
                  </a:ext>
                </a:extLst>
              </p:cNvPr>
              <p:cNvSpPr/>
              <p:nvPr/>
            </p:nvSpPr>
            <p:spPr>
              <a:xfrm>
                <a:off x="0" y="0"/>
                <a:ext cx="2626663" cy="168079"/>
              </a:xfrm>
              <a:custGeom>
                <a:avLst/>
                <a:gdLst/>
                <a:ahLst/>
                <a:cxnLst/>
                <a:rect l="l" t="t" r="r" b="b"/>
                <a:pathLst>
                  <a:path w="2626663" h="168079">
                    <a:moveTo>
                      <a:pt x="26394" y="0"/>
                    </a:moveTo>
                    <a:lnTo>
                      <a:pt x="2600269" y="0"/>
                    </a:lnTo>
                    <a:cubicBezTo>
                      <a:pt x="2614846" y="0"/>
                      <a:pt x="2626663" y="11817"/>
                      <a:pt x="2626663" y="26394"/>
                    </a:cubicBezTo>
                    <a:lnTo>
                      <a:pt x="2626663" y="141686"/>
                    </a:lnTo>
                    <a:cubicBezTo>
                      <a:pt x="2626663" y="148685"/>
                      <a:pt x="2623882" y="155399"/>
                      <a:pt x="2618932" y="160349"/>
                    </a:cubicBezTo>
                    <a:cubicBezTo>
                      <a:pt x="2613982" y="165298"/>
                      <a:pt x="2607269" y="168079"/>
                      <a:pt x="2600269" y="168079"/>
                    </a:cubicBezTo>
                    <a:lnTo>
                      <a:pt x="26394" y="168079"/>
                    </a:lnTo>
                    <a:cubicBezTo>
                      <a:pt x="19394" y="168079"/>
                      <a:pt x="12680" y="165298"/>
                      <a:pt x="7730" y="160349"/>
                    </a:cubicBezTo>
                    <a:cubicBezTo>
                      <a:pt x="2781" y="155399"/>
                      <a:pt x="0" y="148685"/>
                      <a:pt x="0" y="141686"/>
                    </a:cubicBezTo>
                    <a:lnTo>
                      <a:pt x="0" y="26394"/>
                    </a:lnTo>
                    <a:cubicBezTo>
                      <a:pt x="0" y="19394"/>
                      <a:pt x="2781" y="12680"/>
                      <a:pt x="7730" y="7730"/>
                    </a:cubicBezTo>
                    <a:cubicBezTo>
                      <a:pt x="12680" y="2781"/>
                      <a:pt x="19394" y="0"/>
                      <a:pt x="26394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3" name="TextBox 33">
                <a:extLst>
                  <a:ext uri="{FF2B5EF4-FFF2-40B4-BE49-F238E27FC236}">
                    <a16:creationId xmlns:a16="http://schemas.microsoft.com/office/drawing/2014/main" id="{8C003316-95BF-ADCE-161E-CDB7BE6FDF3D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2626663" cy="1776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77"/>
                  </a:lnSpc>
                </a:pPr>
                <a:endParaRPr/>
              </a:p>
            </p:txBody>
          </p:sp>
        </p:grpSp>
        <p:sp>
          <p:nvSpPr>
            <p:cNvPr id="43" name="AutoShape 34">
              <a:extLst>
                <a:ext uri="{FF2B5EF4-FFF2-40B4-BE49-F238E27FC236}">
                  <a16:creationId xmlns:a16="http://schemas.microsoft.com/office/drawing/2014/main" id="{7DF9FBF3-6E5C-4232-7F2D-5E6E69CD2BB4}"/>
                </a:ext>
              </a:extLst>
            </p:cNvPr>
            <p:cNvSpPr/>
            <p:nvPr/>
          </p:nvSpPr>
          <p:spPr>
            <a:xfrm flipV="1">
              <a:off x="7552484" y="452392"/>
              <a:ext cx="4575350" cy="7802"/>
            </a:xfrm>
            <a:prstGeom prst="line">
              <a:avLst/>
            </a:prstGeom>
            <a:ln w="25400" cap="flat">
              <a:solidFill>
                <a:srgbClr val="0070C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ID"/>
            </a:p>
          </p:txBody>
        </p:sp>
        <p:sp>
          <p:nvSpPr>
            <p:cNvPr id="44" name="Freeform 35">
              <a:extLst>
                <a:ext uri="{FF2B5EF4-FFF2-40B4-BE49-F238E27FC236}">
                  <a16:creationId xmlns:a16="http://schemas.microsoft.com/office/drawing/2014/main" id="{1E2ECD5F-D10C-FD64-A3F3-F073C8E5C225}"/>
                </a:ext>
              </a:extLst>
            </p:cNvPr>
            <p:cNvSpPr/>
            <p:nvPr/>
          </p:nvSpPr>
          <p:spPr>
            <a:xfrm>
              <a:off x="151384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45" name="TextBox 36">
              <a:extLst>
                <a:ext uri="{FF2B5EF4-FFF2-40B4-BE49-F238E27FC236}">
                  <a16:creationId xmlns:a16="http://schemas.microsoft.com/office/drawing/2014/main" id="{B2BA15BD-9E14-95AC-4DE3-25CA9CB57ED6}"/>
                </a:ext>
              </a:extLst>
            </p:cNvPr>
            <p:cNvSpPr txBox="1"/>
            <p:nvPr/>
          </p:nvSpPr>
          <p:spPr>
            <a:xfrm>
              <a:off x="4134112" y="341459"/>
              <a:ext cx="1017477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its_drpm   </a:t>
              </a:r>
            </a:p>
          </p:txBody>
        </p:sp>
        <p:sp>
          <p:nvSpPr>
            <p:cNvPr id="46" name="Freeform 37">
              <a:extLst>
                <a:ext uri="{FF2B5EF4-FFF2-40B4-BE49-F238E27FC236}">
                  <a16:creationId xmlns:a16="http://schemas.microsoft.com/office/drawing/2014/main" id="{67F2EF0C-0897-E257-B6FB-7D9C025551CA}"/>
                </a:ext>
              </a:extLst>
            </p:cNvPr>
            <p:cNvSpPr/>
            <p:nvPr/>
          </p:nvSpPr>
          <p:spPr>
            <a:xfrm rot="5400000">
              <a:off x="12510713" y="148296"/>
              <a:ext cx="139058" cy="554217"/>
            </a:xfrm>
            <a:custGeom>
              <a:avLst/>
              <a:gdLst/>
              <a:ahLst/>
              <a:cxnLst/>
              <a:rect l="l" t="t" r="r" b="b"/>
              <a:pathLst>
                <a:path w="139058" h="554217">
                  <a:moveTo>
                    <a:pt x="0" y="0"/>
                  </a:moveTo>
                  <a:lnTo>
                    <a:pt x="139057" y="0"/>
                  </a:lnTo>
                  <a:lnTo>
                    <a:pt x="139057" y="554217"/>
                  </a:lnTo>
                  <a:lnTo>
                    <a:pt x="0" y="5542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t="-181" b="-181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47" name="Freeform 38">
              <a:extLst>
                <a:ext uri="{FF2B5EF4-FFF2-40B4-BE49-F238E27FC236}">
                  <a16:creationId xmlns:a16="http://schemas.microsoft.com/office/drawing/2014/main" id="{81EA48A1-F484-1591-7895-FFCB637B4B74}"/>
                </a:ext>
              </a:extLst>
            </p:cNvPr>
            <p:cNvSpPr/>
            <p:nvPr/>
          </p:nvSpPr>
          <p:spPr>
            <a:xfrm>
              <a:off x="3701264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48" name="Freeform 39">
              <a:extLst>
                <a:ext uri="{FF2B5EF4-FFF2-40B4-BE49-F238E27FC236}">
                  <a16:creationId xmlns:a16="http://schemas.microsoft.com/office/drawing/2014/main" id="{C68B7316-920E-24AE-DFB9-5337757DADC8}"/>
                </a:ext>
              </a:extLst>
            </p:cNvPr>
            <p:cNvSpPr/>
            <p:nvPr/>
          </p:nvSpPr>
          <p:spPr>
            <a:xfrm>
              <a:off x="1040039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6" y="0"/>
                  </a:lnTo>
                  <a:lnTo>
                    <a:pt x="379646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49" name="TextBox 40">
              <a:extLst>
                <a:ext uri="{FF2B5EF4-FFF2-40B4-BE49-F238E27FC236}">
                  <a16:creationId xmlns:a16="http://schemas.microsoft.com/office/drawing/2014/main" id="{425EA914-8440-FE8F-F5ED-81D4B7D994B6}"/>
                </a:ext>
              </a:extLst>
            </p:cNvPr>
            <p:cNvSpPr txBox="1"/>
            <p:nvPr/>
          </p:nvSpPr>
          <p:spPr>
            <a:xfrm>
              <a:off x="1982385" y="341459"/>
              <a:ext cx="1269679" cy="2439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356"/>
                </a:lnSpc>
              </a:pPr>
              <a:r>
                <a:rPr lang="en-US" sz="1428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 ITS</a:t>
              </a:r>
            </a:p>
          </p:txBody>
        </p:sp>
        <p:sp>
          <p:nvSpPr>
            <p:cNvPr id="50" name="TextBox 41">
              <a:extLst>
                <a:ext uri="{FF2B5EF4-FFF2-40B4-BE49-F238E27FC236}">
                  <a16:creationId xmlns:a16="http://schemas.microsoft.com/office/drawing/2014/main" id="{4856D9A4-A5CD-55A7-DF34-582B40B2B1E2}"/>
                </a:ext>
              </a:extLst>
            </p:cNvPr>
            <p:cNvSpPr txBox="1"/>
            <p:nvPr/>
          </p:nvSpPr>
          <p:spPr>
            <a:xfrm>
              <a:off x="5658233" y="273408"/>
              <a:ext cx="1749700" cy="32102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002"/>
                </a:lnSpc>
                <a:spcBef>
                  <a:spcPct val="0"/>
                </a:spcBef>
              </a:pPr>
              <a:r>
                <a:rPr lang="en-US" sz="1430" dirty="0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 its.ac.id/</a:t>
              </a:r>
              <a:r>
                <a:rPr lang="en-US" sz="1430" dirty="0" err="1">
                  <a:solidFill>
                    <a:srgbClr val="0070C0"/>
                  </a:solidFill>
                  <a:latin typeface="+mj-lt"/>
                  <a:ea typeface="Raleway"/>
                  <a:cs typeface="Raleway"/>
                  <a:sym typeface="Raleway"/>
                </a:rPr>
                <a:t>drpm</a:t>
              </a:r>
              <a:endParaRPr lang="en-US" sz="1430" dirty="0">
                <a:solidFill>
                  <a:srgbClr val="0070C0"/>
                </a:solidFill>
                <a:latin typeface="+mj-lt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51" name="Freeform 42">
              <a:extLst>
                <a:ext uri="{FF2B5EF4-FFF2-40B4-BE49-F238E27FC236}">
                  <a16:creationId xmlns:a16="http://schemas.microsoft.com/office/drawing/2014/main" id="{53F7AEE9-3425-EF71-B712-27C738B435C1}"/>
                </a:ext>
              </a:extLst>
            </p:cNvPr>
            <p:cNvSpPr/>
            <p:nvPr/>
          </p:nvSpPr>
          <p:spPr>
            <a:xfrm>
              <a:off x="5227790" y="235627"/>
              <a:ext cx="379646" cy="379646"/>
            </a:xfrm>
            <a:custGeom>
              <a:avLst/>
              <a:gdLst/>
              <a:ahLst/>
              <a:cxnLst/>
              <a:rect l="l" t="t" r="r" b="b"/>
              <a:pathLst>
                <a:path w="379646" h="379646">
                  <a:moveTo>
                    <a:pt x="0" y="0"/>
                  </a:moveTo>
                  <a:lnTo>
                    <a:pt x="379645" y="0"/>
                  </a:lnTo>
                  <a:lnTo>
                    <a:pt x="379645" y="379646"/>
                  </a:lnTo>
                  <a:lnTo>
                    <a:pt x="0" y="3796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  <p:sp>
        <p:nvSpPr>
          <p:cNvPr id="13" name="TextBox 46">
            <a:extLst>
              <a:ext uri="{FF2B5EF4-FFF2-40B4-BE49-F238E27FC236}">
                <a16:creationId xmlns:a16="http://schemas.microsoft.com/office/drawing/2014/main" id="{58939CC2-12BC-A18B-5A83-58F7DEF9216D}"/>
              </a:ext>
            </a:extLst>
          </p:cNvPr>
          <p:cNvSpPr txBox="1"/>
          <p:nvPr/>
        </p:nvSpPr>
        <p:spPr>
          <a:xfrm>
            <a:off x="11934825" y="590550"/>
            <a:ext cx="5581650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677"/>
              </a:lnSpc>
            </a:pPr>
            <a:r>
              <a:rPr lang="en-US" sz="2250" dirty="0" err="1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Institut</a:t>
            </a:r>
            <a:r>
              <a:rPr lang="en-US" sz="2250" dirty="0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Teknologi</a:t>
            </a:r>
            <a:r>
              <a:rPr lang="en-US" sz="2250" dirty="0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Sepuluh</a:t>
            </a:r>
            <a:r>
              <a:rPr lang="en-US" sz="2250" dirty="0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  <a:r>
              <a:rPr lang="en-US" sz="2250" dirty="0" err="1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Nopember</a:t>
            </a:r>
            <a:r>
              <a:rPr lang="en-US" sz="2250" dirty="0">
                <a:solidFill>
                  <a:schemeClr val="bg1"/>
                </a:solidFill>
                <a:latin typeface="+mj-lt"/>
                <a:ea typeface="Work Sans"/>
                <a:cs typeface="Work Sans"/>
                <a:sym typeface="Work Sans"/>
              </a:rPr>
              <a:t> </a:t>
            </a:r>
          </a:p>
        </p:txBody>
      </p:sp>
      <p:grpSp>
        <p:nvGrpSpPr>
          <p:cNvPr id="12" name="Group 33">
            <a:extLst>
              <a:ext uri="{FF2B5EF4-FFF2-40B4-BE49-F238E27FC236}">
                <a16:creationId xmlns:a16="http://schemas.microsoft.com/office/drawing/2014/main" id="{BBE5BE18-D151-4775-DFB8-23394565730F}"/>
              </a:ext>
            </a:extLst>
          </p:cNvPr>
          <p:cNvGrpSpPr/>
          <p:nvPr/>
        </p:nvGrpSpPr>
        <p:grpSpPr>
          <a:xfrm>
            <a:off x="441712" y="383177"/>
            <a:ext cx="7645620" cy="774188"/>
            <a:chOff x="0" y="0"/>
            <a:chExt cx="11960594" cy="1211118"/>
          </a:xfrm>
        </p:grpSpPr>
        <p:grpSp>
          <p:nvGrpSpPr>
            <p:cNvPr id="15" name="Group 34">
              <a:extLst>
                <a:ext uri="{FF2B5EF4-FFF2-40B4-BE49-F238E27FC236}">
                  <a16:creationId xmlns:a16="http://schemas.microsoft.com/office/drawing/2014/main" id="{D2323AFC-F5D0-BA1A-BEEF-F15FB2454EFD}"/>
                </a:ext>
              </a:extLst>
            </p:cNvPr>
            <p:cNvGrpSpPr/>
            <p:nvPr/>
          </p:nvGrpSpPr>
          <p:grpSpPr>
            <a:xfrm>
              <a:off x="74905" y="44636"/>
              <a:ext cx="11885689" cy="1166482"/>
              <a:chOff x="0" y="0"/>
              <a:chExt cx="2044816" cy="200682"/>
            </a:xfrm>
          </p:grpSpPr>
          <p:sp>
            <p:nvSpPr>
              <p:cNvPr id="34" name="Freeform 35">
                <a:extLst>
                  <a:ext uri="{FF2B5EF4-FFF2-40B4-BE49-F238E27FC236}">
                    <a16:creationId xmlns:a16="http://schemas.microsoft.com/office/drawing/2014/main" id="{1538917C-820C-A9B2-80A0-86B4C260FF4B}"/>
                  </a:ext>
                </a:extLst>
              </p:cNvPr>
              <p:cNvSpPr/>
              <p:nvPr/>
            </p:nvSpPr>
            <p:spPr>
              <a:xfrm>
                <a:off x="0" y="0"/>
                <a:ext cx="2044816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44816" h="200682">
                    <a:moveTo>
                      <a:pt x="100341" y="0"/>
                    </a:moveTo>
                    <a:lnTo>
                      <a:pt x="1944475" y="0"/>
                    </a:lnTo>
                    <a:cubicBezTo>
                      <a:pt x="1999892" y="0"/>
                      <a:pt x="2044816" y="44924"/>
                      <a:pt x="2044816" y="100341"/>
                    </a:cubicBezTo>
                    <a:lnTo>
                      <a:pt x="2044816" y="100341"/>
                    </a:lnTo>
                    <a:cubicBezTo>
                      <a:pt x="2044816" y="126953"/>
                      <a:pt x="2034245" y="152475"/>
                      <a:pt x="2015427" y="171293"/>
                    </a:cubicBezTo>
                    <a:cubicBezTo>
                      <a:pt x="1996610" y="190110"/>
                      <a:pt x="1971088" y="200682"/>
                      <a:pt x="1944475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001E4A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35" name="TextBox 36">
                <a:extLst>
                  <a:ext uri="{FF2B5EF4-FFF2-40B4-BE49-F238E27FC236}">
                    <a16:creationId xmlns:a16="http://schemas.microsoft.com/office/drawing/2014/main" id="{D6C2465A-AB20-0DF6-1675-F053B8F2C228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44816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grpSp>
          <p:nvGrpSpPr>
            <p:cNvPr id="27" name="Group 37">
              <a:extLst>
                <a:ext uri="{FF2B5EF4-FFF2-40B4-BE49-F238E27FC236}">
                  <a16:creationId xmlns:a16="http://schemas.microsoft.com/office/drawing/2014/main" id="{914DE965-C614-C3E6-148E-33E172F3F5A5}"/>
                </a:ext>
              </a:extLst>
            </p:cNvPr>
            <p:cNvGrpSpPr/>
            <p:nvPr/>
          </p:nvGrpSpPr>
          <p:grpSpPr>
            <a:xfrm>
              <a:off x="0" y="0"/>
              <a:ext cx="11960594" cy="1166482"/>
              <a:chOff x="0" y="0"/>
              <a:chExt cx="2057703" cy="200682"/>
            </a:xfrm>
          </p:grpSpPr>
          <p:sp>
            <p:nvSpPr>
              <p:cNvPr id="32" name="Freeform 38">
                <a:extLst>
                  <a:ext uri="{FF2B5EF4-FFF2-40B4-BE49-F238E27FC236}">
                    <a16:creationId xmlns:a16="http://schemas.microsoft.com/office/drawing/2014/main" id="{A536A196-6217-3DF8-F03E-9E348E42CF8E}"/>
                  </a:ext>
                </a:extLst>
              </p:cNvPr>
              <p:cNvSpPr/>
              <p:nvPr/>
            </p:nvSpPr>
            <p:spPr>
              <a:xfrm>
                <a:off x="0" y="0"/>
                <a:ext cx="2057703" cy="200682"/>
              </a:xfrm>
              <a:custGeom>
                <a:avLst/>
                <a:gdLst/>
                <a:ahLst/>
                <a:cxnLst/>
                <a:rect l="l" t="t" r="r" b="b"/>
                <a:pathLst>
                  <a:path w="2057703" h="200682">
                    <a:moveTo>
                      <a:pt x="100341" y="0"/>
                    </a:moveTo>
                    <a:lnTo>
                      <a:pt x="1957362" y="0"/>
                    </a:lnTo>
                    <a:cubicBezTo>
                      <a:pt x="1983974" y="0"/>
                      <a:pt x="2009496" y="10572"/>
                      <a:pt x="2028314" y="29389"/>
                    </a:cubicBezTo>
                    <a:cubicBezTo>
                      <a:pt x="2047131" y="48207"/>
                      <a:pt x="2057703" y="73729"/>
                      <a:pt x="2057703" y="100341"/>
                    </a:cubicBezTo>
                    <a:lnTo>
                      <a:pt x="2057703" y="100341"/>
                    </a:lnTo>
                    <a:cubicBezTo>
                      <a:pt x="2057703" y="155758"/>
                      <a:pt x="2012779" y="200682"/>
                      <a:pt x="1957362" y="200682"/>
                    </a:cubicBezTo>
                    <a:lnTo>
                      <a:pt x="100341" y="200682"/>
                    </a:lnTo>
                    <a:cubicBezTo>
                      <a:pt x="44924" y="200682"/>
                      <a:pt x="0" y="155758"/>
                      <a:pt x="0" y="100341"/>
                    </a:cubicBezTo>
                    <a:lnTo>
                      <a:pt x="0" y="100341"/>
                    </a:lnTo>
                    <a:cubicBezTo>
                      <a:pt x="0" y="44924"/>
                      <a:pt x="44924" y="0"/>
                      <a:pt x="10034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33" name="TextBox 39">
                <a:extLst>
                  <a:ext uri="{FF2B5EF4-FFF2-40B4-BE49-F238E27FC236}">
                    <a16:creationId xmlns:a16="http://schemas.microsoft.com/office/drawing/2014/main" id="{178BC9BC-EDD2-1DFA-8F62-1AA141FA3340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057703" cy="248307"/>
              </a:xfrm>
              <a:prstGeom prst="rect">
                <a:avLst/>
              </a:prstGeom>
            </p:spPr>
            <p:txBody>
              <a:bodyPr lIns="2462" tIns="2462" rIns="2462" bIns="2462" rtlCol="0" anchor="ctr"/>
              <a:lstStyle/>
              <a:p>
                <a:pPr algn="ctr">
                  <a:lnSpc>
                    <a:spcPts val="1913"/>
                  </a:lnSpc>
                </a:pPr>
                <a:endParaRPr/>
              </a:p>
            </p:txBody>
          </p:sp>
        </p:grpSp>
        <p:sp>
          <p:nvSpPr>
            <p:cNvPr id="28" name="Freeform 40">
              <a:extLst>
                <a:ext uri="{FF2B5EF4-FFF2-40B4-BE49-F238E27FC236}">
                  <a16:creationId xmlns:a16="http://schemas.microsoft.com/office/drawing/2014/main" id="{D87ADD95-EF7A-C1A0-B0A0-2E4D04594D54}"/>
                </a:ext>
              </a:extLst>
            </p:cNvPr>
            <p:cNvSpPr/>
            <p:nvPr/>
          </p:nvSpPr>
          <p:spPr>
            <a:xfrm>
              <a:off x="8354967" y="170064"/>
              <a:ext cx="975049" cy="826354"/>
            </a:xfrm>
            <a:custGeom>
              <a:avLst/>
              <a:gdLst/>
              <a:ahLst/>
              <a:cxnLst/>
              <a:rect l="l" t="t" r="r" b="b"/>
              <a:pathLst>
                <a:path w="975049" h="826354">
                  <a:moveTo>
                    <a:pt x="0" y="0"/>
                  </a:moveTo>
                  <a:lnTo>
                    <a:pt x="975049" y="0"/>
                  </a:lnTo>
                  <a:lnTo>
                    <a:pt x="975049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29" name="Freeform 41">
              <a:extLst>
                <a:ext uri="{FF2B5EF4-FFF2-40B4-BE49-F238E27FC236}">
                  <a16:creationId xmlns:a16="http://schemas.microsoft.com/office/drawing/2014/main" id="{BD960D3F-BBE3-F9E7-3232-A15BCEFDF2C9}"/>
                </a:ext>
              </a:extLst>
            </p:cNvPr>
            <p:cNvSpPr/>
            <p:nvPr/>
          </p:nvSpPr>
          <p:spPr>
            <a:xfrm>
              <a:off x="484641" y="170064"/>
              <a:ext cx="5758942" cy="826354"/>
            </a:xfrm>
            <a:custGeom>
              <a:avLst/>
              <a:gdLst/>
              <a:ahLst/>
              <a:cxnLst/>
              <a:rect l="l" t="t" r="r" b="b"/>
              <a:pathLst>
                <a:path w="5758942" h="826354">
                  <a:moveTo>
                    <a:pt x="0" y="0"/>
                  </a:moveTo>
                  <a:lnTo>
                    <a:pt x="5758942" y="0"/>
                  </a:lnTo>
                  <a:lnTo>
                    <a:pt x="5758942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-899" t="-5640" r="-629" b="-5013"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0" name="Freeform 42">
              <a:extLst>
                <a:ext uri="{FF2B5EF4-FFF2-40B4-BE49-F238E27FC236}">
                  <a16:creationId xmlns:a16="http://schemas.microsoft.com/office/drawing/2014/main" id="{15BE41B3-9076-99F2-0C77-C994C0475AF4}"/>
                </a:ext>
              </a:extLst>
            </p:cNvPr>
            <p:cNvSpPr/>
            <p:nvPr/>
          </p:nvSpPr>
          <p:spPr>
            <a:xfrm>
              <a:off x="6520912" y="170064"/>
              <a:ext cx="1554851" cy="826354"/>
            </a:xfrm>
            <a:custGeom>
              <a:avLst/>
              <a:gdLst/>
              <a:ahLst/>
              <a:cxnLst/>
              <a:rect l="l" t="t" r="r" b="b"/>
              <a:pathLst>
                <a:path w="1554851" h="826354">
                  <a:moveTo>
                    <a:pt x="0" y="0"/>
                  </a:moveTo>
                  <a:lnTo>
                    <a:pt x="1554850" y="0"/>
                  </a:lnTo>
                  <a:lnTo>
                    <a:pt x="1554850" y="826354"/>
                  </a:lnTo>
                  <a:lnTo>
                    <a:pt x="0" y="826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/>
              </a:stretch>
            </a:blipFill>
          </p:spPr>
          <p:txBody>
            <a:bodyPr/>
            <a:lstStyle/>
            <a:p>
              <a:endParaRPr lang="en-ID"/>
            </a:p>
          </p:txBody>
        </p:sp>
        <p:sp>
          <p:nvSpPr>
            <p:cNvPr id="31" name="Freeform 43">
              <a:extLst>
                <a:ext uri="{FF2B5EF4-FFF2-40B4-BE49-F238E27FC236}">
                  <a16:creationId xmlns:a16="http://schemas.microsoft.com/office/drawing/2014/main" id="{2A3DFF7D-7325-FD1C-B6E3-70B6DF384DFC}"/>
                </a:ext>
              </a:extLst>
            </p:cNvPr>
            <p:cNvSpPr/>
            <p:nvPr/>
          </p:nvSpPr>
          <p:spPr>
            <a:xfrm>
              <a:off x="9589910" y="170064"/>
              <a:ext cx="1886265" cy="869687"/>
            </a:xfrm>
            <a:custGeom>
              <a:avLst/>
              <a:gdLst/>
              <a:ahLst/>
              <a:cxnLst/>
              <a:rect l="l" t="t" r="r" b="b"/>
              <a:pathLst>
                <a:path w="1886265" h="869687">
                  <a:moveTo>
                    <a:pt x="0" y="0"/>
                  </a:moveTo>
                  <a:lnTo>
                    <a:pt x="1886265" y="0"/>
                  </a:lnTo>
                  <a:lnTo>
                    <a:pt x="1886265" y="869687"/>
                  </a:lnTo>
                  <a:lnTo>
                    <a:pt x="0" y="8696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l="-4624" t="-8357" r="-4624" b="-24166"/>
              </a:stretch>
            </a:blipFill>
          </p:spPr>
          <p:txBody>
            <a:bodyPr/>
            <a:lstStyle/>
            <a:p>
              <a:endParaRPr lang="en-ID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654</Words>
  <Application>Microsoft Office PowerPoint</Application>
  <PresentationFormat>Custom</PresentationFormat>
  <Paragraphs>206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Calibri</vt:lpstr>
      <vt:lpstr>Work Sans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Monev Kemitraan Dana ITS</dc:title>
  <cp:lastModifiedBy>Rismayanti Nur Izzah</cp:lastModifiedBy>
  <cp:revision>6</cp:revision>
  <dcterms:created xsi:type="dcterms:W3CDTF">2006-08-16T00:00:00Z</dcterms:created>
  <dcterms:modified xsi:type="dcterms:W3CDTF">2026-08-27T03:22:40Z</dcterms:modified>
  <dc:identifier>DAHPmRpOcRI</dc:identifier>
</cp:coreProperties>
</file>