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1"/>
    <p:sldMasterId id="2147483678" r:id="rId2"/>
  </p:sldMasterIdLst>
  <p:notesMasterIdLst>
    <p:notesMasterId r:id="rId8"/>
  </p:notesMasterIdLst>
  <p:handoutMasterIdLst>
    <p:handoutMasterId r:id="rId9"/>
  </p:handoutMasterIdLst>
  <p:sldIdLst>
    <p:sldId id="4411" r:id="rId3"/>
    <p:sldId id="1096" r:id="rId4"/>
    <p:sldId id="1126" r:id="rId5"/>
    <p:sldId id="440" r:id="rId6"/>
    <p:sldId id="365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D016729-237B-4F20-9691-2184C0087416}">
          <p14:sldIdLst>
            <p14:sldId id="4411"/>
            <p14:sldId id="1096"/>
            <p14:sldId id="1126"/>
            <p14:sldId id="440"/>
            <p14:sldId id="36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8628"/>
    <a:srgbClr val="0C5601"/>
    <a:srgbClr val="4D94D3"/>
    <a:srgbClr val="58AD5C"/>
    <a:srgbClr val="865328"/>
    <a:srgbClr val="AF0103"/>
    <a:srgbClr val="F2E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1470AD-477A-6324-D9E1-3C47B8E96692}" v="1" dt="2026-07-29T04:32:24.8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tenantanon#46622eb7-9ac2-401f-bac9-4c38c5e1d614::" providerId="AD" clId="Web-{D01470AD-477A-6324-D9E1-3C47B8E96692}"/>
    <pc:docChg chg="modSld">
      <pc:chgData name="Guest User" userId="S::urn:spo:tenantanon#46622eb7-9ac2-401f-bac9-4c38c5e1d614::" providerId="AD" clId="Web-{D01470AD-477A-6324-D9E1-3C47B8E96692}" dt="2026-07-29T04:32:24.835" v="0" actId="1076"/>
      <pc:docMkLst>
        <pc:docMk/>
      </pc:docMkLst>
      <pc:sldChg chg="modSp">
        <pc:chgData name="Guest User" userId="S::urn:spo:tenantanon#46622eb7-9ac2-401f-bac9-4c38c5e1d614::" providerId="AD" clId="Web-{D01470AD-477A-6324-D9E1-3C47B8E96692}" dt="2026-07-29T04:32:24.835" v="0" actId="1076"/>
        <pc:sldMkLst>
          <pc:docMk/>
          <pc:sldMk cId="3838338489" sldId="4411"/>
        </pc:sldMkLst>
        <pc:spChg chg="mod">
          <ac:chgData name="Guest User" userId="S::urn:spo:tenantanon#46622eb7-9ac2-401f-bac9-4c38c5e1d614::" providerId="AD" clId="Web-{D01470AD-477A-6324-D9E1-3C47B8E96692}" dt="2026-07-29T04:32:24.835" v="0" actId="1076"/>
          <ac:spMkLst>
            <pc:docMk/>
            <pc:sldMk cId="3838338489" sldId="4411"/>
            <ac:spMk id="2" creationId="{D9229CDA-8D71-4E6C-4AB1-707588724936}"/>
          </ac:spMkLst>
        </pc:spChg>
      </pc:sldChg>
    </pc:docChg>
  </pc:docChgLst>
  <pc:docChgLst>
    <pc:chgData name="Guest User" userId="S::urn:spo:tenantanon#46622eb7-9ac2-401f-bac9-4c38c5e1d614::" providerId="AD" clId="Web-{EE934B7F-14B3-CB50-4E05-73F00674E3F4}"/>
    <pc:docChg chg="modSld">
      <pc:chgData name="Guest User" userId="S::urn:spo:tenantanon#46622eb7-9ac2-401f-bac9-4c38c5e1d614::" providerId="AD" clId="Web-{EE934B7F-14B3-CB50-4E05-73F00674E3F4}" dt="2026-07-17T10:26:05.014" v="0" actId="14100"/>
      <pc:docMkLst>
        <pc:docMk/>
      </pc:docMkLst>
      <pc:sldChg chg="modSp">
        <pc:chgData name="Guest User" userId="S::urn:spo:tenantanon#46622eb7-9ac2-401f-bac9-4c38c5e1d614::" providerId="AD" clId="Web-{EE934B7F-14B3-CB50-4E05-73F00674E3F4}" dt="2026-07-17T10:26:05.014" v="0" actId="14100"/>
        <pc:sldMkLst>
          <pc:docMk/>
          <pc:sldMk cId="2802377204" sldId="1126"/>
        </pc:sldMkLst>
        <pc:spChg chg="mod">
          <ac:chgData name="Guest User" userId="S::urn:spo:tenantanon#46622eb7-9ac2-401f-bac9-4c38c5e1d614::" providerId="AD" clId="Web-{EE934B7F-14B3-CB50-4E05-73F00674E3F4}" dt="2026-07-17T10:26:05.014" v="0" actId="14100"/>
          <ac:spMkLst>
            <pc:docMk/>
            <pc:sldMk cId="2802377204" sldId="1126"/>
            <ac:spMk id="39" creationId="{EE18B733-110F-4E22-A9CA-3C7F22F0D95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89C5761-DA95-40D8-8854-94272194C5D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AC9392-32F6-49C3-B0BA-E4E5B69E5E5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CA8BB1-8EEB-4C26-A103-F0AEA67080A0}" type="datetimeFigureOut">
              <a:rPr lang="en-ID" smtClean="0"/>
              <a:t>28/07/2026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6B8359-DB61-494A-8E21-3CC4196C9C4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E6EDB2-F6E1-4CF5-BD0D-57DDE7321E7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165B12-CD08-447F-86F4-D51EE89113E9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47475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B59300-488F-4F28-9642-A0DB63BAC4FC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AA83BA-5826-4532-8C2C-4E2F3A34E5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73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8D97E-788C-0F4E-9DDE-F4BD8F816A1A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AAF85-78AE-534E-B87D-C56CA8D49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518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8D97E-788C-0F4E-9DDE-F4BD8F816A1A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AAF85-78AE-534E-B87D-C56CA8D49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833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8D97E-788C-0F4E-9DDE-F4BD8F816A1A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AAF85-78AE-534E-B87D-C56CA8D49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045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8D97E-788C-0F4E-9DDE-F4BD8F816A1A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AAF85-78AE-534E-B87D-C56CA8D49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36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AAF85-78AE-534E-B87D-C56CA8D492E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EC1BEFF-3523-478F-A017-B0EB8B08243B}"/>
              </a:ext>
            </a:extLst>
          </p:cNvPr>
          <p:cNvSpPr txBox="1">
            <a:spLocks/>
          </p:cNvSpPr>
          <p:nvPr userDrawn="1"/>
        </p:nvSpPr>
        <p:spPr>
          <a:xfrm>
            <a:off x="894522" y="237307"/>
            <a:ext cx="10390452" cy="519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n-NO" sz="2800">
              <a:solidFill>
                <a:srgbClr val="0C5601"/>
              </a:solidFill>
              <a:latin typeface="Myriad Pro" panose="020B050303040302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022A47E-3413-440B-B82E-9EB7E61C567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69374" y="1436519"/>
            <a:ext cx="10515600" cy="435133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endParaRPr lang="en-ID" sz="1800">
              <a:latin typeface="Myriad Pro" panose="020B0503030403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EDC063F-5BD3-48FC-93C4-840C3D65EF41}"/>
              </a:ext>
            </a:extLst>
          </p:cNvPr>
          <p:cNvSpPr txBox="1">
            <a:spLocks/>
          </p:cNvSpPr>
          <p:nvPr userDrawn="1"/>
        </p:nvSpPr>
        <p:spPr>
          <a:xfrm>
            <a:off x="769374" y="237307"/>
            <a:ext cx="10515600" cy="519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n-NO" sz="2400">
              <a:solidFill>
                <a:srgbClr val="0C560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724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8D97E-788C-0F4E-9DDE-F4BD8F816A1A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AAF85-78AE-534E-B87D-C56CA8D492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464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Konte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41697"/>
            <a:ext cx="12192000" cy="559558"/>
          </a:xfrm>
          <a:prstGeom prst="rect">
            <a:avLst/>
          </a:prstGeom>
        </p:spPr>
        <p:txBody>
          <a:bodyPr anchor="b"/>
          <a:lstStyle>
            <a:lvl1pPr>
              <a:defRPr sz="2800"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2214755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85339" y="6485953"/>
            <a:ext cx="577490" cy="365125"/>
          </a:xfrm>
          <a:prstGeom prst="rect">
            <a:avLst/>
          </a:prstGeom>
        </p:spPr>
        <p:txBody>
          <a:bodyPr/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D3ECC8-38DE-48CC-AFD6-70EC519D618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72283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Konte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41697"/>
            <a:ext cx="12192000" cy="559558"/>
          </a:xfrm>
          <a:prstGeom prst="rect">
            <a:avLst/>
          </a:prstGeom>
        </p:spPr>
        <p:txBody>
          <a:bodyPr anchor="b"/>
          <a:lstStyle>
            <a:lvl1pPr>
              <a:defRPr sz="2800">
                <a:latin typeface="Microsoft JhengHei" panose="020B0604030504040204" pitchFamily="34" charset="-120"/>
                <a:ea typeface="Microsoft JhengHei" panose="020B0604030504040204" pitchFamily="34" charset="-120"/>
              </a:defRPr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2214755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85339" y="6485953"/>
            <a:ext cx="577490" cy="365125"/>
          </a:xfrm>
          <a:prstGeom prst="rect">
            <a:avLst/>
          </a:prstGeom>
        </p:spPr>
        <p:txBody>
          <a:bodyPr/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D3ECC8-38DE-48CC-AFD6-70EC519D618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5234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B0FAC-3FDD-5F3B-2E52-ECD51BF7A3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2DFB66-AA1D-8A4A-2480-D1275344A1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A3F6B9-A551-657C-C385-0F39AD234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8D97E-788C-0F4E-9DDE-F4BD8F816A1A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298107-30F0-3E07-D70F-F078594B2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FDCFFE-E93E-C8B3-AA40-1C5EF9FF5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3AAF85-78AE-534E-B87D-C56CA8D492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122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8D97E-788C-0F4E-9DDE-F4BD8F816A1A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rot="16200000" flipH="1">
            <a:off x="11079686" y="4784501"/>
            <a:ext cx="1962369" cy="136524"/>
          </a:xfrm>
          <a:prstGeom prst="rect">
            <a:avLst/>
          </a:prstGeom>
          <a:solidFill>
            <a:srgbClr val="0C56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700">
              <a:solidFill>
                <a:schemeClr val="bg1"/>
              </a:solidFill>
              <a:latin typeface="Segoe UI Symbol" panose="020B0502040204020203" pitchFamily="34" charset="0"/>
              <a:ea typeface="Segoe UI Symbol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4588CDB-0B95-4E81-A787-353E4FAC9F7C}"/>
              </a:ext>
            </a:extLst>
          </p:cNvPr>
          <p:cNvSpPr/>
          <p:nvPr userDrawn="1"/>
        </p:nvSpPr>
        <p:spPr>
          <a:xfrm rot="5400000">
            <a:off x="11988870" y="6326733"/>
            <a:ext cx="144000" cy="144000"/>
          </a:xfrm>
          <a:prstGeom prst="rect">
            <a:avLst/>
          </a:prstGeom>
          <a:solidFill>
            <a:srgbClr val="AF01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>
              <a:solidFill>
                <a:schemeClr val="bg1"/>
              </a:solidFill>
              <a:latin typeface="Myriad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8365E7C-894C-42B2-BF65-E65BDF347376}"/>
              </a:ext>
            </a:extLst>
          </p:cNvPr>
          <p:cNvSpPr/>
          <p:nvPr userDrawn="1"/>
        </p:nvSpPr>
        <p:spPr>
          <a:xfrm rot="5400000">
            <a:off x="11988870" y="6114471"/>
            <a:ext cx="144000" cy="144000"/>
          </a:xfrm>
          <a:prstGeom prst="rect">
            <a:avLst/>
          </a:prstGeom>
          <a:solidFill>
            <a:srgbClr val="865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>
              <a:solidFill>
                <a:schemeClr val="bg1"/>
              </a:solidFill>
              <a:latin typeface="Myriad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2BA747-6AE9-4B56-AF3B-B4240A0713DB}"/>
              </a:ext>
            </a:extLst>
          </p:cNvPr>
          <p:cNvSpPr/>
          <p:nvPr userDrawn="1"/>
        </p:nvSpPr>
        <p:spPr>
          <a:xfrm rot="5400000">
            <a:off x="11988870" y="5902209"/>
            <a:ext cx="144000" cy="144000"/>
          </a:xfrm>
          <a:prstGeom prst="rect">
            <a:avLst/>
          </a:prstGeom>
          <a:solidFill>
            <a:srgbClr val="FD8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>
              <a:solidFill>
                <a:schemeClr val="bg1"/>
              </a:solidFill>
              <a:latin typeface="Myriad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B0CF684-D8AB-42D5-BB90-922FD7C7F4A2}"/>
              </a:ext>
            </a:extLst>
          </p:cNvPr>
          <p:cNvSpPr/>
          <p:nvPr userDrawn="1"/>
        </p:nvSpPr>
        <p:spPr>
          <a:xfrm>
            <a:off x="11898651" y="6576969"/>
            <a:ext cx="284442" cy="278172"/>
          </a:xfrm>
          <a:prstGeom prst="rect">
            <a:avLst/>
          </a:prstGeom>
          <a:solidFill>
            <a:srgbClr val="AF01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>
              <a:solidFill>
                <a:schemeClr val="bg1"/>
              </a:solidFill>
              <a:latin typeface="Myriad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212CC8B0-E125-42A8-83E4-24348A9319A0}"/>
              </a:ext>
            </a:extLst>
          </p:cNvPr>
          <p:cNvSpPr txBox="1">
            <a:spLocks/>
          </p:cNvSpPr>
          <p:nvPr userDrawn="1"/>
        </p:nvSpPr>
        <p:spPr>
          <a:xfrm>
            <a:off x="11812661" y="6492874"/>
            <a:ext cx="370431" cy="36226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98651" y="6576968"/>
            <a:ext cx="284442" cy="281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bg1"/>
                </a:solidFill>
              </a:defRPr>
            </a:lvl1pPr>
          </a:lstStyle>
          <a:p>
            <a:fld id="{BF3AAF85-78AE-534E-B87D-C56CA8D492E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A group of colorful squares&#10;&#10;AI-generated content may be incorrect.">
            <a:extLst>
              <a:ext uri="{FF2B5EF4-FFF2-40B4-BE49-F238E27FC236}">
                <a16:creationId xmlns:a16="http://schemas.microsoft.com/office/drawing/2014/main" id="{2D7191A5-5133-36AB-3CA6-406A0B503991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1594132" y="206124"/>
            <a:ext cx="398476" cy="581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180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7" r:id="rId5"/>
    <p:sldLayoutId id="2147483668" r:id="rId6"/>
    <p:sldLayoutId id="2147483675" r:id="rId7"/>
    <p:sldLayoutId id="2147483660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58D97E-788C-0F4E-9DDE-F4BD8F816A1A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6492874"/>
            <a:ext cx="11430409" cy="365125"/>
          </a:xfrm>
          <a:prstGeom prst="rect">
            <a:avLst/>
          </a:prstGeom>
          <a:solidFill>
            <a:srgbClr val="0C56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>
                <a:solidFill>
                  <a:schemeClr val="bg1"/>
                </a:solidFill>
                <a:latin typeface="Myriad Pro" panose="020B0503030403020204" pitchFamily="34" charset="0"/>
                <a:cs typeface="Arial" panose="020B0604020202020204" pitchFamily="34" charset="0"/>
              </a:rPr>
              <a:t>Badan Pengelola Dana Perkebunan Kelapa Sawit</a:t>
            </a:r>
            <a:r>
              <a:rPr lang="id-ID" sz="1100">
                <a:solidFill>
                  <a:schemeClr val="bg1"/>
                </a:solidFill>
                <a:latin typeface="Myriad Pro" panose="020B0503030403020204" pitchFamily="34" charset="0"/>
                <a:cs typeface="Arial" panose="020B0604020202020204" pitchFamily="34" charset="0"/>
              </a:rPr>
              <a:t> | www.bpdp.or.id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4588CDB-0B95-4E81-A787-353E4FAC9F7C}"/>
              </a:ext>
            </a:extLst>
          </p:cNvPr>
          <p:cNvSpPr/>
          <p:nvPr userDrawn="1"/>
        </p:nvSpPr>
        <p:spPr>
          <a:xfrm>
            <a:off x="11413832" y="6492874"/>
            <a:ext cx="283450" cy="365126"/>
          </a:xfrm>
          <a:prstGeom prst="rect">
            <a:avLst/>
          </a:prstGeom>
          <a:solidFill>
            <a:srgbClr val="AF01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>
              <a:solidFill>
                <a:schemeClr val="bg1"/>
              </a:solidFill>
              <a:latin typeface="Myriad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8365E7C-894C-42B2-BF65-E65BDF347376}"/>
              </a:ext>
            </a:extLst>
          </p:cNvPr>
          <p:cNvSpPr/>
          <p:nvPr userDrawn="1"/>
        </p:nvSpPr>
        <p:spPr>
          <a:xfrm>
            <a:off x="11200541" y="6492874"/>
            <a:ext cx="283450" cy="365126"/>
          </a:xfrm>
          <a:prstGeom prst="rect">
            <a:avLst/>
          </a:prstGeom>
          <a:solidFill>
            <a:srgbClr val="8653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>
              <a:solidFill>
                <a:schemeClr val="bg1"/>
              </a:solidFill>
              <a:latin typeface="Myriad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2BA747-6AE9-4B56-AF3B-B4240A0713DB}"/>
              </a:ext>
            </a:extLst>
          </p:cNvPr>
          <p:cNvSpPr/>
          <p:nvPr userDrawn="1"/>
        </p:nvSpPr>
        <p:spPr>
          <a:xfrm>
            <a:off x="10955368" y="6492874"/>
            <a:ext cx="283450" cy="365126"/>
          </a:xfrm>
          <a:prstGeom prst="rect">
            <a:avLst/>
          </a:prstGeom>
          <a:solidFill>
            <a:srgbClr val="FD86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>
              <a:solidFill>
                <a:schemeClr val="bg1"/>
              </a:solidFill>
              <a:latin typeface="Myriad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B0CF684-D8AB-42D5-BB90-922FD7C7F4A2}"/>
              </a:ext>
            </a:extLst>
          </p:cNvPr>
          <p:cNvSpPr/>
          <p:nvPr userDrawn="1"/>
        </p:nvSpPr>
        <p:spPr>
          <a:xfrm>
            <a:off x="11812661" y="6492874"/>
            <a:ext cx="370432" cy="362267"/>
          </a:xfrm>
          <a:prstGeom prst="rect">
            <a:avLst/>
          </a:prstGeom>
          <a:solidFill>
            <a:srgbClr val="AF01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400">
              <a:solidFill>
                <a:schemeClr val="bg1"/>
              </a:solidFill>
              <a:latin typeface="Myriad Pro" panose="020B0503030403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212CC8B0-E125-42A8-83E4-24348A9319A0}"/>
              </a:ext>
            </a:extLst>
          </p:cNvPr>
          <p:cNvSpPr txBox="1">
            <a:spLocks/>
          </p:cNvSpPr>
          <p:nvPr userDrawn="1"/>
        </p:nvSpPr>
        <p:spPr>
          <a:xfrm>
            <a:off x="11812661" y="6492874"/>
            <a:ext cx="370431" cy="36226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4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12662" y="6492874"/>
            <a:ext cx="370431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BF3AAF85-78AE-534E-B87D-C56CA8D492E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670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4D8EC402-77D7-1D16-2F28-A9D928E54219}"/>
              </a:ext>
            </a:extLst>
          </p:cNvPr>
          <p:cNvSpPr txBox="1">
            <a:spLocks/>
          </p:cNvSpPr>
          <p:nvPr/>
        </p:nvSpPr>
        <p:spPr>
          <a:xfrm>
            <a:off x="400692" y="2618217"/>
            <a:ext cx="7766145" cy="2090002"/>
          </a:xfrm>
          <a:prstGeom prst="rect">
            <a:avLst/>
          </a:prstGeom>
        </p:spPr>
        <p:txBody>
          <a:bodyPr anchor="ctr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4700" b="1">
                <a:solidFill>
                  <a:schemeClr val="bg1"/>
                </a:solidFill>
                <a:latin typeface="Montserrat" pitchFamily="2" charset="77"/>
                <a:ea typeface="Microsoft YaHei UI" panose="020B0503020204020204" pitchFamily="34" charset="-122"/>
              </a:rPr>
              <a:t>PROGRAM PENELITIAN DAN PENGEMBANGAN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2200" b="1">
                <a:solidFill>
                  <a:schemeClr val="bg1"/>
                </a:solidFill>
                <a:latin typeface="Montserrat" pitchFamily="2" charset="77"/>
                <a:ea typeface="Microsoft YaHei UI" panose="020B0503020204020204" pitchFamily="34" charset="-122"/>
              </a:rPr>
              <a:t>BADAN PENGELOLA DANA PERKEBUNAN KELAPA SAWIT 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9229CDA-8D71-4E6C-4AB1-707588724936}"/>
              </a:ext>
            </a:extLst>
          </p:cNvPr>
          <p:cNvSpPr/>
          <p:nvPr/>
        </p:nvSpPr>
        <p:spPr>
          <a:xfrm>
            <a:off x="10737273" y="1922928"/>
            <a:ext cx="962308" cy="962308"/>
          </a:xfrm>
          <a:prstGeom prst="ellipse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16448AE-A8E9-54EA-9A07-37CC2AF72F3C}"/>
              </a:ext>
            </a:extLst>
          </p:cNvPr>
          <p:cNvSpPr/>
          <p:nvPr/>
        </p:nvSpPr>
        <p:spPr>
          <a:xfrm>
            <a:off x="11172718" y="4352041"/>
            <a:ext cx="656604" cy="656604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E531FCE-A285-60C7-8DBC-F3A6AC9A48B8}"/>
              </a:ext>
            </a:extLst>
          </p:cNvPr>
          <p:cNvSpPr/>
          <p:nvPr/>
        </p:nvSpPr>
        <p:spPr>
          <a:xfrm>
            <a:off x="11298925" y="4186124"/>
            <a:ext cx="331383" cy="331383"/>
          </a:xfrm>
          <a:prstGeom prst="ellipse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0C6C98D-845B-62E8-C885-A4BAEA46858F}"/>
              </a:ext>
            </a:extLst>
          </p:cNvPr>
          <p:cNvSpPr/>
          <p:nvPr/>
        </p:nvSpPr>
        <p:spPr>
          <a:xfrm>
            <a:off x="9111633" y="984385"/>
            <a:ext cx="820878" cy="820878"/>
          </a:xfrm>
          <a:prstGeom prst="ellipse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A1256BC-5C86-6C4B-FDF5-C8C6D2F49107}"/>
              </a:ext>
            </a:extLst>
          </p:cNvPr>
          <p:cNvSpPr/>
          <p:nvPr/>
        </p:nvSpPr>
        <p:spPr>
          <a:xfrm>
            <a:off x="2527527" y="3246663"/>
            <a:ext cx="962308" cy="962308"/>
          </a:xfrm>
          <a:prstGeom prst="ellipse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9FCD5C2-12A9-A130-6582-D8CE883E88DE}"/>
              </a:ext>
            </a:extLst>
          </p:cNvPr>
          <p:cNvSpPr/>
          <p:nvPr/>
        </p:nvSpPr>
        <p:spPr>
          <a:xfrm>
            <a:off x="2641346" y="1358516"/>
            <a:ext cx="656604" cy="656604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86A3EF8-3D36-0066-70A5-756F649B8FC4}"/>
              </a:ext>
            </a:extLst>
          </p:cNvPr>
          <p:cNvSpPr/>
          <p:nvPr/>
        </p:nvSpPr>
        <p:spPr>
          <a:xfrm>
            <a:off x="2443453" y="3934106"/>
            <a:ext cx="404592" cy="404592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6ADB784-2903-BE8D-9CA0-B7E2F5D7569A}"/>
              </a:ext>
            </a:extLst>
          </p:cNvPr>
          <p:cNvSpPr/>
          <p:nvPr/>
        </p:nvSpPr>
        <p:spPr>
          <a:xfrm>
            <a:off x="1452666" y="3837700"/>
            <a:ext cx="498826" cy="498826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66CC593-DA05-26C3-1843-DCBAE3368482}"/>
              </a:ext>
            </a:extLst>
          </p:cNvPr>
          <p:cNvSpPr/>
          <p:nvPr/>
        </p:nvSpPr>
        <p:spPr>
          <a:xfrm>
            <a:off x="132640" y="3707106"/>
            <a:ext cx="1344768" cy="1344768"/>
          </a:xfrm>
          <a:prstGeom prst="ellipse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55E6081-C17B-F05B-3316-4986BFAC39CD}"/>
              </a:ext>
            </a:extLst>
          </p:cNvPr>
          <p:cNvSpPr/>
          <p:nvPr/>
        </p:nvSpPr>
        <p:spPr>
          <a:xfrm>
            <a:off x="2427893" y="1394824"/>
            <a:ext cx="331383" cy="331383"/>
          </a:xfrm>
          <a:prstGeom prst="ellipse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9E2BB51-068F-83F2-7600-6FACBEE81E05}"/>
              </a:ext>
            </a:extLst>
          </p:cNvPr>
          <p:cNvSpPr/>
          <p:nvPr/>
        </p:nvSpPr>
        <p:spPr>
          <a:xfrm>
            <a:off x="145136" y="277276"/>
            <a:ext cx="820878" cy="820878"/>
          </a:xfrm>
          <a:prstGeom prst="ellipse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DB73DCE-2F7A-34BE-5CBD-5C54AD826B80}"/>
              </a:ext>
            </a:extLst>
          </p:cNvPr>
          <p:cNvSpPr txBox="1"/>
          <p:nvPr/>
        </p:nvSpPr>
        <p:spPr>
          <a:xfrm>
            <a:off x="1245108" y="2558635"/>
            <a:ext cx="97017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>
                <a:solidFill>
                  <a:srgbClr val="0070C0"/>
                </a:solidFill>
                <a:latin typeface="Myriad Pro" panose="020B0503030403020204"/>
              </a:rPr>
              <a:t>JUDUL RISET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E73E697-4908-0448-E0CC-BBBA6C699477}"/>
              </a:ext>
            </a:extLst>
          </p:cNvPr>
          <p:cNvSpPr txBox="1"/>
          <p:nvPr/>
        </p:nvSpPr>
        <p:spPr>
          <a:xfrm>
            <a:off x="3008681" y="221166"/>
            <a:ext cx="62443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/>
              <a:t>KELOMPOK GRANT RESEARCH SAWIT </a:t>
            </a:r>
            <a:r>
              <a:rPr lang="en-US">
                <a:highlight>
                  <a:srgbClr val="FFFF00"/>
                </a:highlight>
              </a:rPr>
              <a:t>TAHUN 2023 (GRS K-23)</a:t>
            </a: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AA839DC3-B850-B4D6-B15E-CD01BA9AFF69}"/>
              </a:ext>
            </a:extLst>
          </p:cNvPr>
          <p:cNvSpPr txBox="1">
            <a:spLocks/>
          </p:cNvSpPr>
          <p:nvPr/>
        </p:nvSpPr>
        <p:spPr>
          <a:xfrm>
            <a:off x="1595334" y="3727817"/>
            <a:ext cx="9144000" cy="243264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defRPr>
            </a:lvl1pPr>
            <a:lvl2pPr marL="3714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429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6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1144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4859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573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6003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71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ysClr val="windowText" lastClr="000000"/>
                </a:solidFill>
                <a:latin typeface="Myriad Pro" panose="020B0503030403020204"/>
              </a:rPr>
              <a:t>Kelompok Peneliti: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US">
                <a:solidFill>
                  <a:sysClr val="windowText" lastClr="000000"/>
                </a:solidFill>
                <a:latin typeface="Myriad Pro" panose="020B0503030403020204"/>
              </a:rPr>
              <a:t>……………………….				(Ketua Peneliti)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US">
                <a:solidFill>
                  <a:sysClr val="windowText" lastClr="000000"/>
                </a:solidFill>
                <a:latin typeface="Myriad Pro" panose="020B0503030403020204"/>
              </a:rPr>
              <a:t>………………………. 	        			(Anggota Peneliti 1)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US">
                <a:solidFill>
                  <a:sysClr val="windowText" lastClr="000000"/>
                </a:solidFill>
                <a:latin typeface="Myriad Pro" panose="020B0503030403020204"/>
              </a:rPr>
              <a:t>………………………. 				(Anggota Peneliti 2)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US">
                <a:solidFill>
                  <a:sysClr val="windowText" lastClr="000000"/>
                </a:solidFill>
                <a:latin typeface="Myriad Pro" panose="020B0503030403020204"/>
              </a:rPr>
              <a:t>………………………. 	 			(Anggota Peneliti 3)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US">
                <a:solidFill>
                  <a:sysClr val="windowText" lastClr="000000"/>
                </a:solidFill>
                <a:latin typeface="Myriad Pro" panose="020B0503030403020204"/>
              </a:rPr>
              <a:t>………………………. 				(Anggota Peneliti 4)</a:t>
            </a:r>
          </a:p>
          <a:p>
            <a:pPr marL="457200" indent="-457200">
              <a:buFont typeface="Arial" panose="020B0604020202020204" pitchFamily="34" charset="0"/>
              <a:buAutoNum type="arabicPeriod"/>
            </a:pPr>
            <a:r>
              <a:rPr lang="en-US">
                <a:solidFill>
                  <a:sysClr val="windowText" lastClr="000000"/>
                </a:solidFill>
                <a:latin typeface="Myriad Pro" panose="020B0503030403020204"/>
              </a:rPr>
              <a:t>……………………….				(Anggota Peneliti 5)</a:t>
            </a:r>
          </a:p>
          <a:p>
            <a:endParaRPr lang="en-US">
              <a:solidFill>
                <a:sysClr val="windowText" lastClr="000000"/>
              </a:solidFill>
              <a:latin typeface="Myriad Pro" panose="020B0503030403020204"/>
            </a:endParaRPr>
          </a:p>
          <a:p>
            <a:pPr marL="457200" indent="-457200">
              <a:buFont typeface="Arial" panose="020B0604020202020204" pitchFamily="34" charset="0"/>
              <a:buAutoNum type="arabicPeriod"/>
            </a:pPr>
            <a:endParaRPr lang="en-US">
              <a:solidFill>
                <a:sysClr val="windowText" lastClr="000000"/>
              </a:solidFill>
              <a:latin typeface="Myriad Pro" panose="020B0503030403020204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539167D-3DCE-FC17-6E59-1DAD1FA32A36}"/>
              </a:ext>
            </a:extLst>
          </p:cNvPr>
          <p:cNvSpPr txBox="1"/>
          <p:nvPr/>
        </p:nvSpPr>
        <p:spPr>
          <a:xfrm>
            <a:off x="3551013" y="697539"/>
            <a:ext cx="52326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/>
              <a:t>KEMAJUAN RISET </a:t>
            </a:r>
            <a:r>
              <a:rPr lang="en-US">
                <a:highlight>
                  <a:srgbClr val="FFFF00"/>
                </a:highlight>
              </a:rPr>
              <a:t>TAHUN PERTAMA/TAHUN KEDUA </a:t>
            </a:r>
            <a:r>
              <a:rPr lang="en-US"/>
              <a:t>DENGAN JUDUL:</a:t>
            </a:r>
          </a:p>
        </p:txBody>
      </p:sp>
    </p:spTree>
    <p:extLst>
      <p:ext uri="{BB962C8B-B14F-4D97-AF65-F5344CB8AC3E}">
        <p14:creationId xmlns:p14="http://schemas.microsoft.com/office/powerpoint/2010/main" val="3838338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85E5CBC-6DA9-4BCE-8278-9E99760F5423}"/>
              </a:ext>
            </a:extLst>
          </p:cNvPr>
          <p:cNvSpPr txBox="1">
            <a:spLocks/>
          </p:cNvSpPr>
          <p:nvPr/>
        </p:nvSpPr>
        <p:spPr>
          <a:xfrm>
            <a:off x="3925914" y="296355"/>
            <a:ext cx="4007316" cy="690291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>
                <a:solidFill>
                  <a:srgbClr val="002060"/>
                </a:solidFill>
                <a:latin typeface="Myriad Pro" panose="020B0503030403020204" pitchFamily="34" charset="0"/>
                <a:cs typeface="Myriad Arabic" panose="01010101010101010101" pitchFamily="50" charset="-78"/>
              </a:rPr>
              <a:t>Team Members</a:t>
            </a:r>
            <a:endParaRPr lang="en-ID" sz="3600" b="1">
              <a:solidFill>
                <a:srgbClr val="002060"/>
              </a:solidFill>
              <a:latin typeface="Myriad Pro" panose="020B0503030403020204" pitchFamily="34" charset="0"/>
              <a:cs typeface="Myriad Arabic" panose="01010101010101010101" pitchFamily="50" charset="-78"/>
            </a:endParaRP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315EEE01-1E88-4516-AE4F-6764A7B8AA5C}"/>
              </a:ext>
            </a:extLst>
          </p:cNvPr>
          <p:cNvSpPr txBox="1"/>
          <p:nvPr/>
        </p:nvSpPr>
        <p:spPr>
          <a:xfrm>
            <a:off x="5405177" y="6477576"/>
            <a:ext cx="66368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>
                <a:solidFill>
                  <a:schemeClr val="bg1"/>
                </a:solidFill>
                <a:latin typeface="Myriad Pro" panose="020B0503030403020204" pitchFamily="34" charset="0"/>
              </a:rPr>
              <a:t>INSTITUT TEKNOLOGI SEPULUH NOPEMBER, Surabaya - Indonesia</a:t>
            </a:r>
            <a:endParaRPr lang="id-ID" sz="140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243A02-EE19-4AB6-973B-A48DD3E7ABDE}"/>
              </a:ext>
            </a:extLst>
          </p:cNvPr>
          <p:cNvGrpSpPr/>
          <p:nvPr/>
        </p:nvGrpSpPr>
        <p:grpSpPr>
          <a:xfrm>
            <a:off x="4956245" y="1385281"/>
            <a:ext cx="1934544" cy="4944163"/>
            <a:chOff x="2873168" y="344671"/>
            <a:chExt cx="1934544" cy="494416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D1B751B-166E-4FA5-87CD-CBECE3B23832}"/>
                </a:ext>
              </a:extLst>
            </p:cNvPr>
            <p:cNvSpPr/>
            <p:nvPr/>
          </p:nvSpPr>
          <p:spPr>
            <a:xfrm>
              <a:off x="2873168" y="344671"/>
              <a:ext cx="1934544" cy="494416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B277667-244C-4B91-87BA-1289D93091C3}"/>
                </a:ext>
              </a:extLst>
            </p:cNvPr>
            <p:cNvSpPr txBox="1"/>
            <p:nvPr/>
          </p:nvSpPr>
          <p:spPr>
            <a:xfrm>
              <a:off x="2952532" y="2465080"/>
              <a:ext cx="17672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err="1"/>
                <a:t>Profil</a:t>
              </a:r>
              <a:r>
                <a:rPr lang="en-US" sz="1200" b="1"/>
                <a:t> </a:t>
              </a:r>
              <a:r>
                <a:rPr lang="en-US" sz="1200" b="1" err="1"/>
                <a:t>Singkat</a:t>
              </a:r>
              <a:endParaRPr lang="en-US" sz="1200" b="1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1214B5E-9AE2-4887-8A60-6232E06B1020}"/>
              </a:ext>
            </a:extLst>
          </p:cNvPr>
          <p:cNvGrpSpPr/>
          <p:nvPr/>
        </p:nvGrpSpPr>
        <p:grpSpPr>
          <a:xfrm>
            <a:off x="2785767" y="1392140"/>
            <a:ext cx="1934544" cy="4944163"/>
            <a:chOff x="4924395" y="1385283"/>
            <a:chExt cx="1934544" cy="4944163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FFA429A-66BF-40BF-8E4F-0758BFA00FB6}"/>
                </a:ext>
              </a:extLst>
            </p:cNvPr>
            <p:cNvSpPr/>
            <p:nvPr/>
          </p:nvSpPr>
          <p:spPr>
            <a:xfrm>
              <a:off x="4924395" y="1385283"/>
              <a:ext cx="1934544" cy="494416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B4DB8F3-914B-48CF-B0DB-C37F7375B27F}"/>
                </a:ext>
              </a:extLst>
            </p:cNvPr>
            <p:cNvSpPr txBox="1"/>
            <p:nvPr/>
          </p:nvSpPr>
          <p:spPr>
            <a:xfrm>
              <a:off x="5007038" y="3495437"/>
              <a:ext cx="17672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err="1"/>
                <a:t>Profil</a:t>
              </a:r>
              <a:r>
                <a:rPr lang="en-US" sz="1200" b="1"/>
                <a:t> </a:t>
              </a:r>
              <a:r>
                <a:rPr lang="en-US" sz="1200" b="1" err="1"/>
                <a:t>Singkat</a:t>
              </a:r>
              <a:endParaRPr lang="en-US" sz="1200" b="1"/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E678F46B-CD4A-4DD5-A3F7-B1BD87B9121B}"/>
              </a:ext>
            </a:extLst>
          </p:cNvPr>
          <p:cNvGrpSpPr/>
          <p:nvPr/>
        </p:nvGrpSpPr>
        <p:grpSpPr>
          <a:xfrm>
            <a:off x="615289" y="1398999"/>
            <a:ext cx="1934544" cy="4944163"/>
            <a:chOff x="5137689" y="1412715"/>
            <a:chExt cx="1934544" cy="4944163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9711B75-7F49-4F15-BCD4-5E9A3EE24FEB}"/>
                </a:ext>
              </a:extLst>
            </p:cNvPr>
            <p:cNvSpPr/>
            <p:nvPr/>
          </p:nvSpPr>
          <p:spPr>
            <a:xfrm>
              <a:off x="5137689" y="1412715"/>
              <a:ext cx="1934544" cy="494416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A59C899-B9C2-4CE0-9042-C73ACFC10B72}"/>
                </a:ext>
              </a:extLst>
            </p:cNvPr>
            <p:cNvSpPr txBox="1"/>
            <p:nvPr/>
          </p:nvSpPr>
          <p:spPr>
            <a:xfrm>
              <a:off x="5221334" y="3531659"/>
              <a:ext cx="1767254" cy="2492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err="1"/>
                <a:t>Profil</a:t>
              </a:r>
              <a:r>
                <a:rPr lang="en-US" sz="1200" b="1"/>
                <a:t> </a:t>
              </a:r>
              <a:r>
                <a:rPr lang="en-US" sz="1200" b="1" err="1"/>
                <a:t>Singkat</a:t>
              </a:r>
              <a:endParaRPr lang="en-US" sz="1200" b="1"/>
            </a:p>
            <a:p>
              <a:endParaRPr lang="en-US" sz="1200" b="1"/>
            </a:p>
            <a:p>
              <a:endParaRPr lang="en-US" sz="1200" b="1"/>
            </a:p>
            <a:p>
              <a:endParaRPr lang="en-US" sz="1200" b="1"/>
            </a:p>
            <a:p>
              <a:endParaRPr lang="en-US" sz="1200" b="1"/>
            </a:p>
            <a:p>
              <a:endParaRPr lang="en-US" sz="1200" b="1"/>
            </a:p>
            <a:p>
              <a:endParaRPr lang="en-US" sz="1200" b="1"/>
            </a:p>
            <a:p>
              <a:endParaRPr lang="en-US" sz="1200" b="1"/>
            </a:p>
            <a:p>
              <a:endParaRPr lang="en-US" sz="1200" b="1"/>
            </a:p>
            <a:p>
              <a:endParaRPr lang="en-US" sz="1200" b="1"/>
            </a:p>
            <a:p>
              <a:endParaRPr lang="en-US" sz="1200" b="1"/>
            </a:p>
            <a:p>
              <a:endParaRPr lang="en-US" sz="1200" b="1"/>
            </a:p>
            <a:p>
              <a:endParaRPr lang="en-US" sz="120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699C681-8F3F-469E-AA40-6024EB69CC19}"/>
              </a:ext>
            </a:extLst>
          </p:cNvPr>
          <p:cNvGrpSpPr/>
          <p:nvPr/>
        </p:nvGrpSpPr>
        <p:grpSpPr>
          <a:xfrm>
            <a:off x="7126723" y="1412716"/>
            <a:ext cx="1934544" cy="4944163"/>
            <a:chOff x="7208273" y="1412716"/>
            <a:chExt cx="1934544" cy="4944163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CD5D7FA-16D2-4B94-A6D3-38EF1341B2CB}"/>
                </a:ext>
              </a:extLst>
            </p:cNvPr>
            <p:cNvSpPr/>
            <p:nvPr/>
          </p:nvSpPr>
          <p:spPr>
            <a:xfrm>
              <a:off x="7208273" y="1412716"/>
              <a:ext cx="1934544" cy="494416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D620C09-37E9-42A2-95AB-CFEF6E5387FA}"/>
                </a:ext>
              </a:extLst>
            </p:cNvPr>
            <p:cNvSpPr txBox="1"/>
            <p:nvPr/>
          </p:nvSpPr>
          <p:spPr>
            <a:xfrm>
              <a:off x="7291917" y="3525539"/>
              <a:ext cx="17672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err="1"/>
                <a:t>Profil</a:t>
              </a:r>
              <a:r>
                <a:rPr lang="en-US" sz="1200" b="1"/>
                <a:t> </a:t>
              </a:r>
              <a:r>
                <a:rPr lang="en-US" sz="1200" b="1" err="1"/>
                <a:t>Singkat</a:t>
              </a:r>
              <a:endParaRPr lang="en-US" sz="1200" b="1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7FD9674-0CC7-454B-8592-E93BD307AE27}"/>
              </a:ext>
            </a:extLst>
          </p:cNvPr>
          <p:cNvGrpSpPr/>
          <p:nvPr/>
        </p:nvGrpSpPr>
        <p:grpSpPr>
          <a:xfrm>
            <a:off x="9297200" y="1405858"/>
            <a:ext cx="1934544" cy="4944163"/>
            <a:chOff x="9297200" y="1412715"/>
            <a:chExt cx="1934544" cy="4944163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89E5D35-3CA9-4C54-84F7-E01FDE53A698}"/>
                </a:ext>
              </a:extLst>
            </p:cNvPr>
            <p:cNvSpPr/>
            <p:nvPr/>
          </p:nvSpPr>
          <p:spPr>
            <a:xfrm>
              <a:off x="9297200" y="1412715"/>
              <a:ext cx="1934544" cy="4944163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8E61364-5825-4E1F-80E7-C8480929030E}"/>
                </a:ext>
              </a:extLst>
            </p:cNvPr>
            <p:cNvSpPr txBox="1"/>
            <p:nvPr/>
          </p:nvSpPr>
          <p:spPr>
            <a:xfrm>
              <a:off x="9380845" y="3534508"/>
              <a:ext cx="17672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err="1"/>
                <a:t>Profil</a:t>
              </a:r>
              <a:r>
                <a:rPr lang="en-US" sz="1200" b="1"/>
                <a:t> </a:t>
              </a:r>
              <a:r>
                <a:rPr lang="en-US" sz="1200" b="1" err="1"/>
                <a:t>Singkat</a:t>
              </a:r>
              <a:endParaRPr lang="en-US" sz="1200" b="1"/>
            </a:p>
            <a:p>
              <a:endParaRPr lang="en-US" sz="1200"/>
            </a:p>
          </p:txBody>
        </p:sp>
      </p:grp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C52AFEDC-EF89-2378-89BF-C85BB84CD37C}"/>
              </a:ext>
            </a:extLst>
          </p:cNvPr>
          <p:cNvGraphicFramePr>
            <a:graphicFrameLocks noGrp="1"/>
          </p:cNvGraphicFramePr>
          <p:nvPr/>
        </p:nvGraphicFramePr>
        <p:xfrm>
          <a:off x="343482" y="571183"/>
          <a:ext cx="2721449" cy="4431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1449">
                  <a:extLst>
                    <a:ext uri="{9D8B030D-6E8A-4147-A177-3AD203B41FA5}">
                      <a16:colId xmlns:a16="http://schemas.microsoft.com/office/drawing/2014/main" val="1668078770"/>
                    </a:ext>
                  </a:extLst>
                </a:gridCol>
              </a:tblGrid>
              <a:tr h="443193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tx1"/>
                          </a:solidFill>
                        </a:rPr>
                        <a:t>CONTOH</a:t>
                      </a:r>
                      <a:endParaRPr lang="en-ID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9611226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4408504C-677D-AA61-C41A-49100B7F65C9}"/>
              </a:ext>
            </a:extLst>
          </p:cNvPr>
          <p:cNvSpPr/>
          <p:nvPr/>
        </p:nvSpPr>
        <p:spPr>
          <a:xfrm>
            <a:off x="951470" y="1680519"/>
            <a:ext cx="1334530" cy="161700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FOTO</a:t>
            </a:r>
            <a:endParaRPr lang="en-ID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246CFA-7E31-A1B6-0F08-87B4988C531B}"/>
              </a:ext>
            </a:extLst>
          </p:cNvPr>
          <p:cNvSpPr/>
          <p:nvPr/>
        </p:nvSpPr>
        <p:spPr>
          <a:xfrm>
            <a:off x="3064931" y="1676890"/>
            <a:ext cx="1334530" cy="161700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FOTO</a:t>
            </a:r>
            <a:endParaRPr lang="en-ID">
              <a:solidFill>
                <a:schemeClr val="tx1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4A9C8B0-3A26-4BE5-BC68-88C0C370B91E}"/>
              </a:ext>
            </a:extLst>
          </p:cNvPr>
          <p:cNvSpPr/>
          <p:nvPr/>
        </p:nvSpPr>
        <p:spPr>
          <a:xfrm>
            <a:off x="5262307" y="1712980"/>
            <a:ext cx="1334530" cy="161700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FOTO</a:t>
            </a:r>
            <a:endParaRPr lang="en-ID">
              <a:solidFill>
                <a:schemeClr val="tx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B508DB9-A05E-9985-26B1-0556AED72219}"/>
              </a:ext>
            </a:extLst>
          </p:cNvPr>
          <p:cNvSpPr/>
          <p:nvPr/>
        </p:nvSpPr>
        <p:spPr>
          <a:xfrm>
            <a:off x="7389060" y="1703012"/>
            <a:ext cx="1334530" cy="161700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FOTO</a:t>
            </a:r>
            <a:endParaRPr lang="en-ID">
              <a:solidFill>
                <a:schemeClr val="tx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840ECCE-8B9C-AFF2-EC8B-021E7BBB5724}"/>
              </a:ext>
            </a:extLst>
          </p:cNvPr>
          <p:cNvSpPr/>
          <p:nvPr/>
        </p:nvSpPr>
        <p:spPr>
          <a:xfrm>
            <a:off x="9597207" y="1712979"/>
            <a:ext cx="1334530" cy="161700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</a:rPr>
              <a:t>FOTO</a:t>
            </a:r>
            <a:endParaRPr lang="en-ID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5575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85E5CBC-6DA9-4BCE-8278-9E99760F5423}"/>
              </a:ext>
            </a:extLst>
          </p:cNvPr>
          <p:cNvSpPr txBox="1">
            <a:spLocks/>
          </p:cNvSpPr>
          <p:nvPr/>
        </p:nvSpPr>
        <p:spPr>
          <a:xfrm>
            <a:off x="138809" y="2855918"/>
            <a:ext cx="2110495" cy="690291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>
                <a:solidFill>
                  <a:srgbClr val="002060"/>
                </a:solidFill>
                <a:latin typeface="Myriad Pro" panose="020B0503030403020204" pitchFamily="34" charset="0"/>
                <a:cs typeface="Myriad Arabic" panose="01010101010101010101" pitchFamily="50" charset="-78"/>
              </a:rPr>
              <a:t>Outline</a:t>
            </a:r>
            <a:endParaRPr lang="en-ID" sz="3600" b="1">
              <a:solidFill>
                <a:srgbClr val="002060"/>
              </a:solidFill>
              <a:latin typeface="Myriad Pro" panose="020B0503030403020204" pitchFamily="34" charset="0"/>
              <a:cs typeface="Myriad Arabic" panose="01010101010101010101" pitchFamily="50" charset="-78"/>
            </a:endParaRP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315EEE01-1E88-4516-AE4F-6764A7B8AA5C}"/>
              </a:ext>
            </a:extLst>
          </p:cNvPr>
          <p:cNvSpPr txBox="1"/>
          <p:nvPr/>
        </p:nvSpPr>
        <p:spPr>
          <a:xfrm>
            <a:off x="5405177" y="6477576"/>
            <a:ext cx="66368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>
                <a:solidFill>
                  <a:schemeClr val="bg1"/>
                </a:solidFill>
                <a:latin typeface="Myriad Pro" panose="020B0503030403020204" pitchFamily="34" charset="0"/>
              </a:rPr>
              <a:t>INSTITUT TEKNOLOGI SEPULUH NOPEMBER, Surabaya - Indonesia</a:t>
            </a:r>
            <a:endParaRPr lang="id-ID" sz="1400">
              <a:solidFill>
                <a:schemeClr val="bg1"/>
              </a:solidFill>
              <a:latin typeface="Myriad Pro" panose="020B0503030403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D410F71-6CC6-4346-8931-AA34B6CE25CE}"/>
              </a:ext>
            </a:extLst>
          </p:cNvPr>
          <p:cNvSpPr/>
          <p:nvPr/>
        </p:nvSpPr>
        <p:spPr>
          <a:xfrm>
            <a:off x="2077563" y="1235414"/>
            <a:ext cx="171741" cy="4484450"/>
          </a:xfrm>
          <a:prstGeom prst="rect">
            <a:avLst/>
          </a:prstGeom>
          <a:solidFill>
            <a:srgbClr val="F5AA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EE18B733-110F-4E22-A9CA-3C7F22F0D959}"/>
              </a:ext>
            </a:extLst>
          </p:cNvPr>
          <p:cNvSpPr txBox="1">
            <a:spLocks/>
          </p:cNvSpPr>
          <p:nvPr/>
        </p:nvSpPr>
        <p:spPr>
          <a:xfrm>
            <a:off x="2573601" y="1208798"/>
            <a:ext cx="8584781" cy="4495163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b="1" err="1">
                <a:solidFill>
                  <a:srgbClr val="002060"/>
                </a:solidFill>
                <a:latin typeface="Myriad Pro" panose="020B0503030403020204" pitchFamily="34" charset="0"/>
                <a:cs typeface="Myriad Arabic" panose="01010101010101010101" pitchFamily="50" charset="-78"/>
              </a:rPr>
              <a:t>Latar</a:t>
            </a:r>
            <a:r>
              <a:rPr lang="en-US" sz="3600" b="1">
                <a:solidFill>
                  <a:srgbClr val="002060"/>
                </a:solidFill>
                <a:latin typeface="Myriad Pro" panose="020B0503030403020204" pitchFamily="34" charset="0"/>
                <a:cs typeface="Myriad Arabic" panose="01010101010101010101" pitchFamily="50" charset="-78"/>
              </a:rPr>
              <a:t> </a:t>
            </a:r>
            <a:r>
              <a:rPr lang="en-US" sz="3600" b="1" err="1">
                <a:solidFill>
                  <a:srgbClr val="002060"/>
                </a:solidFill>
                <a:latin typeface="Myriad Pro" panose="020B0503030403020204" pitchFamily="34" charset="0"/>
                <a:cs typeface="Myriad Arabic" panose="01010101010101010101" pitchFamily="50" charset="-78"/>
              </a:rPr>
              <a:t>Belakang</a:t>
            </a:r>
            <a:endParaRPr lang="en-US" sz="3600" b="1">
              <a:solidFill>
                <a:srgbClr val="002060"/>
              </a:solidFill>
              <a:latin typeface="Myriad Pro" panose="020B0503030403020204" pitchFamily="34" charset="0"/>
              <a:cs typeface="Myriad Arabic" panose="01010101010101010101" pitchFamily="50" charset="-78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b="1" err="1">
                <a:solidFill>
                  <a:srgbClr val="002060"/>
                </a:solidFill>
                <a:latin typeface="Myriad Pro" panose="020B0503030403020204" pitchFamily="34" charset="0"/>
                <a:cs typeface="Myriad Arabic" panose="01010101010101010101" pitchFamily="50" charset="-78"/>
              </a:rPr>
              <a:t>Tujuan</a:t>
            </a:r>
            <a:endParaRPr lang="en-US" sz="3600" b="1">
              <a:solidFill>
                <a:srgbClr val="002060"/>
              </a:solidFill>
              <a:latin typeface="Myriad Pro" panose="020B0503030403020204" pitchFamily="34" charset="0"/>
              <a:cs typeface="Myriad Arabic" panose="01010101010101010101" pitchFamily="50" charset="-78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ID" sz="3600" b="1" err="1">
                <a:solidFill>
                  <a:srgbClr val="002060"/>
                </a:solidFill>
                <a:latin typeface="Myriad Pro" panose="020B0503030403020204" pitchFamily="34" charset="0"/>
                <a:cs typeface="Myriad Arabic" panose="01010101010101010101" pitchFamily="50" charset="-78"/>
              </a:rPr>
              <a:t>Metodologi</a:t>
            </a:r>
            <a:endParaRPr lang="en-ID" sz="3600" b="1">
              <a:solidFill>
                <a:srgbClr val="002060"/>
              </a:solidFill>
              <a:latin typeface="Myriad Pro" panose="020B0503030403020204" pitchFamily="34" charset="0"/>
              <a:cs typeface="Myriad Arabic" panose="01010101010101010101" pitchFamily="50" charset="-78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ID" sz="3600" b="1">
                <a:solidFill>
                  <a:srgbClr val="002060"/>
                </a:solidFill>
                <a:latin typeface="Myriad Pro" panose="020B0503030403020204" pitchFamily="34" charset="0"/>
                <a:cs typeface="Myriad Arabic" panose="01010101010101010101" pitchFamily="50" charset="-78"/>
              </a:rPr>
              <a:t>Progress </a:t>
            </a:r>
            <a:r>
              <a:rPr lang="en-ID" sz="3600" b="1" err="1">
                <a:solidFill>
                  <a:srgbClr val="002060"/>
                </a:solidFill>
                <a:latin typeface="Myriad Pro" panose="020B0503030403020204" pitchFamily="34" charset="0"/>
                <a:cs typeface="Myriad Arabic" panose="01010101010101010101" pitchFamily="50" charset="-78"/>
              </a:rPr>
              <a:t>penelitian</a:t>
            </a:r>
            <a:endParaRPr lang="en-ID" sz="3600" b="1">
              <a:solidFill>
                <a:srgbClr val="002060"/>
              </a:solidFill>
              <a:latin typeface="Myriad Pro" panose="020B0503030403020204" pitchFamily="34" charset="0"/>
              <a:cs typeface="Myriad Arabic" panose="01010101010101010101" pitchFamily="50" charset="-78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ID" sz="3600" b="1" err="1">
                <a:solidFill>
                  <a:srgbClr val="002060"/>
                </a:solidFill>
                <a:latin typeface="Myriad Pro" panose="020B0503030403020204" pitchFamily="34" charset="0"/>
                <a:cs typeface="Myriad Arabic" panose="01010101010101010101" pitchFamily="50" charset="-78"/>
              </a:rPr>
              <a:t>Tabel</a:t>
            </a:r>
            <a:r>
              <a:rPr lang="en-ID" sz="3600" b="1">
                <a:solidFill>
                  <a:srgbClr val="002060"/>
                </a:solidFill>
                <a:latin typeface="Myriad Pro" panose="020B0503030403020204" pitchFamily="34" charset="0"/>
                <a:cs typeface="Myriad Arabic" panose="01010101010101010101" pitchFamily="50" charset="-78"/>
              </a:rPr>
              <a:t> </a:t>
            </a:r>
            <a:r>
              <a:rPr lang="en-ID" sz="3600" b="1" err="1">
                <a:solidFill>
                  <a:srgbClr val="002060"/>
                </a:solidFill>
                <a:latin typeface="Myriad Pro" panose="020B0503030403020204" pitchFamily="34" charset="0"/>
                <a:cs typeface="Myriad Arabic" panose="01010101010101010101" pitchFamily="50" charset="-78"/>
              </a:rPr>
              <a:t>Capaian</a:t>
            </a:r>
            <a:r>
              <a:rPr lang="en-ID" sz="3600" b="1">
                <a:solidFill>
                  <a:srgbClr val="002060"/>
                </a:solidFill>
                <a:latin typeface="Myriad Pro" panose="020B0503030403020204" pitchFamily="34" charset="0"/>
                <a:cs typeface="Myriad Arabic" panose="01010101010101010101" pitchFamily="50" charset="-78"/>
              </a:rPr>
              <a:t> dan </a:t>
            </a:r>
            <a:r>
              <a:rPr lang="en-ID" sz="3600" b="1" err="1">
                <a:solidFill>
                  <a:srgbClr val="002060"/>
                </a:solidFill>
                <a:latin typeface="Myriad Pro" panose="020B0503030403020204" pitchFamily="34" charset="0"/>
                <a:cs typeface="Myriad Arabic" panose="01010101010101010101" pitchFamily="50" charset="-78"/>
              </a:rPr>
              <a:t>Kendala</a:t>
            </a:r>
            <a:endParaRPr lang="en-ID" sz="3600" b="1">
              <a:solidFill>
                <a:srgbClr val="002060"/>
              </a:solidFill>
              <a:latin typeface="Myriad Pro" panose="020B0503030403020204" pitchFamily="34" charset="0"/>
              <a:cs typeface="Myriad Arabic" panose="01010101010101010101" pitchFamily="50" charset="-78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ID" sz="3600" b="1">
                <a:solidFill>
                  <a:srgbClr val="002060"/>
                </a:solidFill>
                <a:latin typeface="Myriad Pro" panose="020B0503030403020204" pitchFamily="34" charset="0"/>
                <a:cs typeface="Myriad Arabic" panose="01010101010101010101" pitchFamily="50" charset="-78"/>
              </a:rPr>
              <a:t>Upaya </a:t>
            </a:r>
            <a:r>
              <a:rPr lang="en-ID" sz="3600" b="1" err="1">
                <a:solidFill>
                  <a:srgbClr val="002060"/>
                </a:solidFill>
                <a:latin typeface="Myriad Pro" panose="020B0503030403020204" pitchFamily="34" charset="0"/>
                <a:cs typeface="Myriad Arabic" panose="01010101010101010101" pitchFamily="50" charset="-78"/>
              </a:rPr>
              <a:t>Perbaikan</a:t>
            </a:r>
            <a:r>
              <a:rPr lang="en-ID" sz="3600" b="1">
                <a:solidFill>
                  <a:srgbClr val="002060"/>
                </a:solidFill>
                <a:latin typeface="Myriad Pro" panose="020B0503030403020204" pitchFamily="34" charset="0"/>
                <a:cs typeface="Myriad Arabic" panose="01010101010101010101" pitchFamily="50" charset="-78"/>
              </a:rPr>
              <a:t> (</a:t>
            </a:r>
            <a:r>
              <a:rPr lang="en-ID" sz="3600" b="1" err="1">
                <a:solidFill>
                  <a:srgbClr val="002060"/>
                </a:solidFill>
                <a:latin typeface="Myriad Pro" panose="020B0503030403020204" pitchFamily="34" charset="0"/>
                <a:cs typeface="Myriad Arabic" panose="01010101010101010101" pitchFamily="50" charset="-78"/>
              </a:rPr>
              <a:t>sesuai</a:t>
            </a:r>
            <a:r>
              <a:rPr lang="en-ID" sz="3600" b="1">
                <a:solidFill>
                  <a:srgbClr val="002060"/>
                </a:solidFill>
                <a:latin typeface="Myriad Pro" panose="020B0503030403020204" pitchFamily="34" charset="0"/>
                <a:cs typeface="Myriad Arabic" panose="01010101010101010101" pitchFamily="50" charset="-78"/>
              </a:rPr>
              <a:t> </a:t>
            </a:r>
            <a:r>
              <a:rPr lang="en-ID" sz="3600" b="1" err="1">
                <a:solidFill>
                  <a:srgbClr val="002060"/>
                </a:solidFill>
                <a:latin typeface="Myriad Pro" panose="020B0503030403020204" pitchFamily="34" charset="0"/>
                <a:cs typeface="Myriad Arabic" panose="01010101010101010101" pitchFamily="50" charset="-78"/>
              </a:rPr>
              <a:t>arahan</a:t>
            </a:r>
            <a:r>
              <a:rPr lang="en-ID" sz="3600" b="1">
                <a:solidFill>
                  <a:srgbClr val="002060"/>
                </a:solidFill>
                <a:latin typeface="Myriad Pro" panose="020B0503030403020204" pitchFamily="34" charset="0"/>
                <a:cs typeface="Myriad Arabic" panose="01010101010101010101" pitchFamily="50" charset="-78"/>
              </a:rPr>
              <a:t> </a:t>
            </a:r>
            <a:r>
              <a:rPr lang="en-ID" sz="3600" b="1" err="1">
                <a:solidFill>
                  <a:srgbClr val="002060"/>
                </a:solidFill>
                <a:latin typeface="Myriad Pro" panose="020B0503030403020204" pitchFamily="34" charset="0"/>
                <a:cs typeface="Myriad Arabic" panose="01010101010101010101" pitchFamily="50" charset="-78"/>
              </a:rPr>
              <a:t>saat</a:t>
            </a:r>
            <a:r>
              <a:rPr lang="en-ID" sz="3600" b="1">
                <a:solidFill>
                  <a:srgbClr val="002060"/>
                </a:solidFill>
                <a:latin typeface="Myriad Pro" panose="020B0503030403020204" pitchFamily="34" charset="0"/>
                <a:cs typeface="Myriad Arabic" panose="01010101010101010101" pitchFamily="50" charset="-78"/>
              </a:rPr>
              <a:t> </a:t>
            </a:r>
            <a:r>
              <a:rPr lang="en-ID" sz="3600" b="1" err="1">
                <a:solidFill>
                  <a:srgbClr val="002060"/>
                </a:solidFill>
                <a:latin typeface="Myriad Pro" panose="020B0503030403020204" pitchFamily="34" charset="0"/>
                <a:cs typeface="Myriad Arabic" panose="01010101010101010101" pitchFamily="50" charset="-78"/>
              </a:rPr>
              <a:t>monev</a:t>
            </a:r>
            <a:r>
              <a:rPr lang="en-ID" sz="3600" b="1">
                <a:solidFill>
                  <a:srgbClr val="002060"/>
                </a:solidFill>
                <a:latin typeface="Myriad Pro" panose="020B0503030403020204" pitchFamily="34" charset="0"/>
                <a:cs typeface="Myriad Arabic" panose="01010101010101010101" pitchFamily="50" charset="-78"/>
              </a:rPr>
              <a:t> </a:t>
            </a:r>
            <a:r>
              <a:rPr lang="en-ID" sz="3600" b="1" err="1">
                <a:solidFill>
                  <a:srgbClr val="002060"/>
                </a:solidFill>
                <a:latin typeface="Myriad Pro" panose="020B0503030403020204" pitchFamily="34" charset="0"/>
                <a:cs typeface="Myriad Arabic" panose="01010101010101010101" pitchFamily="50" charset="-78"/>
              </a:rPr>
              <a:t>sebelumnya</a:t>
            </a:r>
            <a:r>
              <a:rPr lang="en-ID" sz="3600" b="1">
                <a:solidFill>
                  <a:srgbClr val="002060"/>
                </a:solidFill>
                <a:latin typeface="Myriad Pro" panose="020B0503030403020204" pitchFamily="34" charset="0"/>
                <a:cs typeface="Myriad Arabic" panose="01010101010101010101" pitchFamily="50" charset="-78"/>
              </a:rPr>
              <a:t>)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ID" sz="3600" b="1" err="1">
                <a:solidFill>
                  <a:srgbClr val="002060"/>
                </a:solidFill>
                <a:latin typeface="Myriad Pro" panose="020B0503030403020204" pitchFamily="34" charset="0"/>
                <a:cs typeface="Myriad Arabic" panose="01010101010101010101" pitchFamily="50" charset="-78"/>
              </a:rPr>
              <a:t>Rencana</a:t>
            </a:r>
            <a:r>
              <a:rPr lang="en-ID" sz="3600" b="1">
                <a:solidFill>
                  <a:srgbClr val="002060"/>
                </a:solidFill>
                <a:latin typeface="Myriad Pro" panose="020B0503030403020204" pitchFamily="34" charset="0"/>
                <a:cs typeface="Myriad Arabic" panose="01010101010101010101" pitchFamily="50" charset="-78"/>
              </a:rPr>
              <a:t> </a:t>
            </a:r>
            <a:r>
              <a:rPr lang="en-ID" sz="3600" b="1" err="1">
                <a:solidFill>
                  <a:srgbClr val="002060"/>
                </a:solidFill>
                <a:latin typeface="Myriad Pro" panose="020B0503030403020204" pitchFamily="34" charset="0"/>
                <a:cs typeface="Myriad Arabic" panose="01010101010101010101" pitchFamily="50" charset="-78"/>
              </a:rPr>
              <a:t>selanjutnya</a:t>
            </a:r>
            <a:endParaRPr lang="en-ID" sz="3600" b="1">
              <a:solidFill>
                <a:srgbClr val="002060"/>
              </a:solidFill>
              <a:latin typeface="Myriad Pro" panose="020B0503030403020204" pitchFamily="34" charset="0"/>
              <a:cs typeface="Myriad Arabic" panose="01010101010101010101" pitchFamily="50" charset="-78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ID" sz="3600" b="1">
                <a:solidFill>
                  <a:srgbClr val="002060"/>
                </a:solidFill>
                <a:latin typeface="Myriad Pro" panose="020B0503030403020204" pitchFamily="34" charset="0"/>
                <a:cs typeface="Myriad Arabic" panose="01010101010101010101" pitchFamily="50" charset="-78"/>
              </a:rPr>
              <a:t>Kesimpulan</a:t>
            </a:r>
          </a:p>
        </p:txBody>
      </p:sp>
    </p:spTree>
    <p:extLst>
      <p:ext uri="{BB962C8B-B14F-4D97-AF65-F5344CB8AC3E}">
        <p14:creationId xmlns:p14="http://schemas.microsoft.com/office/powerpoint/2010/main" val="280237720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429334256"/>
              </p:ext>
            </p:extLst>
          </p:nvPr>
        </p:nvGraphicFramePr>
        <p:xfrm>
          <a:off x="506302" y="1069543"/>
          <a:ext cx="11179396" cy="296672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7558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59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858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71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Target/</a:t>
                      </a:r>
                      <a:r>
                        <a:rPr lang="en-US" err="1"/>
                        <a:t>Luaran</a:t>
                      </a:r>
                      <a:r>
                        <a:rPr lang="en-US"/>
                        <a:t> </a:t>
                      </a:r>
                      <a:r>
                        <a:rPr lang="en-US" err="1"/>
                        <a:t>Kegiatan</a:t>
                      </a: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Capaian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Kendala (apabila </a:t>
                      </a:r>
                      <a:r>
                        <a:rPr lang="en-US" err="1"/>
                        <a:t>ada</a:t>
                      </a:r>
                      <a:r>
                        <a:rPr lang="en-US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01A8C7EE-2920-4E52-A816-F6719203A7CB}"/>
              </a:ext>
            </a:extLst>
          </p:cNvPr>
          <p:cNvSpPr txBox="1">
            <a:spLocks/>
          </p:cNvSpPr>
          <p:nvPr/>
        </p:nvSpPr>
        <p:spPr>
          <a:xfrm>
            <a:off x="650655" y="206742"/>
            <a:ext cx="10322145" cy="589839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>
                <a:solidFill>
                  <a:schemeClr val="tx1"/>
                </a:solidFill>
                <a:latin typeface="Myriad Pro" panose="020B0503030403020204"/>
              </a:rPr>
              <a:t>Capaian dan Kendala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5B2A88B-408F-0DBC-71D6-9C2ADFA706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9707887"/>
              </p:ext>
            </p:extLst>
          </p:nvPr>
        </p:nvGraphicFramePr>
        <p:xfrm>
          <a:off x="650655" y="206742"/>
          <a:ext cx="2721449" cy="4431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1449">
                  <a:extLst>
                    <a:ext uri="{9D8B030D-6E8A-4147-A177-3AD203B41FA5}">
                      <a16:colId xmlns:a16="http://schemas.microsoft.com/office/drawing/2014/main" val="1668078770"/>
                    </a:ext>
                  </a:extLst>
                </a:gridCol>
              </a:tblGrid>
              <a:tr h="443193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tx1"/>
                          </a:solidFill>
                        </a:rPr>
                        <a:t>CONTOH</a:t>
                      </a:r>
                      <a:endParaRPr lang="en-ID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96112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1565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00492C8-5210-4D1B-A24A-5666198D7635}"/>
              </a:ext>
            </a:extLst>
          </p:cNvPr>
          <p:cNvSpPr txBox="1"/>
          <p:nvPr/>
        </p:nvSpPr>
        <p:spPr>
          <a:xfrm>
            <a:off x="3785912" y="3254312"/>
            <a:ext cx="462017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Terimakasih</a:t>
            </a:r>
            <a:endParaRPr lang="en-US" sz="600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E73875EE-020B-69AE-ACAD-97C980A39B9C}"/>
              </a:ext>
            </a:extLst>
          </p:cNvPr>
          <p:cNvSpPr txBox="1"/>
          <p:nvPr/>
        </p:nvSpPr>
        <p:spPr>
          <a:xfrm>
            <a:off x="868181" y="6472778"/>
            <a:ext cx="39169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chemeClr val="bg1"/>
                </a:solidFill>
                <a:latin typeface="Garamond" panose="02020404030301010803" pitchFamily="18" charset="0"/>
              </a:rPr>
              <a:t>www.its.ac.id</a:t>
            </a:r>
            <a:endParaRPr lang="id-ID" sz="140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17" name="TextBox 2">
            <a:extLst>
              <a:ext uri="{FF2B5EF4-FFF2-40B4-BE49-F238E27FC236}">
                <a16:creationId xmlns:a16="http://schemas.microsoft.com/office/drawing/2014/main" id="{7C26B3F2-6874-7FCF-DE33-C07204193157}"/>
              </a:ext>
            </a:extLst>
          </p:cNvPr>
          <p:cNvSpPr txBox="1"/>
          <p:nvPr/>
        </p:nvSpPr>
        <p:spPr>
          <a:xfrm>
            <a:off x="5405177" y="6477576"/>
            <a:ext cx="66368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>
                <a:solidFill>
                  <a:schemeClr val="bg1"/>
                </a:solidFill>
                <a:latin typeface="Garamond" panose="02020404030301010803" pitchFamily="18" charset="0"/>
              </a:rPr>
              <a:t>INSTITUT TEKNOLOGI SEPULUH NOPEMBER, Surabaya - Indonesia</a:t>
            </a:r>
            <a:endParaRPr lang="id-ID" sz="140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6193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Blank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lank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5</Slides>
  <Notes>0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Blank</vt:lpstr>
      <vt:lpstr>1_Blank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Osye Meiriana Soraya</dc:creator>
  <cp:revision>1</cp:revision>
  <dcterms:created xsi:type="dcterms:W3CDTF">2019-04-05T11:25:11Z</dcterms:created>
  <dcterms:modified xsi:type="dcterms:W3CDTF">2026-07-29T04:32:26Z</dcterms:modified>
</cp:coreProperties>
</file>