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5" r:id="rId9"/>
    <p:sldId id="266" r:id="rId10"/>
    <p:sldId id="264" r:id="rId11"/>
    <p:sldId id="263" r:id="rId12"/>
    <p:sldId id="262" r:id="rId13"/>
  </p:sldIdLst>
  <p:sldSz cx="12192000" cy="6858000"/>
  <p:notesSz cx="6858000" cy="9144000"/>
  <p:embeddedFontLs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Raleway Black" pitchFamily="2" charset="0"/>
      <p:bold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Raleway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Ud9854L1h/e+1s4t2lgXSDJ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iga Wiradhiani" userId="8b0f0ee60b8c9a5a" providerId="LiveId" clId="{4DD4EEC1-E3D7-42DF-844D-F196509C3AEE}"/>
    <pc:docChg chg="modSld">
      <pc:chgData name="Auriga Wiradhiani" userId="8b0f0ee60b8c9a5a" providerId="LiveId" clId="{4DD4EEC1-E3D7-42DF-844D-F196509C3AEE}" dt="2026-07-16T06:00:53.826" v="84" actId="14100"/>
      <pc:docMkLst>
        <pc:docMk/>
      </pc:docMkLst>
      <pc:sldChg chg="modSp mod">
        <pc:chgData name="Auriga Wiradhiani" userId="8b0f0ee60b8c9a5a" providerId="LiveId" clId="{4DD4EEC1-E3D7-42DF-844D-F196509C3AEE}" dt="2026-07-16T04:39:49.732" v="45" actId="20577"/>
        <pc:sldMkLst>
          <pc:docMk/>
          <pc:sldMk cId="0" sldId="256"/>
        </pc:sldMkLst>
        <pc:spChg chg="mod">
          <ac:chgData name="Auriga Wiradhiani" userId="8b0f0ee60b8c9a5a" providerId="LiveId" clId="{4DD4EEC1-E3D7-42DF-844D-F196509C3AEE}" dt="2026-07-16T04:39:49.732" v="45" actId="20577"/>
          <ac:spMkLst>
            <pc:docMk/>
            <pc:sldMk cId="0" sldId="256"/>
            <ac:spMk id="3" creationId="{71098ABA-3031-71C9-6373-7CDAF3680204}"/>
          </ac:spMkLst>
        </pc:spChg>
      </pc:sldChg>
      <pc:sldChg chg="modSp mod">
        <pc:chgData name="Auriga Wiradhiani" userId="8b0f0ee60b8c9a5a" providerId="LiveId" clId="{4DD4EEC1-E3D7-42DF-844D-F196509C3AEE}" dt="2026-07-16T06:00:53.826" v="84" actId="14100"/>
        <pc:sldMkLst>
          <pc:docMk/>
          <pc:sldMk cId="70906206" sldId="262"/>
        </pc:sldMkLst>
        <pc:spChg chg="mod">
          <ac:chgData name="Auriga Wiradhiani" userId="8b0f0ee60b8c9a5a" providerId="LiveId" clId="{4DD4EEC1-E3D7-42DF-844D-F196509C3AEE}" dt="2026-07-16T06:00:53.826" v="84" actId="14100"/>
          <ac:spMkLst>
            <pc:docMk/>
            <pc:sldMk cId="70906206" sldId="262"/>
            <ac:spMk id="2" creationId="{FF9368AB-FD06-6155-DE39-2566988F592D}"/>
          </ac:spMkLst>
        </pc:spChg>
      </pc:sldChg>
      <pc:sldChg chg="modSp mod">
        <pc:chgData name="Auriga Wiradhiani" userId="8b0f0ee60b8c9a5a" providerId="LiveId" clId="{4DD4EEC1-E3D7-42DF-844D-F196509C3AEE}" dt="2026-07-16T04:49:12.662" v="64" actId="20577"/>
        <pc:sldMkLst>
          <pc:docMk/>
          <pc:sldMk cId="3935757851" sldId="263"/>
        </pc:sldMkLst>
        <pc:spChg chg="mod">
          <ac:chgData name="Auriga Wiradhiani" userId="8b0f0ee60b8c9a5a" providerId="LiveId" clId="{4DD4EEC1-E3D7-42DF-844D-F196509C3AEE}" dt="2026-07-16T04:49:12.662" v="64" actId="20577"/>
          <ac:spMkLst>
            <pc:docMk/>
            <pc:sldMk cId="3935757851" sldId="263"/>
            <ac:spMk id="2" creationId="{9F079783-257B-A3D9-0F7F-A9598F016F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FD1F23-EE53-2965-DDC0-68F26F2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B2D17FFE-2C1A-BB9E-E626-D6A23A07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F1CFBCAF-3D2A-A008-AB4A-127511FB8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58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55812" y="842683"/>
            <a:ext cx="439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55706" y="5242526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PENELITIAN</a:t>
            </a:r>
            <a:endParaRPr sz="24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812" y="5853764"/>
            <a:ext cx="52712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494062" y="293263"/>
            <a:ext cx="755885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2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MONITORING DAN EVALUASI LAPORAN KEMAJUAN</a:t>
            </a:r>
            <a:endParaRPr sz="22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04335" y="689177"/>
            <a:ext cx="71920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PENELITIAN STRATEGIC RESEARCH GRANT (SRG) TAHUN 2026</a:t>
            </a:r>
            <a:endParaRPr sz="18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8C38F2-DE64-CB5C-2B6F-61D731DAAF44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Google Shape;87;p1">
            <a:extLst>
              <a:ext uri="{FF2B5EF4-FFF2-40B4-BE49-F238E27FC236}">
                <a16:creationId xmlns:a16="http://schemas.microsoft.com/office/drawing/2014/main" id="{0110CAAB-F8C4-B859-861E-3C0D8C07E0E2}"/>
              </a:ext>
            </a:extLst>
          </p:cNvPr>
          <p:cNvSpPr txBox="1"/>
          <p:nvPr/>
        </p:nvSpPr>
        <p:spPr>
          <a:xfrm>
            <a:off x="555704" y="352522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SKEMA PENELITIAN …….</a:t>
            </a:r>
            <a:endParaRPr sz="20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464D87-2093-CF72-F298-E9268B4C5600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87B26C-13C2-FDDC-3B8A-16768667E2F8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6" name="Google Shape;85;p1">
                <a:extLst>
                  <a:ext uri="{FF2B5EF4-FFF2-40B4-BE49-F238E27FC236}">
                    <a16:creationId xmlns:a16="http://schemas.microsoft.com/office/drawing/2014/main" id="{5134D12C-B678-3B38-2345-EDA19A6C41D4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61CD4EE-C682-4DCA-B3CA-DA7C072A760B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1" name="Freeform 4">
                  <a:extLst>
                    <a:ext uri="{FF2B5EF4-FFF2-40B4-BE49-F238E27FC236}">
                      <a16:creationId xmlns:a16="http://schemas.microsoft.com/office/drawing/2014/main" id="{2B2AF206-2554-D3D1-8894-14CA3A2C28B1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id="{6BDDF08E-F4EC-6C89-A10D-F4193623730C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5BBA15-E198-2592-658C-7D797358A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F7479A-3F20-8928-BE26-321FC3037CF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760232-54BA-AEFD-3BF3-7660D44E0A79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0B035E-FFE1-C27C-F58F-06D393104FD8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8" name="Google Shape;85;p1">
                <a:extLst>
                  <a:ext uri="{FF2B5EF4-FFF2-40B4-BE49-F238E27FC236}">
                    <a16:creationId xmlns:a16="http://schemas.microsoft.com/office/drawing/2014/main" id="{1BD97E6D-847D-EF89-7072-4C0106766FE0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2046BDD-D3D7-7457-C1BC-8BCD12C60BEB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21" name="Freeform 4">
                  <a:extLst>
                    <a:ext uri="{FF2B5EF4-FFF2-40B4-BE49-F238E27FC236}">
                      <a16:creationId xmlns:a16="http://schemas.microsoft.com/office/drawing/2014/main" id="{2E589DE7-B381-CE97-04FB-ED29B772BC12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93CD97B-74A1-7E35-90D2-DCF88CD8BD34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1F9A3D2-1566-A5A0-2D4A-D97CA327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10351-F534-F575-9826-9AB568ACA0C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BDD184-A1FC-13B5-9401-ADC47DECEE9B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F091C8-F924-7919-80DA-E02BC5D4175C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3" name="Google Shape;85;p1">
                <a:extLst>
                  <a:ext uri="{FF2B5EF4-FFF2-40B4-BE49-F238E27FC236}">
                    <a16:creationId xmlns:a16="http://schemas.microsoft.com/office/drawing/2014/main" id="{DD669A37-30C8-5836-2B11-D9A31E040113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023CC22-4048-5441-BCFA-7B5BA1D14651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6" name="Freeform 4">
                  <a:extLst>
                    <a:ext uri="{FF2B5EF4-FFF2-40B4-BE49-F238E27FC236}">
                      <a16:creationId xmlns:a16="http://schemas.microsoft.com/office/drawing/2014/main" id="{ACA96C24-FC27-F0ED-8376-8146A8495C13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5" name="Freeform 23">
                <a:extLst>
                  <a:ext uri="{FF2B5EF4-FFF2-40B4-BE49-F238E27FC236}">
                    <a16:creationId xmlns:a16="http://schemas.microsoft.com/office/drawing/2014/main" id="{134DB9F3-8786-E481-E44A-AB659B69A3F8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A60383-31CD-42A9-7895-112DF053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kemajuan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37AE8-00AC-1098-838A-DB27BFEAE70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7EEA4F-64B0-2978-418A-2C899F82A102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A92684-768F-C7FF-2BB3-A274D621CBAB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3" name="Google Shape;85;p1">
                <a:extLst>
                  <a:ext uri="{FF2B5EF4-FFF2-40B4-BE49-F238E27FC236}">
                    <a16:creationId xmlns:a16="http://schemas.microsoft.com/office/drawing/2014/main" id="{7612DC38-FE70-03B5-8A7F-6F3BA73E9EE2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682FBA9-8B94-313B-E16A-A5E1CA735E8D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6" name="Freeform 4">
                  <a:extLst>
                    <a:ext uri="{FF2B5EF4-FFF2-40B4-BE49-F238E27FC236}">
                      <a16:creationId xmlns:a16="http://schemas.microsoft.com/office/drawing/2014/main" id="{F15947EE-6535-D830-9E5B-4F7D2553CD0C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5" name="Freeform 23">
                <a:extLst>
                  <a:ext uri="{FF2B5EF4-FFF2-40B4-BE49-F238E27FC236}">
                    <a16:creationId xmlns:a16="http://schemas.microsoft.com/office/drawing/2014/main" id="{9FCCAA3A-0519-A74C-60EA-B35B0B8C6816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4EB0AA-A4AB-C4E1-BF04-1DDF0CC0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 :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24C50D-D8A5-3CE2-813D-F6A3D28B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04398"/>
              </p:ext>
            </p:extLst>
          </p:nvPr>
        </p:nvGraphicFramePr>
        <p:xfrm>
          <a:off x="617220" y="1396999"/>
          <a:ext cx="11457214" cy="32303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77103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Judul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Quartile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 / </a:t>
                      </a:r>
                      <a:r>
                        <a:rPr lang="en-US" dirty="0" err="1"/>
                        <a:t>Instansi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Penanggungjawab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  <a:p>
                      <a:pPr algn="ctr"/>
                      <a:r>
                        <a:rPr lang="en-ID" dirty="0"/>
                        <a:t>(Draft, Manuscript, Submitted, Under Review, Accepted, Publish)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/Artikel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Mitra (</a:t>
                      </a:r>
                      <a:r>
                        <a:rPr lang="en-US" dirty="0" err="1"/>
                        <a:t>sebutkan</a:t>
                      </a:r>
                      <a:r>
                        <a:rPr lang="en-US" dirty="0"/>
                        <a:t> nama </a:t>
                      </a:r>
                      <a:r>
                        <a:rPr lang="en-US" dirty="0" err="1"/>
                        <a:t>mitra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dst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D77DB6-DD68-16B2-466A-1E6C6475829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1365C8-28B7-67A3-6382-FA6B4B881853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946350-518B-0958-65A5-6A49BBB9CDE1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F7EFA4F7-D7FA-4B4B-9970-694B0915C258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A176E27-909D-82E1-03A2-C88B880A088E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CCD0B133-2B9C-299D-9A27-90F9A7535383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816EEEA7-2421-2682-BF94-3C5DB303DCA3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38E803-0149-BB5D-59A2-AA9097C25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2B7B046-24AC-DCD2-AD5A-1842EB0C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>
            <a:extLst>
              <a:ext uri="{FF2B5EF4-FFF2-40B4-BE49-F238E27FC236}">
                <a16:creationId xmlns:a16="http://schemas.microsoft.com/office/drawing/2014/main" id="{B8A35641-1737-AA8E-480B-A473002B6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1E678894-970D-FA36-855D-D5F832536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162561"/>
            <a:ext cx="9867900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72F57"/>
              </a:buClr>
              <a:buSzPts val="4400"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Rekap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Serapan Dana Tahap 1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257950-CAF6-B558-CFCC-A24111DD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81644"/>
              </p:ext>
            </p:extLst>
          </p:nvPr>
        </p:nvGraphicFramePr>
        <p:xfrm>
          <a:off x="970276" y="1518920"/>
          <a:ext cx="10251445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64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6019798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Uraian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/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 err="1"/>
                        <a:t>Pengumpulan</a:t>
                      </a:r>
                      <a:r>
                        <a:rPr lang="en-ID" b="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Sewa 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Peralatan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Analisis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Data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Pelaporan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Luaran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Wajib/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Tambahan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249171-F512-6EEE-5A19-1143EF956A0B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E0C7D-E7EE-B7C2-D4CE-09A3C4B3143D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2BEFD5-CB72-71A7-E668-B90EF07BD126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78CE23AC-55AE-5F3E-265D-6431A43FE8C4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8DE4811-3144-C5A6-9301-265DA868A924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45DDF256-27D5-0DB5-44ED-6C744B779AF1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9E5960A0-A53F-53F2-6F03-B73C7E6801B8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13A9F9-D8C7-499E-AABF-540B0F6F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17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A5D07-084D-FF1C-39A0-C8C17ECC3729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CA22F3-EE99-0F24-6983-F173A9D55B52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A80D58-1CDC-B465-9E16-C28C8500C6DE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F3317AF4-7BD5-45EF-899E-07F482300838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AC8015B-6E8E-7F55-2974-6F62535B7EF5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6BA19320-C090-49E5-CD64-F5378EDD14E0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7EFDE429-C329-7C87-1866-E667966DB95C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5E74AE-E941-BEE0-70DC-9D4CA4BB2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114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Laporan</a:t>
            </a:r>
            <a:r>
              <a:rPr lang="en-US" dirty="0">
                <a:highlight>
                  <a:srgbClr val="FFFF00"/>
                </a:highlight>
              </a:rPr>
              <a:t> pada </a:t>
            </a:r>
            <a:r>
              <a:rPr lang="en-US" dirty="0" err="1">
                <a:highlight>
                  <a:srgbClr val="FFFF00"/>
                </a:highlight>
              </a:rPr>
              <a:t>MyITSResearch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E98F3C-F054-B19E-2529-C0B56C352EBA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54948C-5218-E0DA-23CD-5F1AAB76AF4B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0354AE-58E3-F59E-4594-30AD3E609845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E182BA4E-C3BB-7700-34F6-18FE5970E0AD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F7AB925-3138-AFC6-4FCF-B1B8A3BEE9B3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C1382E83-D39B-B941-1426-B97797FE4B19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20E544D7-E927-4B11-5B2C-6CF775512200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39ED0D-2B8A-67F6-557A-86EC20628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253330"/>
            <a:ext cx="109982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bukti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</a:t>
            </a:r>
            <a:r>
              <a:rPr lang="en-US" dirty="0" err="1">
                <a:highlight>
                  <a:srgbClr val="FFFF00"/>
                </a:highlight>
              </a:rPr>
              <a:t>MyITSResearch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9C7CB-A080-B79E-B6CB-70CBD5EC79AD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E940A0-3106-B8E4-E9D6-C825DC3BBF7C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9F3A3D-7E59-8457-6D7A-D4CC7731F459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F76EC320-B456-6A29-7117-F35EC7E4697B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5BB3E78-DE8B-467C-CEC4-1137AD9AEBBA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64D4FC93-3436-5FF6-A72E-FE984A3C3E0B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26A8AC67-0945-8E28-C33A-E6F7D52ED1E5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140CDC-6424-7D6B-2393-87DD49FD2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8e0f0f-1580-47c5-b3c5-93af691c8fd8">
      <Terms xmlns="http://schemas.microsoft.com/office/infopath/2007/PartnerControls"/>
    </lcf76f155ced4ddcb4097134ff3c332f>
    <TaxCatchAll xmlns="dbc04be2-107e-48dc-be60-d53e829006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B4265A67BB4721439CDD3EC4949BC2B1" ma:contentTypeVersion="18" ma:contentTypeDescription="Buat sebuah dokumen baru." ma:contentTypeScope="" ma:versionID="3418985e29c6633fb0deec51418d0da9">
  <xsd:schema xmlns:xsd="http://www.w3.org/2001/XMLSchema" xmlns:xs="http://www.w3.org/2001/XMLSchema" xmlns:p="http://schemas.microsoft.com/office/2006/metadata/properties" xmlns:ns2="2f8e0f0f-1580-47c5-b3c5-93af691c8fd8" xmlns:ns3="dbc04be2-107e-48dc-be60-d53e82900693" targetNamespace="http://schemas.microsoft.com/office/2006/metadata/properties" ma:root="true" ma:fieldsID="b01a0f9145244eb2e9fff5137527693b" ns2:_="" ns3:_="">
    <xsd:import namespace="2f8e0f0f-1580-47c5-b3c5-93af691c8fd8"/>
    <xsd:import namespace="dbc04be2-107e-48dc-be60-d53e82900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f0f-1580-47c5-b3c5-93af691c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Gambar" ma:readOnly="false" ma:fieldId="{5cf76f15-5ced-4ddc-b409-7134ff3c332f}" ma:taxonomyMulti="true" ma:sspId="2c341d83-ad40-4bf4-9c06-e9132af74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4be2-107e-48dc-be60-d53e829006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74bb595-7807-4042-97e0-31c035b7c733}" ma:internalName="TaxCatchAll" ma:showField="CatchAllData" ma:web="dbc04be2-107e-48dc-be60-d53e82900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E2EFB-06FC-4559-BF14-8678E30D3C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372E4-94DB-412C-BAA5-DCD5A5108040}">
  <ds:schemaRefs>
    <ds:schemaRef ds:uri="http://schemas.microsoft.com/office/2006/metadata/properties"/>
    <ds:schemaRef ds:uri="http://schemas.microsoft.com/office/infopath/2007/PartnerControls"/>
    <ds:schemaRef ds:uri="2f8e0f0f-1580-47c5-b3c5-93af691c8fd8"/>
    <ds:schemaRef ds:uri="dbc04be2-107e-48dc-be60-d53e82900693"/>
  </ds:schemaRefs>
</ds:datastoreItem>
</file>

<file path=customXml/itemProps3.xml><?xml version="1.0" encoding="utf-8"?>
<ds:datastoreItem xmlns:ds="http://schemas.openxmlformats.org/officeDocument/2006/customXml" ds:itemID="{6D2086A9-8ECA-4D76-9B4C-4C87524A1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e0f0f-1580-47c5-b3c5-93af691c8fd8"/>
    <ds:schemaRef ds:uri="dbc04be2-107e-48dc-be60-d53e82900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318</TotalTime>
  <Words>222</Words>
  <Application>Microsoft Office PowerPoint</Application>
  <PresentationFormat>Layar Lebar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Raleway</vt:lpstr>
      <vt:lpstr>Calibri</vt:lpstr>
      <vt:lpstr>Raleway ExtraBold</vt:lpstr>
      <vt:lpstr>Raleway Medium</vt:lpstr>
      <vt:lpstr>Raleway Black</vt:lpstr>
      <vt:lpstr>Office Theme</vt:lpstr>
      <vt:lpstr>Presentasi PowerPoint</vt:lpstr>
      <vt:lpstr>Judul, Lokasi, Tim Pengusul</vt:lpstr>
      <vt:lpstr>Identitas Usulan</vt:lpstr>
      <vt:lpstr>Progres Kegiatan</vt:lpstr>
      <vt:lpstr>Capaian Luaran Wajib : Publikasi</vt:lpstr>
      <vt:lpstr>Rekap Serapan Dana Tahap 1</vt:lpstr>
      <vt:lpstr>Dokumentasi kegiatan</vt:lpstr>
      <vt:lpstr>Bukti Unggah Laporan</vt:lpstr>
      <vt:lpstr>Bukti Unggah Luaran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Raditya</dc:creator>
  <cp:lastModifiedBy>Auriga Wiradhiani</cp:lastModifiedBy>
  <cp:revision>16</cp:revision>
  <dcterms:created xsi:type="dcterms:W3CDTF">2023-05-05T06:42:37Z</dcterms:created>
  <dcterms:modified xsi:type="dcterms:W3CDTF">2026-07-16T06:01:03Z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0x010100B4265A67BB4721439CDD3EC4949BC2B1</vt:lpwstr>
  </property>
</Properties>
</file>