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8288000" cy="10287000"/>
  <p:notesSz cx="6858000" cy="9144000"/>
  <p:embeddedFontLst>
    <p:embeddedFont>
      <p:font typeface="Work Sans Bold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4" y="6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17.07.2026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8879A-D75E-1F93-9D8D-33BB843CE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E8A6C-269F-70E1-59A3-53F192585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2CCE1-D611-16E8-448D-86FF4B5740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69FC65-DA69-684C-DDC3-4AF8450B7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7E4EA5-4E6B-23DC-BCDD-1872AB52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FC534-35D2-4964-A3D8-B6270B7C10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A1A0C-0C8B-B03D-04A5-051E17804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7194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EF2C-578F-ACCC-559A-F3E94ADC2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D84EE-EFAF-1AC1-42D6-52AF3B88F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0770B-26E2-F1D5-1FBD-B40EDE8D7D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1D0C6C-77C9-D75D-8975-BFEB255600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227398-D9D8-E49E-819D-5412B4FB4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5076C-5172-E1CB-44B5-414733E7D9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9766-399B-D003-A2C4-F4AC7C806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4711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24BF-FB96-FA27-2B2D-5F711769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A2A5F4-94CA-30FF-DC15-C2D36A95DF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27EE-EF16-2E8F-DEA1-15D1DE3236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A0BC74-5498-841A-94A5-708CE25584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684CB9-D2BC-3DF6-D73B-D93327FEA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B4994-CBC6-712E-2BA1-A0420D7DB4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5573-90EE-A54B-9B12-B0470B4F5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9951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F3DBF-15E9-BAD7-F3F5-F5C9F670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F2A56-9CD5-8F80-1BFD-348FF653D2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F1970-61AE-6D39-94C7-978E0FCDBA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B476CE-D3B4-2494-CC4F-07BA579F26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C10266-CA9C-0141-7904-B58C91F57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87FC6-4B87-E986-FE25-43AB24A141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0E244-A024-2253-C465-CED632189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174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233B1-8F89-41CB-91EC-5E30DDB84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28AE19-1507-E135-3F0C-C8044A71B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E724C-838F-879B-DE39-E14FAB62B4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23387-8041-C403-965A-0DC5E1043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B7C5CF-0876-4D69-D62D-4F8B55C08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A963D-8315-A735-1CEA-881543C7D7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947DE-93D3-3422-5A9F-4CAA0E4F7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3446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9726-05FF-C87E-3F6A-EB17CE71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C347FE-82B0-D168-07A5-B6DC08BAAA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92B7E-AD53-3EAD-1BBE-F9B4D52F39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725CBE-B1A6-A01D-F6A6-A87FD50A25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837E49-9763-FCA2-6D1A-26EC42AE5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A294C-25A2-3C84-9F5C-6A5C798DA3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B4DA6-8147-5E21-9117-EC5CA9B82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0263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3.svg"/><Relationship Id="rId5" Type="http://schemas.openxmlformats.org/officeDocument/2006/relationships/image" Target="../media/image2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19.png"/><Relationship Id="rId1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19.png"/><Relationship Id="rId1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19.png"/><Relationship Id="rId1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19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6398924"/>
            <a:chOff x="0" y="0"/>
            <a:chExt cx="24384000" cy="8531898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575" y="0"/>
            <a:ext cx="18592019" cy="1409700"/>
            <a:chOff x="0" y="0"/>
            <a:chExt cx="24789359" cy="18796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24789360" cy="1879600"/>
            </a:xfrm>
            <a:custGeom>
              <a:avLst/>
              <a:gdLst/>
              <a:ahLst/>
              <a:cxnLst/>
              <a:rect l="l" t="t" r="r" b="b"/>
              <a:pathLst>
                <a:path w="24789360" h="1879600">
                  <a:moveTo>
                    <a:pt x="0" y="0"/>
                  </a:moveTo>
                  <a:lnTo>
                    <a:pt x="24789360" y="0"/>
                  </a:lnTo>
                  <a:lnTo>
                    <a:pt x="24789360" y="1879600"/>
                  </a:lnTo>
                  <a:lnTo>
                    <a:pt x="0" y="187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31" b="-985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0650" y="6748051"/>
            <a:ext cx="2853149" cy="2853149"/>
            <a:chOff x="0" y="0"/>
            <a:chExt cx="3429000" cy="3429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3429000" cy="3429000"/>
            </a:xfrm>
            <a:custGeom>
              <a:avLst/>
              <a:gdLst/>
              <a:ahLst/>
              <a:cxnLst/>
              <a:rect l="l" t="t" r="r" b="b"/>
              <a:pathLst>
                <a:path w="3429000" h="3429000">
                  <a:moveTo>
                    <a:pt x="0" y="0"/>
                  </a:moveTo>
                  <a:lnTo>
                    <a:pt x="3429000" y="0"/>
                  </a:lnTo>
                  <a:lnTo>
                    <a:pt x="3429000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9601200"/>
            <a:ext cx="18288000" cy="685800"/>
            <a:chOff x="0" y="0"/>
            <a:chExt cx="24384000" cy="91440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6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11025" y="1866900"/>
            <a:ext cx="7264436" cy="8034982"/>
            <a:chOff x="0" y="0"/>
            <a:chExt cx="12166600" cy="13457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4783" y="7876620"/>
            <a:ext cx="9267825" cy="28575"/>
            <a:chOff x="0" y="0"/>
            <a:chExt cx="12357100" cy="3810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12357100" cy="38100"/>
            </a:xfrm>
            <a:custGeom>
              <a:avLst/>
              <a:gdLst/>
              <a:ahLst/>
              <a:cxnLst/>
              <a:rect l="l" t="t" r="r" b="b"/>
              <a:pathLst>
                <a:path w="12357100" h="38100">
                  <a:moveTo>
                    <a:pt x="0" y="0"/>
                  </a:moveTo>
                  <a:lnTo>
                    <a:pt x="12357100" y="0"/>
                  </a:lnTo>
                  <a:lnTo>
                    <a:pt x="1235710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1410052"/>
            <a:ext cx="11497932" cy="4924273"/>
            <a:chOff x="0" y="0"/>
            <a:chExt cx="15330576" cy="6565697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5330551" cy="6565646"/>
            </a:xfrm>
            <a:custGeom>
              <a:avLst/>
              <a:gdLst/>
              <a:ahLst/>
              <a:cxnLst/>
              <a:rect l="l" t="t" r="r" b="b"/>
              <a:pathLst>
                <a:path w="15330551" h="6565646">
                  <a:moveTo>
                    <a:pt x="0" y="0"/>
                  </a:moveTo>
                  <a:lnTo>
                    <a:pt x="15330551" y="0"/>
                  </a:lnTo>
                  <a:lnTo>
                    <a:pt x="15330551" y="6565646"/>
                  </a:lnTo>
                  <a:lnTo>
                    <a:pt x="0" y="6565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27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1714500"/>
            <a:ext cx="8696325" cy="8572500"/>
            <a:chOff x="0" y="0"/>
            <a:chExt cx="11595100" cy="11430000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11595100" cy="11430000"/>
            </a:xfrm>
            <a:custGeom>
              <a:avLst/>
              <a:gdLst/>
              <a:ahLst/>
              <a:cxnLst/>
              <a:rect l="l" t="t" r="r" b="b"/>
              <a:pathLst>
                <a:path w="11595100" h="11430000">
                  <a:moveTo>
                    <a:pt x="0" y="0"/>
                  </a:moveTo>
                  <a:lnTo>
                    <a:pt x="11595100" y="0"/>
                  </a:lnTo>
                  <a:lnTo>
                    <a:pt x="11595100" y="11430000"/>
                  </a:lnTo>
                  <a:lnTo>
                    <a:pt x="0" y="1143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21" name="Group 21"/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37" name="Freeform 37"/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04783" y="4098194"/>
            <a:ext cx="3211909" cy="1373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09"/>
              </a:lnSpc>
            </a:pPr>
            <a:r>
              <a:rPr lang="en-US" sz="9000" b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Judul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23833" y="7113327"/>
            <a:ext cx="7924800" cy="5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Nama Ketua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04783" y="8086170"/>
            <a:ext cx="7574317" cy="11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8"/>
              </a:lnSpc>
            </a:pPr>
            <a:r>
              <a:rPr lang="en-US" sz="2288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(Departemen Ketua)</a:t>
            </a:r>
          </a:p>
          <a:p>
            <a:pPr algn="l">
              <a:lnSpc>
                <a:spcPts val="2288"/>
              </a:lnSpc>
            </a:pPr>
            <a:r>
              <a:rPr lang="en-US" sz="2288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(Fakultas Ketua)</a:t>
            </a:r>
          </a:p>
          <a:p>
            <a:pPr algn="l">
              <a:lnSpc>
                <a:spcPts val="2288"/>
              </a:lnSpc>
            </a:pPr>
            <a:r>
              <a:rPr lang="en-US" sz="2288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Institut Teknologi Sepuluh Nopember</a:t>
            </a:r>
          </a:p>
          <a:p>
            <a:pPr algn="l">
              <a:lnSpc>
                <a:spcPts val="2288"/>
              </a:lnSpc>
            </a:pPr>
            <a:r>
              <a:rPr lang="en-US" sz="2288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Surabaya, (Tanggal ............)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934825" y="590550"/>
            <a:ext cx="558165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7"/>
              </a:lnSpc>
            </a:pPr>
            <a:r>
              <a:rPr lang="en-US" sz="2250">
                <a:solidFill>
                  <a:srgbClr val="000000"/>
                </a:solidFill>
                <a:latin typeface="+mj-lt"/>
                <a:ea typeface="Work Sans"/>
                <a:cs typeface="Work Sans"/>
                <a:sym typeface="Work Sans"/>
              </a:rPr>
              <a:t>Institut Teknologi Sepuluh Nopember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04783" y="1704975"/>
            <a:ext cx="7931150" cy="108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572" b="1" i="1" dirty="0">
                <a:solidFill>
                  <a:srgbClr val="FFFFFF"/>
                </a:solidFill>
                <a:latin typeface="+mj-lt"/>
                <a:ea typeface="Work Sans Bold Italics"/>
                <a:cs typeface="Work Sans Bold Italics"/>
                <a:sym typeface="Work Sans Bold Italics"/>
              </a:rPr>
              <a:t>PRESENTASI KEMAJUAN KEGIATAN</a:t>
            </a:r>
          </a:p>
          <a:p>
            <a:pPr algn="l">
              <a:lnSpc>
                <a:spcPts val="4250"/>
              </a:lnSpc>
            </a:pPr>
            <a:r>
              <a:rPr lang="en-US" sz="3572" b="1" i="1" dirty="0">
                <a:solidFill>
                  <a:srgbClr val="FFFFFF"/>
                </a:solidFill>
                <a:latin typeface="+mj-lt"/>
                <a:ea typeface="Work Sans Bold Italics"/>
                <a:cs typeface="Work Sans Bold Italics"/>
                <a:sym typeface="Work Sans Bold Italics"/>
              </a:rPr>
              <a:t>SKEMA PENELITIAN ..............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657725"/>
            <a:ext cx="11459870" cy="5629275"/>
            <a:chOff x="0" y="0"/>
            <a:chExt cx="15279827" cy="7505700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15279878" cy="7505700"/>
            </a:xfrm>
            <a:custGeom>
              <a:avLst/>
              <a:gdLst/>
              <a:ahLst/>
              <a:cxnLst/>
              <a:rect l="l" t="t" r="r" b="b"/>
              <a:pathLst>
                <a:path w="15279878" h="7505700">
                  <a:moveTo>
                    <a:pt x="0" y="0"/>
                  </a:moveTo>
                  <a:lnTo>
                    <a:pt x="15279878" y="0"/>
                  </a:lnTo>
                  <a:lnTo>
                    <a:pt x="15279878" y="7505700"/>
                  </a:lnTo>
                  <a:lnTo>
                    <a:pt x="0" y="750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7629525"/>
            <a:ext cx="18288000" cy="2657475"/>
            <a:chOff x="0" y="0"/>
            <a:chExt cx="24384000" cy="35433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24384000" cy="3543300"/>
            </a:xfrm>
            <a:custGeom>
              <a:avLst/>
              <a:gdLst/>
              <a:ahLst/>
              <a:cxnLst/>
              <a:rect l="l" t="t" r="r" b="b"/>
              <a:pathLst>
                <a:path w="24384000" h="3543300">
                  <a:moveTo>
                    <a:pt x="0" y="0"/>
                  </a:moveTo>
                  <a:lnTo>
                    <a:pt x="24384000" y="0"/>
                  </a:lnTo>
                  <a:lnTo>
                    <a:pt x="24384000" y="3543300"/>
                  </a:lnTo>
                  <a:lnTo>
                    <a:pt x="0" y="354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77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657475"/>
            <a:chOff x="0" y="0"/>
            <a:chExt cx="24384000" cy="35433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24384000" cy="3543300"/>
            </a:xfrm>
            <a:custGeom>
              <a:avLst/>
              <a:gdLst/>
              <a:ahLst/>
              <a:cxnLst/>
              <a:rect l="l" t="t" r="r" b="b"/>
              <a:pathLst>
                <a:path w="24384000" h="3543300">
                  <a:moveTo>
                    <a:pt x="0" y="0"/>
                  </a:moveTo>
                  <a:lnTo>
                    <a:pt x="24384000" y="0"/>
                  </a:lnTo>
                  <a:lnTo>
                    <a:pt x="24384000" y="3543300"/>
                  </a:lnTo>
                  <a:lnTo>
                    <a:pt x="0" y="354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77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18288000" cy="6398924"/>
            <a:chOff x="0" y="0"/>
            <a:chExt cx="24384000" cy="8531898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777787" y="3829050"/>
            <a:ext cx="10751476" cy="170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63"/>
              </a:lnSpc>
            </a:pPr>
            <a:r>
              <a:rPr lang="en-US" sz="11250" b="1">
                <a:solidFill>
                  <a:srgbClr val="FFFFFF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TERIMA KASIH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56461" y="9696431"/>
            <a:ext cx="617153" cy="22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8" name="Group 18"/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1" name="Group 30">
            <a:extLst>
              <a:ext uri="{FF2B5EF4-FFF2-40B4-BE49-F238E27FC236}">
                <a16:creationId xmlns:a16="http://schemas.microsoft.com/office/drawing/2014/main" id="{39486F1E-51ED-6797-38E5-A6E12B2424A6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4C8B9E2A-284B-FE94-FAB3-ECDC5A8E6AD7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CCB616A3-4198-EF8F-CB38-BE106BB8A498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3" name="TextBox 33">
                <a:extLst>
                  <a:ext uri="{FF2B5EF4-FFF2-40B4-BE49-F238E27FC236}">
                    <a16:creationId xmlns:a16="http://schemas.microsoft.com/office/drawing/2014/main" id="{8C003316-95BF-ADCE-161E-CDB7BE6FDF3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43" name="AutoShape 34">
              <a:extLst>
                <a:ext uri="{FF2B5EF4-FFF2-40B4-BE49-F238E27FC236}">
                  <a16:creationId xmlns:a16="http://schemas.microsoft.com/office/drawing/2014/main" id="{7DF9FBF3-6E5C-4232-7F2D-5E6E69CD2BB4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E2ECD5F-D10C-FD64-A3F3-F073C8E5C225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5" name="TextBox 36">
              <a:extLst>
                <a:ext uri="{FF2B5EF4-FFF2-40B4-BE49-F238E27FC236}">
                  <a16:creationId xmlns:a16="http://schemas.microsoft.com/office/drawing/2014/main" id="{B2BA15BD-9E14-95AC-4DE3-25CA9CB57ED6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67F2EF0C-0897-E257-B6FB-7D9C025551CA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81EA48A1-F484-1591-7895-FFCB637B4B74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C68B7316-920E-24AE-DFB9-5337757DADC8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9" name="TextBox 40">
              <a:extLst>
                <a:ext uri="{FF2B5EF4-FFF2-40B4-BE49-F238E27FC236}">
                  <a16:creationId xmlns:a16="http://schemas.microsoft.com/office/drawing/2014/main" id="{425EA914-8440-FE8F-F5ED-81D4B7D994B6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50" name="TextBox 41">
              <a:extLst>
                <a:ext uri="{FF2B5EF4-FFF2-40B4-BE49-F238E27FC236}">
                  <a16:creationId xmlns:a16="http://schemas.microsoft.com/office/drawing/2014/main" id="{4856D9A4-A5CD-55A7-DF34-582B40B2B1E2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3F7AEE9-3425-EF71-B712-27C738B435C1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6398914"/>
            <a:chOff x="0" y="0"/>
            <a:chExt cx="24384000" cy="8531885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6675" y="1409700"/>
            <a:ext cx="18479599" cy="8191500"/>
            <a:chOff x="0" y="0"/>
            <a:chExt cx="24639466" cy="10922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24639465" cy="10922000"/>
            </a:xfrm>
            <a:custGeom>
              <a:avLst/>
              <a:gdLst/>
              <a:ahLst/>
              <a:cxnLst/>
              <a:rect l="l" t="t" r="r" b="b"/>
              <a:pathLst>
                <a:path w="24639465" h="10922000">
                  <a:moveTo>
                    <a:pt x="0" y="0"/>
                  </a:moveTo>
                  <a:lnTo>
                    <a:pt x="24639465" y="0"/>
                  </a:lnTo>
                  <a:lnTo>
                    <a:pt x="24639465" y="10922000"/>
                  </a:lnTo>
                  <a:lnTo>
                    <a:pt x="0" y="1092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20" r="-720" b="-10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056785" y="1924050"/>
            <a:ext cx="7264436" cy="8034982"/>
            <a:chOff x="0" y="0"/>
            <a:chExt cx="12166600" cy="13457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3" name="Group 13"/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43775" y="2894029"/>
            <a:ext cx="16015525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8" algn="l">
              <a:lnSpc>
                <a:spcPts val="2675"/>
              </a:lnSpc>
              <a:buAutoNum type="arabicPeriod"/>
            </a:pP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Judul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: </a:t>
            </a:r>
          </a:p>
          <a:p>
            <a:pPr marL="485775" lvl="1" indent="-242888" algn="l">
              <a:lnSpc>
                <a:spcPts val="2675"/>
              </a:lnSpc>
              <a:buAutoNum type="arabicPeriod"/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Lokasi </a:t>
            </a: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kegiatan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:</a:t>
            </a:r>
          </a:p>
          <a:p>
            <a:pPr marL="485775" lvl="1" indent="-242888" algn="l">
              <a:lnSpc>
                <a:spcPts val="2675"/>
              </a:lnSpc>
              <a:buAutoNum type="arabicPeriod"/>
            </a:pP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Pengusul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:</a:t>
            </a: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Ketua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: </a:t>
            </a: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Anggota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:</a:t>
            </a: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 </a:t>
            </a: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Anggota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1 </a:t>
            </a: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 </a:t>
            </a: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Anggota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2 </a:t>
            </a: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 </a:t>
            </a: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Anggota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3</a:t>
            </a: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</a:t>
            </a: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dst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.</a:t>
            </a: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Mitra LN: </a:t>
            </a: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 Mitra 1</a:t>
            </a: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 Mitra 2 </a:t>
            </a:r>
          </a:p>
          <a:p>
            <a:pPr algn="l">
              <a:lnSpc>
                <a:spcPts val="2677"/>
              </a:lnSpc>
            </a:pP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       </a:t>
            </a:r>
            <a:r>
              <a:rPr lang="en-US" sz="2250" dirty="0" err="1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dst</a:t>
            </a:r>
            <a:r>
              <a:rPr lang="en-US" sz="2250" dirty="0">
                <a:solidFill>
                  <a:srgbClr val="233D80"/>
                </a:solidFill>
                <a:latin typeface="+mj-lt"/>
                <a:ea typeface="Work Sans"/>
                <a:cs typeface="Work Sans"/>
                <a:sym typeface="Work Sans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Judul</a:t>
            </a: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, Lokasi, Tim </a:t>
            </a: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Pengusul</a:t>
            </a:r>
            <a:endParaRPr lang="en-US" sz="6836" b="1" dirty="0">
              <a:solidFill>
                <a:srgbClr val="233D80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grpSp>
        <p:nvGrpSpPr>
          <p:cNvPr id="40" name="Group 30">
            <a:extLst>
              <a:ext uri="{FF2B5EF4-FFF2-40B4-BE49-F238E27FC236}">
                <a16:creationId xmlns:a16="http://schemas.microsoft.com/office/drawing/2014/main" id="{1B42E604-A45C-F327-22EA-2B706373B824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9FCA2163-D4FB-E39D-7F78-751D30FA7821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8C9A385D-BB69-1E7D-9049-349319FBFE85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1787FD16-95CF-0018-C242-16D14F203D2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42" name="AutoShape 34">
              <a:extLst>
                <a:ext uri="{FF2B5EF4-FFF2-40B4-BE49-F238E27FC236}">
                  <a16:creationId xmlns:a16="http://schemas.microsoft.com/office/drawing/2014/main" id="{19F17A12-3BD1-4220-6470-EBEA1338C909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7C0A24E-FE85-1BEE-EFAF-3B7590EFB55A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id="{FF332D9F-E366-556D-4954-421D1F7DD92F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C7B265E-507F-515C-CF35-73475CA260FD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C9B90704-2D42-35E3-5AC6-A05583044291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B121F275-6FDD-615D-2D87-1B50CBBE3768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8" name="TextBox 40">
              <a:extLst>
                <a:ext uri="{FF2B5EF4-FFF2-40B4-BE49-F238E27FC236}">
                  <a16:creationId xmlns:a16="http://schemas.microsoft.com/office/drawing/2014/main" id="{E628C2F0-C272-A358-8E41-8B7A58D195FD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49" name="TextBox 41">
              <a:extLst>
                <a:ext uri="{FF2B5EF4-FFF2-40B4-BE49-F238E27FC236}">
                  <a16:creationId xmlns:a16="http://schemas.microsoft.com/office/drawing/2014/main" id="{8EEB2D19-DFBC-B1AB-6F1D-F73CC017EB63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BC8A7719-AFFF-1756-2409-73469E0C9DBE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3" name="Group 10">
            <a:extLst>
              <a:ext uri="{FF2B5EF4-FFF2-40B4-BE49-F238E27FC236}">
                <a16:creationId xmlns:a16="http://schemas.microsoft.com/office/drawing/2014/main" id="{98DB3A5E-9C17-EE91-FBFC-0121130D8C9F}"/>
              </a:ext>
            </a:extLst>
          </p:cNvPr>
          <p:cNvGrpSpPr/>
          <p:nvPr/>
        </p:nvGrpSpPr>
        <p:grpSpPr>
          <a:xfrm>
            <a:off x="-1114425" y="1865329"/>
            <a:ext cx="2028825" cy="1038225"/>
            <a:chOff x="0" y="0"/>
            <a:chExt cx="2705100" cy="1384300"/>
          </a:xfrm>
        </p:grpSpPr>
        <p:sp>
          <p:nvSpPr>
            <p:cNvPr id="54" name="Freeform 11" descr="preencoded.png">
              <a:extLst>
                <a:ext uri="{FF2B5EF4-FFF2-40B4-BE49-F238E27FC236}">
                  <a16:creationId xmlns:a16="http://schemas.microsoft.com/office/drawing/2014/main" id="{7FC712BD-55A1-4AF5-D97F-7CC38921AFBD}"/>
                </a:ext>
              </a:extLst>
            </p:cNvPr>
            <p:cNvSpPr/>
            <p:nvPr/>
          </p:nvSpPr>
          <p:spPr>
            <a:xfrm>
              <a:off x="0" y="0"/>
              <a:ext cx="2705100" cy="1384300"/>
            </a:xfrm>
            <a:custGeom>
              <a:avLst/>
              <a:gdLst/>
              <a:ahLst/>
              <a:cxnLst/>
              <a:rect l="l" t="t" r="r" b="b"/>
              <a:pathLst>
                <a:path w="2705100" h="1384300">
                  <a:moveTo>
                    <a:pt x="0" y="0"/>
                  </a:moveTo>
                  <a:lnTo>
                    <a:pt x="2705100" y="0"/>
                  </a:lnTo>
                  <a:lnTo>
                    <a:pt x="2705100" y="1384300"/>
                  </a:lnTo>
                  <a:lnTo>
                    <a:pt x="0" y="1384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11025" y="1866900"/>
            <a:ext cx="7264436" cy="8034982"/>
            <a:chOff x="0" y="0"/>
            <a:chExt cx="12166600" cy="13457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7625" y="9601200"/>
            <a:ext cx="18563444" cy="685800"/>
            <a:chOff x="0" y="0"/>
            <a:chExt cx="24751259" cy="9144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24751260" cy="914400"/>
            </a:xfrm>
            <a:custGeom>
              <a:avLst/>
              <a:gdLst/>
              <a:ahLst/>
              <a:cxnLst/>
              <a:rect l="l" t="t" r="r" b="b"/>
              <a:pathLst>
                <a:path w="24751260" h="914400">
                  <a:moveTo>
                    <a:pt x="0" y="0"/>
                  </a:moveTo>
                  <a:lnTo>
                    <a:pt x="24751260" y="0"/>
                  </a:lnTo>
                  <a:lnTo>
                    <a:pt x="247512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53" b="-102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6398924"/>
            <a:chOff x="0" y="0"/>
            <a:chExt cx="24384000" cy="8531898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88" y="1865329"/>
            <a:ext cx="1022480" cy="1022575"/>
            <a:chOff x="0" y="0"/>
            <a:chExt cx="1363307" cy="1363434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6" b="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722604" y="8239115"/>
            <a:ext cx="1022480" cy="1022585"/>
            <a:chOff x="0" y="0"/>
            <a:chExt cx="1363307" cy="136344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7" b="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5" name="Group 15"/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Identitas</a:t>
            </a:r>
            <a:r>
              <a:rPr lang="en-US" sz="6836" b="1" dirty="0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Usulan</a:t>
            </a:r>
            <a:endParaRPr lang="en-US" sz="6836" b="1" dirty="0">
              <a:solidFill>
                <a:srgbClr val="FFFFFF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43775" y="2878379"/>
            <a:ext cx="16015525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5"/>
              </a:lnSpc>
            </a:pPr>
            <a:r>
              <a:rPr lang="en-US" sz="2250" dirty="0" err="1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Permasalahan</a:t>
            </a:r>
            <a:endParaRPr lang="en-US" sz="2250" dirty="0">
              <a:solidFill>
                <a:srgbClr val="FFFFFF"/>
              </a:solidFill>
              <a:latin typeface="+mj-lt"/>
              <a:ea typeface="Work Sans"/>
              <a:cs typeface="Work Sans"/>
              <a:sym typeface="Work Sans"/>
            </a:endParaRP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Permasalah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 </a:t>
            </a: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penelitian</a:t>
            </a:r>
            <a:endParaRPr lang="en-US" sz="2250" dirty="0">
              <a:solidFill>
                <a:srgbClr val="FFFFFF"/>
              </a:solidFill>
              <a:highlight>
                <a:srgbClr val="FF00FF"/>
              </a:highlight>
              <a:latin typeface="+mj-lt"/>
              <a:ea typeface="Work Sans"/>
              <a:cs typeface="Work Sans"/>
              <a:sym typeface="Work Sans"/>
            </a:endParaRPr>
          </a:p>
          <a:p>
            <a:pPr algn="l">
              <a:lnSpc>
                <a:spcPts val="2675"/>
              </a:lnSpc>
            </a:pPr>
            <a:endParaRPr lang="en-US" sz="2250" dirty="0">
              <a:solidFill>
                <a:srgbClr val="FFFFFF"/>
              </a:solidFill>
              <a:latin typeface="+mj-lt"/>
              <a:ea typeface="Work Sans"/>
              <a:cs typeface="Work Sans"/>
              <a:sym typeface="Work Sans"/>
            </a:endParaRP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Solusi </a:t>
            </a:r>
            <a:r>
              <a:rPr lang="en-US" sz="2250" dirty="0" err="1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terhadap</a:t>
            </a:r>
            <a:r>
              <a:rPr lang="en-US" sz="2250" dirty="0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permasalahan</a:t>
            </a:r>
            <a:endParaRPr lang="en-US" sz="2250" dirty="0">
              <a:solidFill>
                <a:srgbClr val="FFFFFF"/>
              </a:solidFill>
              <a:latin typeface="+mj-lt"/>
              <a:ea typeface="Work Sans"/>
              <a:cs typeface="Work Sans"/>
              <a:sym typeface="Work Sans"/>
            </a:endParaRP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Solusi yang </a:t>
            </a: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diajukan</a:t>
            </a:r>
            <a:endParaRPr lang="en-US" sz="2250" dirty="0">
              <a:solidFill>
                <a:srgbClr val="FFFFFF"/>
              </a:solidFill>
              <a:highlight>
                <a:srgbClr val="FF00FF"/>
              </a:highlight>
              <a:latin typeface="+mj-lt"/>
              <a:ea typeface="Work Sans"/>
              <a:cs typeface="Work Sans"/>
              <a:sym typeface="Work Sans"/>
            </a:endParaRPr>
          </a:p>
          <a:p>
            <a:pPr algn="l">
              <a:lnSpc>
                <a:spcPts val="2675"/>
              </a:lnSpc>
            </a:pPr>
            <a:endParaRPr lang="en-US" sz="2250" dirty="0">
              <a:solidFill>
                <a:srgbClr val="FFFFFF"/>
              </a:solidFill>
              <a:latin typeface="+mj-lt"/>
              <a:ea typeface="Work Sans"/>
              <a:cs typeface="Work Sans"/>
              <a:sym typeface="Work Sans"/>
            </a:endParaRPr>
          </a:p>
          <a:p>
            <a:pPr algn="l">
              <a:lnSpc>
                <a:spcPts val="2675"/>
              </a:lnSpc>
            </a:pPr>
            <a:r>
              <a:rPr lang="en-US" sz="2250" dirty="0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Dana </a:t>
            </a:r>
            <a:r>
              <a:rPr lang="en-US" sz="2250" dirty="0" err="1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disetujui</a:t>
            </a:r>
            <a:r>
              <a:rPr lang="en-US" sz="2250" dirty="0">
                <a:solidFill>
                  <a:srgbClr val="FFFFFF"/>
                </a:solidFill>
                <a:latin typeface="+mj-lt"/>
                <a:ea typeface="Work Sans"/>
                <a:cs typeface="Work Sans"/>
                <a:sym typeface="Work Sans"/>
              </a:rPr>
              <a:t>:</a:t>
            </a: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Dari ITS 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ingdings" panose="05000000000000000000" pitchFamily="2" charset="2"/>
              </a:rPr>
              <a:t>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 Rp ………</a:t>
            </a:r>
          </a:p>
          <a:p>
            <a:pPr marL="485775" lvl="1" indent="-242888" algn="l">
              <a:lnSpc>
                <a:spcPts val="2675"/>
              </a:lnSpc>
              <a:buFont typeface="Arial"/>
              <a:buChar char="•"/>
            </a:pP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Dari Mitra 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ingdings" panose="05000000000000000000" pitchFamily="2" charset="2"/>
              </a:rPr>
              <a:t>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 In Cash / In Kind </a:t>
            </a: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berupa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 …….. (</a:t>
            </a: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Sebutkan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)</a:t>
            </a:r>
          </a:p>
          <a:p>
            <a:pPr algn="l">
              <a:lnSpc>
                <a:spcPts val="2677"/>
              </a:lnSpc>
            </a:pPr>
            <a:endParaRPr lang="en-US" sz="2250" dirty="0">
              <a:solidFill>
                <a:srgbClr val="FFFFFF"/>
              </a:solidFill>
              <a:latin typeface="+mj-lt"/>
              <a:ea typeface="Work Sans"/>
              <a:cs typeface="Work Sans"/>
              <a:sym typeface="Work Sans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-28575" y="0"/>
            <a:ext cx="18592019" cy="1409700"/>
            <a:chOff x="0" y="0"/>
            <a:chExt cx="24789359" cy="1879600"/>
          </a:xfrm>
        </p:grpSpPr>
        <p:sp>
          <p:nvSpPr>
            <p:cNvPr id="40" name="Freeform 40" descr="preencoded.png"/>
            <p:cNvSpPr/>
            <p:nvPr/>
          </p:nvSpPr>
          <p:spPr>
            <a:xfrm>
              <a:off x="0" y="0"/>
              <a:ext cx="24789360" cy="1879600"/>
            </a:xfrm>
            <a:custGeom>
              <a:avLst/>
              <a:gdLst/>
              <a:ahLst/>
              <a:cxnLst/>
              <a:rect l="l" t="t" r="r" b="b"/>
              <a:pathLst>
                <a:path w="24789360" h="1879600">
                  <a:moveTo>
                    <a:pt x="0" y="0"/>
                  </a:moveTo>
                  <a:lnTo>
                    <a:pt x="24789360" y="0"/>
                  </a:lnTo>
                  <a:lnTo>
                    <a:pt x="24789360" y="1879600"/>
                  </a:lnTo>
                  <a:lnTo>
                    <a:pt x="0" y="187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31" b="-985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42" name="Group 42"/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93BC6A23-B65C-7C8D-ED1D-399542CA0025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BF94C857-F9EC-9FAD-1E6F-0895666C0165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04D68391-61C5-043A-F7EA-03454284E312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96BB78C4-AE34-4142-8D2A-5C399C66576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54" name="AutoShape 34">
              <a:extLst>
                <a:ext uri="{FF2B5EF4-FFF2-40B4-BE49-F238E27FC236}">
                  <a16:creationId xmlns:a16="http://schemas.microsoft.com/office/drawing/2014/main" id="{78CFDE6F-B80C-0771-A337-76FC3F40A9CC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392213B4-CFF5-6539-A76C-4E219D960F52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36">
              <a:extLst>
                <a:ext uri="{FF2B5EF4-FFF2-40B4-BE49-F238E27FC236}">
                  <a16:creationId xmlns:a16="http://schemas.microsoft.com/office/drawing/2014/main" id="{94376188-5EDB-48CA-B6FF-D6CEEAB46ED5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05C22926-1229-0E80-3B0D-7879EA30321C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8DB397FA-72B9-C96D-7FBD-60A21A55C2B8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64C505DD-69A8-0BE9-512D-83B1ABB13473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60" name="TextBox 40">
              <a:extLst>
                <a:ext uri="{FF2B5EF4-FFF2-40B4-BE49-F238E27FC236}">
                  <a16:creationId xmlns:a16="http://schemas.microsoft.com/office/drawing/2014/main" id="{A386A27E-B269-D82D-E215-E50A98EACDEE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61" name="TextBox 41">
              <a:extLst>
                <a:ext uri="{FF2B5EF4-FFF2-40B4-BE49-F238E27FC236}">
                  <a16:creationId xmlns:a16="http://schemas.microsoft.com/office/drawing/2014/main" id="{B00ABC86-2B36-6EEF-E793-9E65B5A45D9B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D7BC3C03-B26F-B39D-8244-EAA1BFC0E4EC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D81E-7338-5E31-ECFD-0C6BE661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627E908-8122-AF76-F041-043B06E70F6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>
              <a:extLst>
                <a:ext uri="{FF2B5EF4-FFF2-40B4-BE49-F238E27FC236}">
                  <a16:creationId xmlns:a16="http://schemas.microsoft.com/office/drawing/2014/main" id="{6FAB418C-8807-631F-9ACE-E3B58506734C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78A148A-E805-1F8B-7A6A-3345AC769BA8}"/>
              </a:ext>
            </a:extLst>
          </p:cNvPr>
          <p:cNvGrpSpPr/>
          <p:nvPr/>
        </p:nvGrpSpPr>
        <p:grpSpPr>
          <a:xfrm>
            <a:off x="0" y="0"/>
            <a:ext cx="18288000" cy="6398914"/>
            <a:chOff x="0" y="0"/>
            <a:chExt cx="24384000" cy="8531885"/>
          </a:xfrm>
        </p:grpSpPr>
        <p:sp>
          <p:nvSpPr>
            <p:cNvPr id="5" name="Freeform 5" descr="preencoded.png">
              <a:extLst>
                <a:ext uri="{FF2B5EF4-FFF2-40B4-BE49-F238E27FC236}">
                  <a16:creationId xmlns:a16="http://schemas.microsoft.com/office/drawing/2014/main" id="{0F71CB0C-703C-D942-D901-A50342A103A5}"/>
                </a:ext>
              </a:extLst>
            </p:cNvPr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CB91582-5BEC-9F15-6971-236A1069FB2A}"/>
              </a:ext>
            </a:extLst>
          </p:cNvPr>
          <p:cNvGrpSpPr/>
          <p:nvPr/>
        </p:nvGrpSpPr>
        <p:grpSpPr>
          <a:xfrm>
            <a:off x="-66675" y="1409700"/>
            <a:ext cx="18479599" cy="8191500"/>
            <a:chOff x="0" y="0"/>
            <a:chExt cx="24639466" cy="10922000"/>
          </a:xfrm>
        </p:grpSpPr>
        <p:sp>
          <p:nvSpPr>
            <p:cNvPr id="7" name="Freeform 7" descr="preencoded.png">
              <a:extLst>
                <a:ext uri="{FF2B5EF4-FFF2-40B4-BE49-F238E27FC236}">
                  <a16:creationId xmlns:a16="http://schemas.microsoft.com/office/drawing/2014/main" id="{4ECB191E-E50B-72AC-55B9-7F3A4A23D04B}"/>
                </a:ext>
              </a:extLst>
            </p:cNvPr>
            <p:cNvSpPr/>
            <p:nvPr/>
          </p:nvSpPr>
          <p:spPr>
            <a:xfrm>
              <a:off x="0" y="0"/>
              <a:ext cx="24639465" cy="10922000"/>
            </a:xfrm>
            <a:custGeom>
              <a:avLst/>
              <a:gdLst/>
              <a:ahLst/>
              <a:cxnLst/>
              <a:rect l="l" t="t" r="r" b="b"/>
              <a:pathLst>
                <a:path w="24639465" h="10922000">
                  <a:moveTo>
                    <a:pt x="0" y="0"/>
                  </a:moveTo>
                  <a:lnTo>
                    <a:pt x="24639465" y="0"/>
                  </a:lnTo>
                  <a:lnTo>
                    <a:pt x="24639465" y="10922000"/>
                  </a:lnTo>
                  <a:lnTo>
                    <a:pt x="0" y="1092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20" r="-720" b="-10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C1839BD-625B-44F4-70DF-A0369A89B03E}"/>
              </a:ext>
            </a:extLst>
          </p:cNvPr>
          <p:cNvGrpSpPr/>
          <p:nvPr/>
        </p:nvGrpSpPr>
        <p:grpSpPr>
          <a:xfrm>
            <a:off x="-2056785" y="1924050"/>
            <a:ext cx="7264436" cy="8034982"/>
            <a:chOff x="0" y="0"/>
            <a:chExt cx="12166600" cy="134571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081BC34-AC2F-1A40-5EE0-FB236C71A5E7}"/>
                </a:ext>
              </a:extLst>
            </p:cNvPr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8940B38-03DF-8499-CBA9-34269CA1894F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33B0741A-247C-EDD7-07FA-88D4A832166C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77EF04C-6226-654F-7D49-04F4AD3FDEDD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23B6ED78-5CA2-01EA-00C3-7E72BD7429F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15F9BEB-CD9F-C707-258D-BDC264B0F549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81814ED-DC58-F105-BC44-9EE27EC64367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9A1A6552-3E77-6D57-082F-719F162125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71AD87B-0536-C940-96C2-EF4C45673218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900D7C-BC2D-0EED-00BF-E268651CEBEC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ABD6087-CAA3-FC55-FEC6-CFC2253E4933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CC650CCE-3051-8BB6-4ACB-FB1E528B1800}"/>
              </a:ext>
            </a:extLst>
          </p:cNvPr>
          <p:cNvSpPr txBox="1"/>
          <p:nvPr/>
        </p:nvSpPr>
        <p:spPr>
          <a:xfrm>
            <a:off x="1243775" y="2894029"/>
            <a:ext cx="16015525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00FF"/>
              </a:highlight>
              <a:latin typeface="+mj-lt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9155086C-9395-A7E0-4AD3-DCAA0D174B24}"/>
              </a:ext>
            </a:extLst>
          </p:cNvPr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Progres</a:t>
            </a: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Kegiatan</a:t>
            </a:r>
            <a:endParaRPr lang="en-US" sz="6836" b="1" dirty="0">
              <a:solidFill>
                <a:srgbClr val="233D80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grpSp>
        <p:nvGrpSpPr>
          <p:cNvPr id="40" name="Group 30">
            <a:extLst>
              <a:ext uri="{FF2B5EF4-FFF2-40B4-BE49-F238E27FC236}">
                <a16:creationId xmlns:a16="http://schemas.microsoft.com/office/drawing/2014/main" id="{B1DE9950-6A82-AF5F-2167-57081F972E8B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52D2D4CF-7881-871A-9546-174F5A4A1B38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054BEFEE-FFCD-D9CF-591B-18490D94775E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16CE23E0-BEA5-4C76-EC66-6B986620C9A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42" name="AutoShape 34">
              <a:extLst>
                <a:ext uri="{FF2B5EF4-FFF2-40B4-BE49-F238E27FC236}">
                  <a16:creationId xmlns:a16="http://schemas.microsoft.com/office/drawing/2014/main" id="{505D5F06-12E2-F388-F175-565F176FBCC7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DA1C84B5-F960-5333-C1DF-D9EAECF742DA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id="{C0232411-26A9-5AC9-2D5A-E6690630C0C1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3116D60-CB96-0EB6-7C60-AEBB0E1ED4E7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BABA1B4D-DBD5-EAED-276E-245D8521F7D9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0A9B89A-A20B-F76D-8AC0-9D208A840A8E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8" name="TextBox 40">
              <a:extLst>
                <a:ext uri="{FF2B5EF4-FFF2-40B4-BE49-F238E27FC236}">
                  <a16:creationId xmlns:a16="http://schemas.microsoft.com/office/drawing/2014/main" id="{6AFADF55-A661-E518-57CC-52AF03D666AF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49" name="TextBox 41">
              <a:extLst>
                <a:ext uri="{FF2B5EF4-FFF2-40B4-BE49-F238E27FC236}">
                  <a16:creationId xmlns:a16="http://schemas.microsoft.com/office/drawing/2014/main" id="{F29295B2-C9B0-5304-9A0D-5EBECBC8617C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8AB392D-5128-6349-747C-552A3F5CEF93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B41A5DE0-29ED-97E5-259E-4E42D1D06C77}"/>
              </a:ext>
            </a:extLst>
          </p:cNvPr>
          <p:cNvGrpSpPr/>
          <p:nvPr/>
        </p:nvGrpSpPr>
        <p:grpSpPr>
          <a:xfrm>
            <a:off x="-1114425" y="1865329"/>
            <a:ext cx="2028825" cy="1038225"/>
            <a:chOff x="0" y="0"/>
            <a:chExt cx="2705100" cy="1384300"/>
          </a:xfrm>
        </p:grpSpPr>
        <p:sp>
          <p:nvSpPr>
            <p:cNvPr id="23" name="Freeform 11" descr="preencoded.png">
              <a:extLst>
                <a:ext uri="{FF2B5EF4-FFF2-40B4-BE49-F238E27FC236}">
                  <a16:creationId xmlns:a16="http://schemas.microsoft.com/office/drawing/2014/main" id="{0004E0CC-84AA-8701-B8FC-54E5C6650B59}"/>
                </a:ext>
              </a:extLst>
            </p:cNvPr>
            <p:cNvSpPr/>
            <p:nvPr/>
          </p:nvSpPr>
          <p:spPr>
            <a:xfrm>
              <a:off x="0" y="0"/>
              <a:ext cx="2705100" cy="1384300"/>
            </a:xfrm>
            <a:custGeom>
              <a:avLst/>
              <a:gdLst/>
              <a:ahLst/>
              <a:cxnLst/>
              <a:rect l="l" t="t" r="r" b="b"/>
              <a:pathLst>
                <a:path w="2705100" h="1384300">
                  <a:moveTo>
                    <a:pt x="0" y="0"/>
                  </a:moveTo>
                  <a:lnTo>
                    <a:pt x="2705100" y="0"/>
                  </a:lnTo>
                  <a:lnTo>
                    <a:pt x="2705100" y="1384300"/>
                  </a:lnTo>
                  <a:lnTo>
                    <a:pt x="0" y="1384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68995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143D3-670A-7976-B97A-8789AFF7E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3685B1-A2F0-5CC9-3E39-232495D47C6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>
              <a:extLst>
                <a:ext uri="{FF2B5EF4-FFF2-40B4-BE49-F238E27FC236}">
                  <a16:creationId xmlns:a16="http://schemas.microsoft.com/office/drawing/2014/main" id="{A9D26F19-4A89-C57E-FED0-25BB40A58C49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EB33BA1-E973-8312-4DCE-F6699ACB77D8}"/>
              </a:ext>
            </a:extLst>
          </p:cNvPr>
          <p:cNvGrpSpPr/>
          <p:nvPr/>
        </p:nvGrpSpPr>
        <p:grpSpPr>
          <a:xfrm>
            <a:off x="12011025" y="1866900"/>
            <a:ext cx="7264436" cy="8034982"/>
            <a:chOff x="0" y="0"/>
            <a:chExt cx="12166600" cy="134571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BECA75-A4FB-0424-0195-393952DFFBA5}"/>
                </a:ext>
              </a:extLst>
            </p:cNvPr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7423B70-26BE-82BA-AD78-C22F8BB59096}"/>
              </a:ext>
            </a:extLst>
          </p:cNvPr>
          <p:cNvGrpSpPr/>
          <p:nvPr/>
        </p:nvGrpSpPr>
        <p:grpSpPr>
          <a:xfrm>
            <a:off x="-47625" y="9601200"/>
            <a:ext cx="18563444" cy="685800"/>
            <a:chOff x="0" y="0"/>
            <a:chExt cx="24751259" cy="914400"/>
          </a:xfrm>
        </p:grpSpPr>
        <p:sp>
          <p:nvSpPr>
            <p:cNvPr id="7" name="Freeform 7" descr="preencoded.png">
              <a:extLst>
                <a:ext uri="{FF2B5EF4-FFF2-40B4-BE49-F238E27FC236}">
                  <a16:creationId xmlns:a16="http://schemas.microsoft.com/office/drawing/2014/main" id="{0098941A-0F88-61B0-CC34-C82DC924AAAD}"/>
                </a:ext>
              </a:extLst>
            </p:cNvPr>
            <p:cNvSpPr/>
            <p:nvPr/>
          </p:nvSpPr>
          <p:spPr>
            <a:xfrm>
              <a:off x="0" y="0"/>
              <a:ext cx="24751260" cy="914400"/>
            </a:xfrm>
            <a:custGeom>
              <a:avLst/>
              <a:gdLst/>
              <a:ahLst/>
              <a:cxnLst/>
              <a:rect l="l" t="t" r="r" b="b"/>
              <a:pathLst>
                <a:path w="24751260" h="914400">
                  <a:moveTo>
                    <a:pt x="0" y="0"/>
                  </a:moveTo>
                  <a:lnTo>
                    <a:pt x="24751260" y="0"/>
                  </a:lnTo>
                  <a:lnTo>
                    <a:pt x="247512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53" b="-102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6E24465-3130-F825-141B-36F99B042A08}"/>
              </a:ext>
            </a:extLst>
          </p:cNvPr>
          <p:cNvGrpSpPr/>
          <p:nvPr/>
        </p:nvGrpSpPr>
        <p:grpSpPr>
          <a:xfrm>
            <a:off x="0" y="0"/>
            <a:ext cx="18288000" cy="6398924"/>
            <a:chOff x="0" y="0"/>
            <a:chExt cx="24384000" cy="8531898"/>
          </a:xfrm>
        </p:grpSpPr>
        <p:sp>
          <p:nvSpPr>
            <p:cNvPr id="9" name="Freeform 9" descr="preencoded.png">
              <a:extLst>
                <a:ext uri="{FF2B5EF4-FFF2-40B4-BE49-F238E27FC236}">
                  <a16:creationId xmlns:a16="http://schemas.microsoft.com/office/drawing/2014/main" id="{78A391E5-58C1-949A-BFC8-06B608747041}"/>
                </a:ext>
              </a:extLst>
            </p:cNvPr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7860A3D-CB55-3966-AA97-A498737B0B63}"/>
              </a:ext>
            </a:extLst>
          </p:cNvPr>
          <p:cNvGrpSpPr/>
          <p:nvPr/>
        </p:nvGrpSpPr>
        <p:grpSpPr>
          <a:xfrm>
            <a:off x="14288" y="1865329"/>
            <a:ext cx="1022480" cy="1022575"/>
            <a:chOff x="0" y="0"/>
            <a:chExt cx="1363307" cy="1363434"/>
          </a:xfrm>
        </p:grpSpPr>
        <p:sp>
          <p:nvSpPr>
            <p:cNvPr id="11" name="Freeform 11" descr="preencoded.png">
              <a:extLst>
                <a:ext uri="{FF2B5EF4-FFF2-40B4-BE49-F238E27FC236}">
                  <a16:creationId xmlns:a16="http://schemas.microsoft.com/office/drawing/2014/main" id="{82033B2C-E761-73C2-528A-9C37F32ECB76}"/>
                </a:ext>
              </a:extLst>
            </p:cNvPr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6" b="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21D1FA9-DF2B-8DF0-4B01-7F28584ECC9A}"/>
              </a:ext>
            </a:extLst>
          </p:cNvPr>
          <p:cNvGrpSpPr/>
          <p:nvPr/>
        </p:nvGrpSpPr>
        <p:grpSpPr>
          <a:xfrm>
            <a:off x="16722604" y="8239115"/>
            <a:ext cx="1022480" cy="1022585"/>
            <a:chOff x="0" y="0"/>
            <a:chExt cx="1363307" cy="1363447"/>
          </a:xfrm>
        </p:grpSpPr>
        <p:sp>
          <p:nvSpPr>
            <p:cNvPr id="13" name="Freeform 13" descr="preencoded.png">
              <a:extLst>
                <a:ext uri="{FF2B5EF4-FFF2-40B4-BE49-F238E27FC236}">
                  <a16:creationId xmlns:a16="http://schemas.microsoft.com/office/drawing/2014/main" id="{340D9992-9CCE-872D-1AA2-1691C6186B1B}"/>
                </a:ext>
              </a:extLst>
            </p:cNvPr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7" b="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B6CE9E9-DEBB-2E63-6F6B-78F138CB7665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586399B3-664B-DD80-61E8-7FD01A35C43A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FE4A35D8-8228-613F-486C-8D20ACA28AAC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0A9E0BB6-20D8-CA5B-F72C-85DBF772D38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449A3574-022D-EE84-46A3-E9784D08BDAB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E9C4448-0F71-ADEE-01A4-88AD3E30CED2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33332036-A59A-C209-5E92-086650EE8D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E488738-3FAA-67BE-B811-CF00B21E2E4E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1DF6CA7-3A53-0347-AB54-45603634D3C2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80FBB58-5A4E-6BAD-3CD9-DE055DAFA848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2BD506F2-C449-A349-09C4-69676E2441E8}"/>
              </a:ext>
            </a:extLst>
          </p:cNvPr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Capaian</a:t>
            </a:r>
            <a:r>
              <a:rPr lang="en-US" sz="6836" b="1" dirty="0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Luaran</a:t>
            </a:r>
            <a:r>
              <a:rPr lang="en-US" sz="6836" b="1" dirty="0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 Wajib: </a:t>
            </a: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Publikasi</a:t>
            </a:r>
            <a:endParaRPr lang="en-US" sz="6836" b="1" dirty="0">
              <a:solidFill>
                <a:srgbClr val="FFFFFF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7A28ED00-F67A-571A-1BBE-CBB6B11D3B98}"/>
              </a:ext>
            </a:extLst>
          </p:cNvPr>
          <p:cNvGrpSpPr/>
          <p:nvPr/>
        </p:nvGrpSpPr>
        <p:grpSpPr>
          <a:xfrm>
            <a:off x="-28575" y="0"/>
            <a:ext cx="18592019" cy="1409700"/>
            <a:chOff x="0" y="0"/>
            <a:chExt cx="24789359" cy="1879600"/>
          </a:xfrm>
        </p:grpSpPr>
        <p:sp>
          <p:nvSpPr>
            <p:cNvPr id="40" name="Freeform 40" descr="preencoded.png">
              <a:extLst>
                <a:ext uri="{FF2B5EF4-FFF2-40B4-BE49-F238E27FC236}">
                  <a16:creationId xmlns:a16="http://schemas.microsoft.com/office/drawing/2014/main" id="{6F7D8291-5DF1-28BC-9E57-6A5F96CBF2FC}"/>
                </a:ext>
              </a:extLst>
            </p:cNvPr>
            <p:cNvSpPr/>
            <p:nvPr/>
          </p:nvSpPr>
          <p:spPr>
            <a:xfrm>
              <a:off x="0" y="0"/>
              <a:ext cx="24789360" cy="1879600"/>
            </a:xfrm>
            <a:custGeom>
              <a:avLst/>
              <a:gdLst/>
              <a:ahLst/>
              <a:cxnLst/>
              <a:rect l="l" t="t" r="r" b="b"/>
              <a:pathLst>
                <a:path w="24789360" h="1879600">
                  <a:moveTo>
                    <a:pt x="0" y="0"/>
                  </a:moveTo>
                  <a:lnTo>
                    <a:pt x="24789360" y="0"/>
                  </a:lnTo>
                  <a:lnTo>
                    <a:pt x="24789360" y="1879600"/>
                  </a:lnTo>
                  <a:lnTo>
                    <a:pt x="0" y="187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31" b="-985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EC60B589-9577-242F-9BED-05C499B73BA6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460A1AA-95F1-DBCF-5A7A-3A665A827BE2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9A71D34-FCFD-E0C6-48F5-6F15016B74DE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597D7A2-B151-6A43-7912-05D81AD8A0A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8A754F43-A275-C798-8598-2D36747D140A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776B424-EE8F-7355-FE90-7FD7CE6CAEEA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FDC3E34B-320F-D469-DE44-23F7F54B584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803BB770-DA94-E08C-D971-6EC8477815AD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4487D679-B5AD-93F2-924E-D4C34B3EC00D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689372-D4EF-5A76-6EF9-345785CE5E00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1A73889F-D089-9831-0F14-1E2FF44D4457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D59CE8F2-58FA-7BE8-2056-E7BDF9682200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826EE227-048C-6072-DC54-650BC754BE0A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7B1CFC69-3753-56C1-F96B-CDA9AFA8BBA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54" name="AutoShape 34">
              <a:extLst>
                <a:ext uri="{FF2B5EF4-FFF2-40B4-BE49-F238E27FC236}">
                  <a16:creationId xmlns:a16="http://schemas.microsoft.com/office/drawing/2014/main" id="{443F53BF-F080-9755-168E-39980ABD5344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E7188CF-8438-A4C8-62B3-25F98C077D07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36">
              <a:extLst>
                <a:ext uri="{FF2B5EF4-FFF2-40B4-BE49-F238E27FC236}">
                  <a16:creationId xmlns:a16="http://schemas.microsoft.com/office/drawing/2014/main" id="{21ECA5C3-51D0-44C0-56BD-B62A6F76775E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8FD83C1C-B9A2-68E3-49F1-85AA7778D6A1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1368A788-58CB-3E1A-8672-BD3556876F46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76E372AC-BE7F-AD23-45C4-539080B12338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60" name="TextBox 40">
              <a:extLst>
                <a:ext uri="{FF2B5EF4-FFF2-40B4-BE49-F238E27FC236}">
                  <a16:creationId xmlns:a16="http://schemas.microsoft.com/office/drawing/2014/main" id="{8BD8DED6-2979-6148-1A47-8C1609F20D42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61" name="TextBox 41">
              <a:extLst>
                <a:ext uri="{FF2B5EF4-FFF2-40B4-BE49-F238E27FC236}">
                  <a16:creationId xmlns:a16="http://schemas.microsoft.com/office/drawing/2014/main" id="{FA359370-15CB-9F38-FA7C-4AE0EF2684C9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861AE216-91A9-ABD9-6A6D-45DDFC6A95D5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E0673F2-EA95-3BCA-730F-70B0DFF2E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13054"/>
              </p:ext>
            </p:extLst>
          </p:nvPr>
        </p:nvGraphicFramePr>
        <p:xfrm>
          <a:off x="1136182" y="3100386"/>
          <a:ext cx="15932619" cy="45051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452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462831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37195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001340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243229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3880575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2130172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1537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Judul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Nama </a:t>
                      </a:r>
                      <a:r>
                        <a:rPr lang="en-US" sz="2400" dirty="0" err="1">
                          <a:latin typeface="+mj-lt"/>
                        </a:rPr>
                        <a:t>Jurnal</a:t>
                      </a:r>
                      <a:r>
                        <a:rPr lang="en-US" sz="2400" dirty="0">
                          <a:latin typeface="+mj-lt"/>
                        </a:rPr>
                        <a:t> Internasional </a:t>
                      </a:r>
                      <a:r>
                        <a:rPr lang="en-US" sz="2400" dirty="0" err="1">
                          <a:latin typeface="+mj-lt"/>
                        </a:rPr>
                        <a:t>Terindeks</a:t>
                      </a:r>
                      <a:r>
                        <a:rPr lang="en-US" sz="2400" dirty="0">
                          <a:latin typeface="+mj-lt"/>
                        </a:rPr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Quartile </a:t>
                      </a:r>
                      <a:r>
                        <a:rPr lang="en-US" sz="2400" dirty="0" err="1">
                          <a:latin typeface="+mj-lt"/>
                        </a:rPr>
                        <a:t>Jurnal</a:t>
                      </a:r>
                      <a:r>
                        <a:rPr lang="en-US" sz="2400" dirty="0">
                          <a:latin typeface="+mj-lt"/>
                        </a:rPr>
                        <a:t> Internasional </a:t>
                      </a:r>
                      <a:r>
                        <a:rPr lang="en-US" sz="2400" dirty="0" err="1">
                          <a:latin typeface="+mj-lt"/>
                        </a:rPr>
                        <a:t>Terindeks</a:t>
                      </a:r>
                      <a:r>
                        <a:rPr lang="en-US" sz="2400" dirty="0">
                          <a:latin typeface="+mj-lt"/>
                        </a:rPr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PT / </a:t>
                      </a:r>
                      <a:r>
                        <a:rPr lang="en-US" sz="2400" dirty="0" err="1">
                          <a:latin typeface="+mj-lt"/>
                        </a:rPr>
                        <a:t>Instansi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Penanggung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jawab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Status</a:t>
                      </a:r>
                    </a:p>
                    <a:p>
                      <a:pPr algn="ctr"/>
                      <a:r>
                        <a:rPr lang="en-ID" sz="2400" dirty="0">
                          <a:latin typeface="+mj-lt"/>
                        </a:rPr>
                        <a:t>(Draft, Manuscript, Submitted, Under Review, Accepted, Publish)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Link </a:t>
                      </a:r>
                      <a:r>
                        <a:rPr lang="en-US" sz="2400" dirty="0" err="1">
                          <a:latin typeface="+mj-lt"/>
                        </a:rPr>
                        <a:t>Jurnal</a:t>
                      </a:r>
                      <a:r>
                        <a:rPr lang="en-US" sz="2400" dirty="0">
                          <a:latin typeface="+mj-lt"/>
                        </a:rPr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80076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dirty="0"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80076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Mitra (</a:t>
                      </a:r>
                      <a:r>
                        <a:rPr lang="en-US" sz="2400" dirty="0" err="1">
                          <a:latin typeface="+mj-lt"/>
                        </a:rPr>
                        <a:t>sebutkan</a:t>
                      </a:r>
                      <a:r>
                        <a:rPr lang="en-US" sz="2400" dirty="0">
                          <a:latin typeface="+mj-lt"/>
                        </a:rPr>
                        <a:t> nama </a:t>
                      </a:r>
                      <a:r>
                        <a:rPr lang="en-US" sz="2400" dirty="0" err="1">
                          <a:latin typeface="+mj-lt"/>
                        </a:rPr>
                        <a:t>mitra</a:t>
                      </a:r>
                      <a:r>
                        <a:rPr lang="en-US" sz="2400" dirty="0">
                          <a:latin typeface="+mj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96114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dirty="0">
                          <a:latin typeface="+mj-lt"/>
                        </a:rPr>
                        <a:t>3 </a:t>
                      </a:r>
                      <a:r>
                        <a:rPr lang="en-US" sz="2400" dirty="0" err="1">
                          <a:latin typeface="+mj-lt"/>
                        </a:rPr>
                        <a:t>dst</a:t>
                      </a:r>
                      <a:r>
                        <a:rPr lang="en-US" sz="2400" dirty="0">
                          <a:latin typeface="+mj-lt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6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645D0-8D28-A376-C962-542EBD2F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C82604-C0BE-E68E-391F-D1FF8FD25C1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>
              <a:extLst>
                <a:ext uri="{FF2B5EF4-FFF2-40B4-BE49-F238E27FC236}">
                  <a16:creationId xmlns:a16="http://schemas.microsoft.com/office/drawing/2014/main" id="{3B1A0091-02F2-999B-0DFC-31F928406E92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BFFDB8F-519D-384A-ECC7-72703A33E71F}"/>
              </a:ext>
            </a:extLst>
          </p:cNvPr>
          <p:cNvGrpSpPr/>
          <p:nvPr/>
        </p:nvGrpSpPr>
        <p:grpSpPr>
          <a:xfrm>
            <a:off x="0" y="0"/>
            <a:ext cx="18288000" cy="6398914"/>
            <a:chOff x="0" y="0"/>
            <a:chExt cx="24384000" cy="8531885"/>
          </a:xfrm>
        </p:grpSpPr>
        <p:sp>
          <p:nvSpPr>
            <p:cNvPr id="5" name="Freeform 5" descr="preencoded.png">
              <a:extLst>
                <a:ext uri="{FF2B5EF4-FFF2-40B4-BE49-F238E27FC236}">
                  <a16:creationId xmlns:a16="http://schemas.microsoft.com/office/drawing/2014/main" id="{16133778-31B8-8F55-2D8C-25034692A798}"/>
                </a:ext>
              </a:extLst>
            </p:cNvPr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DCB8B1D-FA53-9EDC-4886-B75088BD0320}"/>
              </a:ext>
            </a:extLst>
          </p:cNvPr>
          <p:cNvGrpSpPr/>
          <p:nvPr/>
        </p:nvGrpSpPr>
        <p:grpSpPr>
          <a:xfrm>
            <a:off x="-66675" y="1409700"/>
            <a:ext cx="18479599" cy="8191500"/>
            <a:chOff x="0" y="0"/>
            <a:chExt cx="24639466" cy="10922000"/>
          </a:xfrm>
        </p:grpSpPr>
        <p:sp>
          <p:nvSpPr>
            <p:cNvPr id="7" name="Freeform 7" descr="preencoded.png">
              <a:extLst>
                <a:ext uri="{FF2B5EF4-FFF2-40B4-BE49-F238E27FC236}">
                  <a16:creationId xmlns:a16="http://schemas.microsoft.com/office/drawing/2014/main" id="{FC60A00B-9A47-DF47-D4D6-89B639D363F4}"/>
                </a:ext>
              </a:extLst>
            </p:cNvPr>
            <p:cNvSpPr/>
            <p:nvPr/>
          </p:nvSpPr>
          <p:spPr>
            <a:xfrm>
              <a:off x="0" y="0"/>
              <a:ext cx="24639465" cy="10922000"/>
            </a:xfrm>
            <a:custGeom>
              <a:avLst/>
              <a:gdLst/>
              <a:ahLst/>
              <a:cxnLst/>
              <a:rect l="l" t="t" r="r" b="b"/>
              <a:pathLst>
                <a:path w="24639465" h="10922000">
                  <a:moveTo>
                    <a:pt x="0" y="0"/>
                  </a:moveTo>
                  <a:lnTo>
                    <a:pt x="24639465" y="0"/>
                  </a:lnTo>
                  <a:lnTo>
                    <a:pt x="24639465" y="10922000"/>
                  </a:lnTo>
                  <a:lnTo>
                    <a:pt x="0" y="1092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20" r="-720" b="-10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0D89EEE-483D-5177-663E-A3BDA2FFF831}"/>
              </a:ext>
            </a:extLst>
          </p:cNvPr>
          <p:cNvGrpSpPr/>
          <p:nvPr/>
        </p:nvGrpSpPr>
        <p:grpSpPr>
          <a:xfrm>
            <a:off x="-2056785" y="1924050"/>
            <a:ext cx="7264436" cy="8034982"/>
            <a:chOff x="0" y="0"/>
            <a:chExt cx="12166600" cy="134571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A6C4149-F622-6841-4BD5-C680E246CA51}"/>
                </a:ext>
              </a:extLst>
            </p:cNvPr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441A270-0A62-ABBD-D8C2-A72E7776F888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22ED097E-3FA9-572A-DD54-0B704BBE1B45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900B700-553E-A31A-6FB5-7D90E0AC6926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5C23A2D9-10D0-42C4-C9C1-A5D4DAC6E8B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4B4B8A1-74E6-20D8-C30B-A737D4B47AF3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C8C0B75-A011-8B53-72DF-A98E291535DC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0353757A-5BDB-0D25-E071-75EC78513D4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F9D531E-4E76-96B9-FD8E-8D25AAF7BCFB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CC2412-C82D-2F31-102A-6FE160FA5886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14E0CAA-2E89-DE70-41E8-301F41E9DDB3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F21067F3-F7FD-1575-AE20-F8718F06F59C}"/>
              </a:ext>
            </a:extLst>
          </p:cNvPr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Rekap</a:t>
            </a: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Serapan</a:t>
            </a: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 Dana </a:t>
            </a: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Tahap</a:t>
            </a: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 1</a:t>
            </a:r>
          </a:p>
        </p:txBody>
      </p:sp>
      <p:grpSp>
        <p:nvGrpSpPr>
          <p:cNvPr id="40" name="Group 30">
            <a:extLst>
              <a:ext uri="{FF2B5EF4-FFF2-40B4-BE49-F238E27FC236}">
                <a16:creationId xmlns:a16="http://schemas.microsoft.com/office/drawing/2014/main" id="{A827DBD2-1667-F56A-E3C2-50731B0F5534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B62B1157-134B-7F25-4E12-BEC29B09755E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6EC5E8F1-03A5-50A6-16D9-7A3D27DAE892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EED262D3-6A8F-B9A6-567C-7F853BD61E1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42" name="AutoShape 34">
              <a:extLst>
                <a:ext uri="{FF2B5EF4-FFF2-40B4-BE49-F238E27FC236}">
                  <a16:creationId xmlns:a16="http://schemas.microsoft.com/office/drawing/2014/main" id="{0EB4B7C4-5A95-4295-3CE5-23978EC1AEF5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5A8B28B7-4CFC-3E2A-EAEF-221D4BF17D2F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id="{6CB7B97D-B59D-B8CB-1C80-8564CCD53D0B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4881A55B-6BD0-8A90-AD64-97BBFD203FCA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5AEC90A3-F13D-63F0-F4EE-DCB797E01A77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571A26A2-9AE6-AF03-E301-78C15C1A7157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8" name="TextBox 40">
              <a:extLst>
                <a:ext uri="{FF2B5EF4-FFF2-40B4-BE49-F238E27FC236}">
                  <a16:creationId xmlns:a16="http://schemas.microsoft.com/office/drawing/2014/main" id="{36D933FF-7967-BC87-B9AA-3D37B3833FF4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49" name="TextBox 41">
              <a:extLst>
                <a:ext uri="{FF2B5EF4-FFF2-40B4-BE49-F238E27FC236}">
                  <a16:creationId xmlns:a16="http://schemas.microsoft.com/office/drawing/2014/main" id="{5A3FD91A-3844-F85E-DEEF-E18D4E80183A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52DFA90D-8456-EEC3-71CF-96C73C1F9692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AA0D4CD-52DF-DD23-5FC5-BC38DA8C4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3290"/>
              </p:ext>
            </p:extLst>
          </p:nvPr>
        </p:nvGraphicFramePr>
        <p:xfrm>
          <a:off x="755389" y="2953810"/>
          <a:ext cx="16694411" cy="54091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346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9803202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5997743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772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No</a:t>
                      </a:r>
                      <a:endParaRPr lang="en-ID" sz="24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Uraian</a:t>
                      </a:r>
                      <a:endParaRPr lang="en-ID" sz="24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Jumlah</a:t>
                      </a:r>
                      <a:endParaRPr lang="en-ID" sz="24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772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b="0" dirty="0">
                          <a:latin typeface="+mj-lt"/>
                        </a:rPr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772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b="0" dirty="0" err="1">
                          <a:latin typeface="+mj-lt"/>
                        </a:rPr>
                        <a:t>Pengumpulan</a:t>
                      </a:r>
                      <a:r>
                        <a:rPr lang="en-ID" sz="2400" b="0" dirty="0">
                          <a:latin typeface="+mj-lt"/>
                        </a:rPr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772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b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Sewa </a:t>
                      </a:r>
                      <a:r>
                        <a:rPr lang="en-ID" sz="24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Peralatan</a:t>
                      </a:r>
                      <a:endParaRPr lang="en-ID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772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Analisis</a:t>
                      </a:r>
                      <a:r>
                        <a:rPr lang="en-ID" sz="2400" b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 Data</a:t>
                      </a:r>
                      <a:endParaRPr lang="en-ID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7727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Pelaporan</a:t>
                      </a:r>
                      <a:r>
                        <a:rPr lang="en-ID" sz="2400" b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/</a:t>
                      </a:r>
                      <a:r>
                        <a:rPr lang="en-ID" sz="24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Luaran</a:t>
                      </a:r>
                      <a:r>
                        <a:rPr lang="en-ID" sz="2400" b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 Wajib/</a:t>
                      </a:r>
                      <a:r>
                        <a:rPr lang="en-ID" sz="24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sym typeface="Arial"/>
                        </a:rPr>
                        <a:t>Tambahan</a:t>
                      </a:r>
                      <a:endParaRPr lang="en-ID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7727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+mj-lt"/>
                        </a:rPr>
                        <a:t>Jumlah</a:t>
                      </a:r>
                      <a:endParaRPr lang="en-ID" sz="2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grpSp>
        <p:nvGrpSpPr>
          <p:cNvPr id="24" name="Group 10">
            <a:extLst>
              <a:ext uri="{FF2B5EF4-FFF2-40B4-BE49-F238E27FC236}">
                <a16:creationId xmlns:a16="http://schemas.microsoft.com/office/drawing/2014/main" id="{F0B82526-463B-3CB0-EC51-B9FB770C6B81}"/>
              </a:ext>
            </a:extLst>
          </p:cNvPr>
          <p:cNvGrpSpPr/>
          <p:nvPr/>
        </p:nvGrpSpPr>
        <p:grpSpPr>
          <a:xfrm>
            <a:off x="-1114425" y="1865329"/>
            <a:ext cx="2028825" cy="1038225"/>
            <a:chOff x="0" y="0"/>
            <a:chExt cx="2705100" cy="1384300"/>
          </a:xfrm>
        </p:grpSpPr>
        <p:sp>
          <p:nvSpPr>
            <p:cNvPr id="25" name="Freeform 11" descr="preencoded.png">
              <a:extLst>
                <a:ext uri="{FF2B5EF4-FFF2-40B4-BE49-F238E27FC236}">
                  <a16:creationId xmlns:a16="http://schemas.microsoft.com/office/drawing/2014/main" id="{CB4E260A-D574-F0E5-F5A3-C0C330B7A600}"/>
                </a:ext>
              </a:extLst>
            </p:cNvPr>
            <p:cNvSpPr/>
            <p:nvPr/>
          </p:nvSpPr>
          <p:spPr>
            <a:xfrm>
              <a:off x="0" y="0"/>
              <a:ext cx="2705100" cy="1384300"/>
            </a:xfrm>
            <a:custGeom>
              <a:avLst/>
              <a:gdLst/>
              <a:ahLst/>
              <a:cxnLst/>
              <a:rect l="l" t="t" r="r" b="b"/>
              <a:pathLst>
                <a:path w="2705100" h="1384300">
                  <a:moveTo>
                    <a:pt x="0" y="0"/>
                  </a:moveTo>
                  <a:lnTo>
                    <a:pt x="2705100" y="0"/>
                  </a:lnTo>
                  <a:lnTo>
                    <a:pt x="2705100" y="1384300"/>
                  </a:lnTo>
                  <a:lnTo>
                    <a:pt x="0" y="1384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3955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2967-4916-23D2-6E7A-B2DDF7517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DF26FB-6F35-3B16-56E8-5843EB9F709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>
              <a:extLst>
                <a:ext uri="{FF2B5EF4-FFF2-40B4-BE49-F238E27FC236}">
                  <a16:creationId xmlns:a16="http://schemas.microsoft.com/office/drawing/2014/main" id="{CECF67D0-C2D7-18FD-D2B1-70D1AE6C4B7D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A7E1BB1-48CE-0883-3764-E494F6EC4810}"/>
              </a:ext>
            </a:extLst>
          </p:cNvPr>
          <p:cNvGrpSpPr/>
          <p:nvPr/>
        </p:nvGrpSpPr>
        <p:grpSpPr>
          <a:xfrm>
            <a:off x="12011025" y="1866900"/>
            <a:ext cx="7264436" cy="8034982"/>
            <a:chOff x="0" y="0"/>
            <a:chExt cx="12166600" cy="134571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80509E-AD47-316A-B811-3985AAE730BF}"/>
                </a:ext>
              </a:extLst>
            </p:cNvPr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E90B049-F1B6-E02E-07B4-1E26E3282A0A}"/>
              </a:ext>
            </a:extLst>
          </p:cNvPr>
          <p:cNvGrpSpPr/>
          <p:nvPr/>
        </p:nvGrpSpPr>
        <p:grpSpPr>
          <a:xfrm>
            <a:off x="-47625" y="9601200"/>
            <a:ext cx="18563444" cy="685800"/>
            <a:chOff x="0" y="0"/>
            <a:chExt cx="24751259" cy="914400"/>
          </a:xfrm>
        </p:grpSpPr>
        <p:sp>
          <p:nvSpPr>
            <p:cNvPr id="7" name="Freeform 7" descr="preencoded.png">
              <a:extLst>
                <a:ext uri="{FF2B5EF4-FFF2-40B4-BE49-F238E27FC236}">
                  <a16:creationId xmlns:a16="http://schemas.microsoft.com/office/drawing/2014/main" id="{A07B7D2E-DD0F-3108-B837-CB8ECC432CC8}"/>
                </a:ext>
              </a:extLst>
            </p:cNvPr>
            <p:cNvSpPr/>
            <p:nvPr/>
          </p:nvSpPr>
          <p:spPr>
            <a:xfrm>
              <a:off x="0" y="0"/>
              <a:ext cx="24751260" cy="914400"/>
            </a:xfrm>
            <a:custGeom>
              <a:avLst/>
              <a:gdLst/>
              <a:ahLst/>
              <a:cxnLst/>
              <a:rect l="l" t="t" r="r" b="b"/>
              <a:pathLst>
                <a:path w="24751260" h="914400">
                  <a:moveTo>
                    <a:pt x="0" y="0"/>
                  </a:moveTo>
                  <a:lnTo>
                    <a:pt x="24751260" y="0"/>
                  </a:lnTo>
                  <a:lnTo>
                    <a:pt x="247512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53" b="-102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8521297-7756-A9FB-8131-0E6AB1369391}"/>
              </a:ext>
            </a:extLst>
          </p:cNvPr>
          <p:cNvGrpSpPr/>
          <p:nvPr/>
        </p:nvGrpSpPr>
        <p:grpSpPr>
          <a:xfrm>
            <a:off x="0" y="0"/>
            <a:ext cx="18288000" cy="6398924"/>
            <a:chOff x="0" y="0"/>
            <a:chExt cx="24384000" cy="8531898"/>
          </a:xfrm>
        </p:grpSpPr>
        <p:sp>
          <p:nvSpPr>
            <p:cNvPr id="9" name="Freeform 9" descr="preencoded.png">
              <a:extLst>
                <a:ext uri="{FF2B5EF4-FFF2-40B4-BE49-F238E27FC236}">
                  <a16:creationId xmlns:a16="http://schemas.microsoft.com/office/drawing/2014/main" id="{B012E597-3192-2879-3B39-2EF17B80EF26}"/>
                </a:ext>
              </a:extLst>
            </p:cNvPr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D1AC054-92C2-7ACF-4A0F-54E412FF9B76}"/>
              </a:ext>
            </a:extLst>
          </p:cNvPr>
          <p:cNvGrpSpPr/>
          <p:nvPr/>
        </p:nvGrpSpPr>
        <p:grpSpPr>
          <a:xfrm>
            <a:off x="14288" y="1865329"/>
            <a:ext cx="1022480" cy="1022575"/>
            <a:chOff x="0" y="0"/>
            <a:chExt cx="1363307" cy="1363434"/>
          </a:xfrm>
        </p:grpSpPr>
        <p:sp>
          <p:nvSpPr>
            <p:cNvPr id="11" name="Freeform 11" descr="preencoded.png">
              <a:extLst>
                <a:ext uri="{FF2B5EF4-FFF2-40B4-BE49-F238E27FC236}">
                  <a16:creationId xmlns:a16="http://schemas.microsoft.com/office/drawing/2014/main" id="{B829CB12-303F-08D1-515A-52D09F152443}"/>
                </a:ext>
              </a:extLst>
            </p:cNvPr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6" b="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B1F176C-7B23-C229-9615-34898F646F68}"/>
              </a:ext>
            </a:extLst>
          </p:cNvPr>
          <p:cNvGrpSpPr/>
          <p:nvPr/>
        </p:nvGrpSpPr>
        <p:grpSpPr>
          <a:xfrm>
            <a:off x="16722604" y="8239115"/>
            <a:ext cx="1022480" cy="1022585"/>
            <a:chOff x="0" y="0"/>
            <a:chExt cx="1363307" cy="1363447"/>
          </a:xfrm>
        </p:grpSpPr>
        <p:sp>
          <p:nvSpPr>
            <p:cNvPr id="13" name="Freeform 13" descr="preencoded.png">
              <a:extLst>
                <a:ext uri="{FF2B5EF4-FFF2-40B4-BE49-F238E27FC236}">
                  <a16:creationId xmlns:a16="http://schemas.microsoft.com/office/drawing/2014/main" id="{28314190-C4E8-886D-817C-CA1F6D54FFEF}"/>
                </a:ext>
              </a:extLst>
            </p:cNvPr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7" b="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AB0F96E-2050-8D9B-D77D-D93293890DCF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5218C80D-5B4A-3B70-304D-5CF74BC0133B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745329A-F935-59AB-5C72-88523696F503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BA99B7AD-D11B-AF98-EB67-72713D58103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D9BF031B-C5EA-81B7-C2F0-DBE7CB888B76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37F36B9-4CB8-DFEF-2F3E-DC5DCC6280A8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C30773F0-5740-1077-C72A-16EF4CA0174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6EA2109-C855-21CF-5BA3-586CF75BF3DD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560A456-0CAB-1E45-026A-4549028B84DE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D631978-A339-1B7F-8585-3DAE9E511895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16FFA363-2E50-DB27-8727-FE5426549D7F}"/>
              </a:ext>
            </a:extLst>
          </p:cNvPr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Dokumentasi</a:t>
            </a:r>
            <a:r>
              <a:rPr lang="en-US" sz="6836" b="1" dirty="0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Kegiatan</a:t>
            </a:r>
            <a:endParaRPr lang="en-US" sz="6836" b="1" dirty="0">
              <a:solidFill>
                <a:srgbClr val="FFFFFF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2EF654BB-71BC-3841-0DEE-35745D44A6FE}"/>
              </a:ext>
            </a:extLst>
          </p:cNvPr>
          <p:cNvSpPr txBox="1"/>
          <p:nvPr/>
        </p:nvSpPr>
        <p:spPr>
          <a:xfrm>
            <a:off x="1243775" y="2878379"/>
            <a:ext cx="1601552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5"/>
              </a:lnSpc>
            </a:pP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Dokumentasi</a:t>
            </a:r>
            <a:r>
              <a:rPr lang="en-US" sz="2250" dirty="0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 </a:t>
            </a:r>
            <a:r>
              <a:rPr lang="en-US" sz="2250" dirty="0" err="1">
                <a:solidFill>
                  <a:srgbClr val="FFFFFF"/>
                </a:solidFill>
                <a:highlight>
                  <a:srgbClr val="FF00FF"/>
                </a:highlight>
                <a:latin typeface="+mj-lt"/>
                <a:ea typeface="Work Sans"/>
                <a:cs typeface="Work Sans"/>
                <a:sym typeface="Work Sans"/>
              </a:rPr>
              <a:t>kegiatan</a:t>
            </a:r>
            <a:endParaRPr lang="en-US" sz="2250" dirty="0">
              <a:solidFill>
                <a:srgbClr val="FFFFFF"/>
              </a:solidFill>
              <a:highlight>
                <a:srgbClr val="FF00FF"/>
              </a:highlight>
              <a:latin typeface="+mj-lt"/>
              <a:ea typeface="Work Sans"/>
              <a:cs typeface="Work Sans"/>
              <a:sym typeface="Work Sans"/>
            </a:endParaRP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E7500853-CB5C-7B5B-24C6-EE0CD198F009}"/>
              </a:ext>
            </a:extLst>
          </p:cNvPr>
          <p:cNvGrpSpPr/>
          <p:nvPr/>
        </p:nvGrpSpPr>
        <p:grpSpPr>
          <a:xfrm>
            <a:off x="-28575" y="0"/>
            <a:ext cx="18592019" cy="1409700"/>
            <a:chOff x="0" y="0"/>
            <a:chExt cx="24789359" cy="1879600"/>
          </a:xfrm>
        </p:grpSpPr>
        <p:sp>
          <p:nvSpPr>
            <p:cNvPr id="40" name="Freeform 40" descr="preencoded.png">
              <a:extLst>
                <a:ext uri="{FF2B5EF4-FFF2-40B4-BE49-F238E27FC236}">
                  <a16:creationId xmlns:a16="http://schemas.microsoft.com/office/drawing/2014/main" id="{9B621F20-FAF1-5E77-DDB9-35F385648FD7}"/>
                </a:ext>
              </a:extLst>
            </p:cNvPr>
            <p:cNvSpPr/>
            <p:nvPr/>
          </p:nvSpPr>
          <p:spPr>
            <a:xfrm>
              <a:off x="0" y="0"/>
              <a:ext cx="24789360" cy="1879600"/>
            </a:xfrm>
            <a:custGeom>
              <a:avLst/>
              <a:gdLst/>
              <a:ahLst/>
              <a:cxnLst/>
              <a:rect l="l" t="t" r="r" b="b"/>
              <a:pathLst>
                <a:path w="24789360" h="1879600">
                  <a:moveTo>
                    <a:pt x="0" y="0"/>
                  </a:moveTo>
                  <a:lnTo>
                    <a:pt x="24789360" y="0"/>
                  </a:lnTo>
                  <a:lnTo>
                    <a:pt x="24789360" y="1879600"/>
                  </a:lnTo>
                  <a:lnTo>
                    <a:pt x="0" y="187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31" b="-985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7688BC11-AFE3-8392-2189-0B690376E1C4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4B6D2A8F-2B41-FEBD-5D6F-49A8D2564106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FC6B012-5772-065F-C3DE-7CCB2851306F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93D42803-40D3-B06F-0F8A-BA4FAD32710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D29C82F3-5DCC-69DC-C065-B3ADAAC4DA4A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1CF1DB7D-3BAD-44BB-B447-8933B5F6D64D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E3CC5234-E1CC-1C2F-1E62-20382C44B26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655F2913-EA18-60CA-29B6-B385C1F1DEB2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F4C86754-E02E-6034-C71F-B3C4AE6E61E2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E5B70F9-C0CE-3D17-5563-901118256B13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4D587D5-6A9E-0711-314A-8EA66878915B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92E6B7FB-E603-410D-81F3-E15CD6EAF3A4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2C500622-2A53-38AF-4940-AE5E6511CEE0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01B1FAFA-84BE-AE3D-94CC-FC52FD9C710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54" name="AutoShape 34">
              <a:extLst>
                <a:ext uri="{FF2B5EF4-FFF2-40B4-BE49-F238E27FC236}">
                  <a16:creationId xmlns:a16="http://schemas.microsoft.com/office/drawing/2014/main" id="{7D5E9660-322F-AABD-AB6A-20F877FA1AAE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6DAF27EF-EE85-CF76-9198-81A90EF74224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36">
              <a:extLst>
                <a:ext uri="{FF2B5EF4-FFF2-40B4-BE49-F238E27FC236}">
                  <a16:creationId xmlns:a16="http://schemas.microsoft.com/office/drawing/2014/main" id="{4B506473-1392-9191-9644-143E9BB3DB09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FB28269-583D-E766-7778-3D7F1E1AA2D5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D59B1807-1B8F-9E86-803F-69AF94AA7810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D6F410B8-22AC-3BAC-366A-E08CF933B228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60" name="TextBox 40">
              <a:extLst>
                <a:ext uri="{FF2B5EF4-FFF2-40B4-BE49-F238E27FC236}">
                  <a16:creationId xmlns:a16="http://schemas.microsoft.com/office/drawing/2014/main" id="{F20B3DCA-65A8-F8F3-633D-6FDDB22674AE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61" name="TextBox 41">
              <a:extLst>
                <a:ext uri="{FF2B5EF4-FFF2-40B4-BE49-F238E27FC236}">
                  <a16:creationId xmlns:a16="http://schemas.microsoft.com/office/drawing/2014/main" id="{F8D8154B-78AF-7CDF-4327-29916301FB7C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F975B989-35BE-E920-DA57-A181A7497EE0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38336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9CE3-5E9B-D69C-3DE1-6199D0A50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12A35D-9D14-9255-B3A3-C4E0ABFE4F92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>
              <a:extLst>
                <a:ext uri="{FF2B5EF4-FFF2-40B4-BE49-F238E27FC236}">
                  <a16:creationId xmlns:a16="http://schemas.microsoft.com/office/drawing/2014/main" id="{4547AE5D-88CA-68E3-C336-82C27ACA0800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E1E71CD-3FC8-1090-5880-0639B0C6EC13}"/>
              </a:ext>
            </a:extLst>
          </p:cNvPr>
          <p:cNvGrpSpPr/>
          <p:nvPr/>
        </p:nvGrpSpPr>
        <p:grpSpPr>
          <a:xfrm>
            <a:off x="0" y="0"/>
            <a:ext cx="18288000" cy="6398914"/>
            <a:chOff x="0" y="0"/>
            <a:chExt cx="24384000" cy="8531885"/>
          </a:xfrm>
        </p:grpSpPr>
        <p:sp>
          <p:nvSpPr>
            <p:cNvPr id="5" name="Freeform 5" descr="preencoded.png">
              <a:extLst>
                <a:ext uri="{FF2B5EF4-FFF2-40B4-BE49-F238E27FC236}">
                  <a16:creationId xmlns:a16="http://schemas.microsoft.com/office/drawing/2014/main" id="{9315E08D-FEDC-2BA4-E48F-AF0890767F23}"/>
                </a:ext>
              </a:extLst>
            </p:cNvPr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94A0F07-7DAA-2D59-C019-62BD9E8CDA49}"/>
              </a:ext>
            </a:extLst>
          </p:cNvPr>
          <p:cNvGrpSpPr/>
          <p:nvPr/>
        </p:nvGrpSpPr>
        <p:grpSpPr>
          <a:xfrm>
            <a:off x="-66675" y="1409700"/>
            <a:ext cx="18479599" cy="8191500"/>
            <a:chOff x="0" y="0"/>
            <a:chExt cx="24639466" cy="10922000"/>
          </a:xfrm>
        </p:grpSpPr>
        <p:sp>
          <p:nvSpPr>
            <p:cNvPr id="7" name="Freeform 7" descr="preencoded.png">
              <a:extLst>
                <a:ext uri="{FF2B5EF4-FFF2-40B4-BE49-F238E27FC236}">
                  <a16:creationId xmlns:a16="http://schemas.microsoft.com/office/drawing/2014/main" id="{ACB72BB9-9B5E-68D6-EBD3-DCB0EF9A600D}"/>
                </a:ext>
              </a:extLst>
            </p:cNvPr>
            <p:cNvSpPr/>
            <p:nvPr/>
          </p:nvSpPr>
          <p:spPr>
            <a:xfrm>
              <a:off x="0" y="0"/>
              <a:ext cx="24639465" cy="10922000"/>
            </a:xfrm>
            <a:custGeom>
              <a:avLst/>
              <a:gdLst/>
              <a:ahLst/>
              <a:cxnLst/>
              <a:rect l="l" t="t" r="r" b="b"/>
              <a:pathLst>
                <a:path w="24639465" h="10922000">
                  <a:moveTo>
                    <a:pt x="0" y="0"/>
                  </a:moveTo>
                  <a:lnTo>
                    <a:pt x="24639465" y="0"/>
                  </a:lnTo>
                  <a:lnTo>
                    <a:pt x="24639465" y="10922000"/>
                  </a:lnTo>
                  <a:lnTo>
                    <a:pt x="0" y="1092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20" r="-720" b="-10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97ADD9A-1742-4743-F022-902E1BDAE38A}"/>
              </a:ext>
            </a:extLst>
          </p:cNvPr>
          <p:cNvGrpSpPr/>
          <p:nvPr/>
        </p:nvGrpSpPr>
        <p:grpSpPr>
          <a:xfrm>
            <a:off x="-2056785" y="1924050"/>
            <a:ext cx="7264436" cy="8034982"/>
            <a:chOff x="0" y="0"/>
            <a:chExt cx="12166600" cy="134571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158DEDE-7BD8-C22E-A3AC-00352F218F32}"/>
                </a:ext>
              </a:extLst>
            </p:cNvPr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DAB65DF-7389-D1D6-3973-F55BA9408B63}"/>
              </a:ext>
            </a:extLst>
          </p:cNvPr>
          <p:cNvGrpSpPr/>
          <p:nvPr/>
        </p:nvGrpSpPr>
        <p:grpSpPr>
          <a:xfrm>
            <a:off x="-1114425" y="1865329"/>
            <a:ext cx="2028825" cy="1038225"/>
            <a:chOff x="0" y="0"/>
            <a:chExt cx="2705100" cy="1384300"/>
          </a:xfrm>
        </p:grpSpPr>
        <p:sp>
          <p:nvSpPr>
            <p:cNvPr id="11" name="Freeform 11" descr="preencoded.png">
              <a:extLst>
                <a:ext uri="{FF2B5EF4-FFF2-40B4-BE49-F238E27FC236}">
                  <a16:creationId xmlns:a16="http://schemas.microsoft.com/office/drawing/2014/main" id="{0D2CBD53-224C-11C9-6DB0-81B2EF88056E}"/>
                </a:ext>
              </a:extLst>
            </p:cNvPr>
            <p:cNvSpPr/>
            <p:nvPr/>
          </p:nvSpPr>
          <p:spPr>
            <a:xfrm>
              <a:off x="0" y="0"/>
              <a:ext cx="2705100" cy="1384300"/>
            </a:xfrm>
            <a:custGeom>
              <a:avLst/>
              <a:gdLst/>
              <a:ahLst/>
              <a:cxnLst/>
              <a:rect l="l" t="t" r="r" b="b"/>
              <a:pathLst>
                <a:path w="2705100" h="1384300">
                  <a:moveTo>
                    <a:pt x="0" y="0"/>
                  </a:moveTo>
                  <a:lnTo>
                    <a:pt x="2705100" y="0"/>
                  </a:lnTo>
                  <a:lnTo>
                    <a:pt x="2705100" y="1384300"/>
                  </a:lnTo>
                  <a:lnTo>
                    <a:pt x="0" y="1384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FD5FE90-E32D-CFC3-467D-DF329E017E70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84632175-0BB4-D8DA-9D20-D473667ED831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D155B1E-3C86-D8E7-E675-D1E5F5B1048D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EABFBA13-DEB5-E4F7-E8BB-B0CB8A20F64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71B0477-3A0A-EB03-E149-BAE65A8624D2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199B6DC-750D-A419-3993-BA945972520A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064BFF18-1CF3-5ED8-7507-E566341137D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5FA2DB8-8EC4-4425-5065-C5E00EF61A7B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7F034AE-3EB8-FE71-C715-BDD486527724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A020335-02EB-615E-A019-E727C5BFBA79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D8F693F9-54A8-C851-FCE2-B9115E4593AB}"/>
              </a:ext>
            </a:extLst>
          </p:cNvPr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Bukti </a:t>
            </a: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Unggah</a:t>
            </a:r>
            <a:r>
              <a:rPr lang="en-US" sz="6836" b="1" dirty="0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233D80"/>
                </a:solidFill>
                <a:latin typeface="+mj-lt"/>
                <a:ea typeface="Work Sans Bold"/>
                <a:cs typeface="Work Sans Bold"/>
                <a:sym typeface="Work Sans Bold"/>
              </a:rPr>
              <a:t>Laporan</a:t>
            </a:r>
            <a:endParaRPr lang="en-US" sz="6836" b="1" dirty="0">
              <a:solidFill>
                <a:srgbClr val="233D80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grpSp>
        <p:nvGrpSpPr>
          <p:cNvPr id="40" name="Group 30">
            <a:extLst>
              <a:ext uri="{FF2B5EF4-FFF2-40B4-BE49-F238E27FC236}">
                <a16:creationId xmlns:a16="http://schemas.microsoft.com/office/drawing/2014/main" id="{8F56DA1B-6199-37E0-897D-C4BD1379CC82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D58D95D6-27CF-699A-1245-A5EFCF1ECCE2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59DB9AD5-0429-419B-96E9-151BCC5BD804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8B5A1546-E0EB-80FB-0362-0AB9AE13439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42" name="AutoShape 34">
              <a:extLst>
                <a:ext uri="{FF2B5EF4-FFF2-40B4-BE49-F238E27FC236}">
                  <a16:creationId xmlns:a16="http://schemas.microsoft.com/office/drawing/2014/main" id="{7D2B0C13-39A7-D934-F379-43202D45C543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C962486-87BA-112C-B8DF-708F57C06FD9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id="{127FE1C5-3D9D-6C57-E06A-7B2B851A644C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2C4D4AA9-CD9F-1541-AF1C-AF0CC4027398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A9A4309D-258D-9D02-F41B-E33AB2828644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08D5E992-D179-EF74-CBA5-179DFD83DEA4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8" name="TextBox 40">
              <a:extLst>
                <a:ext uri="{FF2B5EF4-FFF2-40B4-BE49-F238E27FC236}">
                  <a16:creationId xmlns:a16="http://schemas.microsoft.com/office/drawing/2014/main" id="{051F3308-D9A8-9DFF-0A04-C180B48F0487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49" name="TextBox 41">
              <a:extLst>
                <a:ext uri="{FF2B5EF4-FFF2-40B4-BE49-F238E27FC236}">
                  <a16:creationId xmlns:a16="http://schemas.microsoft.com/office/drawing/2014/main" id="{D6430DEC-7AFD-441A-1637-F07D5274440C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1ED43648-377A-6F52-9ACA-843CB3A2F53B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4" name="TextBox 36">
            <a:extLst>
              <a:ext uri="{FF2B5EF4-FFF2-40B4-BE49-F238E27FC236}">
                <a16:creationId xmlns:a16="http://schemas.microsoft.com/office/drawing/2014/main" id="{95277757-FDC2-03CC-8FD9-51E9CA195BF9}"/>
              </a:ext>
            </a:extLst>
          </p:cNvPr>
          <p:cNvSpPr txBox="1"/>
          <p:nvPr/>
        </p:nvSpPr>
        <p:spPr>
          <a:xfrm>
            <a:off x="1243775" y="2894029"/>
            <a:ext cx="16015525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Berisi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tangkapan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layar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unggah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laporan</a:t>
            </a:r>
            <a:r>
              <a:rPr lang="en-US" sz="2400" dirty="0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 pada </a:t>
            </a:r>
            <a:r>
              <a:rPr lang="en-US" sz="2400" dirty="0" err="1">
                <a:solidFill>
                  <a:srgbClr val="172F57"/>
                </a:solidFill>
                <a:highlight>
                  <a:srgbClr val="FF00FF"/>
                </a:highlight>
                <a:latin typeface="+mj-lt"/>
                <a:ea typeface="Raleway Medium"/>
                <a:cs typeface="Raleway Medium"/>
                <a:sym typeface="Raleway Medium"/>
              </a:rPr>
              <a:t>SIMPel</a:t>
            </a:r>
            <a:endParaRPr lang="en-ID" sz="2200" dirty="0">
              <a:solidFill>
                <a:srgbClr val="172F57"/>
              </a:solidFill>
              <a:highlight>
                <a:srgbClr val="FF00FF"/>
              </a:highlight>
              <a:latin typeface="+mj-lt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25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491D-2D2A-8F90-A6A6-39823C052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EF06ADE-992A-EEBF-F329-51665B37B8CE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>
              <a:extLst>
                <a:ext uri="{FF2B5EF4-FFF2-40B4-BE49-F238E27FC236}">
                  <a16:creationId xmlns:a16="http://schemas.microsoft.com/office/drawing/2014/main" id="{3F70C1F2-C192-95E9-0873-2B911A106FE3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7E3AEDD-B3E3-61D0-5B2D-30A094F55CBB}"/>
              </a:ext>
            </a:extLst>
          </p:cNvPr>
          <p:cNvGrpSpPr/>
          <p:nvPr/>
        </p:nvGrpSpPr>
        <p:grpSpPr>
          <a:xfrm>
            <a:off x="12011025" y="1866900"/>
            <a:ext cx="7264436" cy="8034982"/>
            <a:chOff x="0" y="0"/>
            <a:chExt cx="12166600" cy="134571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B67F0AE-A971-F4A6-5D63-5C671954EF23}"/>
                </a:ext>
              </a:extLst>
            </p:cNvPr>
            <p:cNvSpPr/>
            <p:nvPr/>
          </p:nvSpPr>
          <p:spPr>
            <a:xfrm>
              <a:off x="0" y="0"/>
              <a:ext cx="12166600" cy="13457124"/>
            </a:xfrm>
            <a:custGeom>
              <a:avLst/>
              <a:gdLst/>
              <a:ahLst/>
              <a:cxnLst/>
              <a:rect l="l" t="t" r="r" b="b"/>
              <a:pathLst>
                <a:path w="12166600" h="13457124">
                  <a:moveTo>
                    <a:pt x="0" y="0"/>
                  </a:moveTo>
                  <a:lnTo>
                    <a:pt x="12166600" y="0"/>
                  </a:lnTo>
                  <a:lnTo>
                    <a:pt x="12166600" y="13457124"/>
                  </a:lnTo>
                  <a:lnTo>
                    <a:pt x="0" y="13457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t="-310" b="-3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D1C3B2E-ED67-A8DC-1282-D16F651293CD}"/>
              </a:ext>
            </a:extLst>
          </p:cNvPr>
          <p:cNvGrpSpPr/>
          <p:nvPr/>
        </p:nvGrpSpPr>
        <p:grpSpPr>
          <a:xfrm>
            <a:off x="-47625" y="9601200"/>
            <a:ext cx="18563444" cy="685800"/>
            <a:chOff x="0" y="0"/>
            <a:chExt cx="24751259" cy="914400"/>
          </a:xfrm>
        </p:grpSpPr>
        <p:sp>
          <p:nvSpPr>
            <p:cNvPr id="7" name="Freeform 7" descr="preencoded.png">
              <a:extLst>
                <a:ext uri="{FF2B5EF4-FFF2-40B4-BE49-F238E27FC236}">
                  <a16:creationId xmlns:a16="http://schemas.microsoft.com/office/drawing/2014/main" id="{DAB1410A-555E-78DF-B187-12129F7192F6}"/>
                </a:ext>
              </a:extLst>
            </p:cNvPr>
            <p:cNvSpPr/>
            <p:nvPr/>
          </p:nvSpPr>
          <p:spPr>
            <a:xfrm>
              <a:off x="0" y="0"/>
              <a:ext cx="24751260" cy="914400"/>
            </a:xfrm>
            <a:custGeom>
              <a:avLst/>
              <a:gdLst/>
              <a:ahLst/>
              <a:cxnLst/>
              <a:rect l="l" t="t" r="r" b="b"/>
              <a:pathLst>
                <a:path w="24751260" h="914400">
                  <a:moveTo>
                    <a:pt x="0" y="0"/>
                  </a:moveTo>
                  <a:lnTo>
                    <a:pt x="24751260" y="0"/>
                  </a:lnTo>
                  <a:lnTo>
                    <a:pt x="247512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53" b="-102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D94109F-68E6-E9EC-3B96-1878CB23E81E}"/>
              </a:ext>
            </a:extLst>
          </p:cNvPr>
          <p:cNvGrpSpPr/>
          <p:nvPr/>
        </p:nvGrpSpPr>
        <p:grpSpPr>
          <a:xfrm>
            <a:off x="0" y="0"/>
            <a:ext cx="18288000" cy="6398924"/>
            <a:chOff x="0" y="0"/>
            <a:chExt cx="24384000" cy="8531898"/>
          </a:xfrm>
        </p:grpSpPr>
        <p:sp>
          <p:nvSpPr>
            <p:cNvPr id="9" name="Freeform 9" descr="preencoded.png">
              <a:extLst>
                <a:ext uri="{FF2B5EF4-FFF2-40B4-BE49-F238E27FC236}">
                  <a16:creationId xmlns:a16="http://schemas.microsoft.com/office/drawing/2014/main" id="{2EAF7533-E64E-423D-719F-CFCD48807F8C}"/>
                </a:ext>
              </a:extLst>
            </p:cNvPr>
            <p:cNvSpPr/>
            <p:nvPr/>
          </p:nvSpPr>
          <p:spPr>
            <a:xfrm>
              <a:off x="0" y="0"/>
              <a:ext cx="24384000" cy="8531860"/>
            </a:xfrm>
            <a:custGeom>
              <a:avLst/>
              <a:gdLst/>
              <a:ahLst/>
              <a:cxnLst/>
              <a:rect l="l" t="t" r="r" b="b"/>
              <a:pathLst>
                <a:path w="24384000" h="8531860">
                  <a:moveTo>
                    <a:pt x="0" y="0"/>
                  </a:moveTo>
                  <a:lnTo>
                    <a:pt x="24384000" y="0"/>
                  </a:lnTo>
                  <a:lnTo>
                    <a:pt x="24384000" y="8531860"/>
                  </a:lnTo>
                  <a:lnTo>
                    <a:pt x="0" y="85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5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5D24A2B-6AB7-B899-549E-E1767C9C1AF7}"/>
              </a:ext>
            </a:extLst>
          </p:cNvPr>
          <p:cNvGrpSpPr/>
          <p:nvPr/>
        </p:nvGrpSpPr>
        <p:grpSpPr>
          <a:xfrm>
            <a:off x="14288" y="1865329"/>
            <a:ext cx="1022480" cy="1022575"/>
            <a:chOff x="0" y="0"/>
            <a:chExt cx="1363307" cy="1363434"/>
          </a:xfrm>
        </p:grpSpPr>
        <p:sp>
          <p:nvSpPr>
            <p:cNvPr id="11" name="Freeform 11" descr="preencoded.png">
              <a:extLst>
                <a:ext uri="{FF2B5EF4-FFF2-40B4-BE49-F238E27FC236}">
                  <a16:creationId xmlns:a16="http://schemas.microsoft.com/office/drawing/2014/main" id="{373D20D8-AF45-84D0-D278-631D39F0B325}"/>
                </a:ext>
              </a:extLst>
            </p:cNvPr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6" b="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C3F52CE-0DF1-7A9E-4CF5-6F120C01F84F}"/>
              </a:ext>
            </a:extLst>
          </p:cNvPr>
          <p:cNvGrpSpPr/>
          <p:nvPr/>
        </p:nvGrpSpPr>
        <p:grpSpPr>
          <a:xfrm>
            <a:off x="16722604" y="8239115"/>
            <a:ext cx="1022480" cy="1022585"/>
            <a:chOff x="0" y="0"/>
            <a:chExt cx="1363307" cy="1363447"/>
          </a:xfrm>
        </p:grpSpPr>
        <p:sp>
          <p:nvSpPr>
            <p:cNvPr id="13" name="Freeform 13" descr="preencoded.png">
              <a:extLst>
                <a:ext uri="{FF2B5EF4-FFF2-40B4-BE49-F238E27FC236}">
                  <a16:creationId xmlns:a16="http://schemas.microsoft.com/office/drawing/2014/main" id="{BC309F32-F035-97EB-894B-18FA7B28938A}"/>
                </a:ext>
              </a:extLst>
            </p:cNvPr>
            <p:cNvSpPr/>
            <p:nvPr/>
          </p:nvSpPr>
          <p:spPr>
            <a:xfrm>
              <a:off x="0" y="0"/>
              <a:ext cx="1363345" cy="1363472"/>
            </a:xfrm>
            <a:custGeom>
              <a:avLst/>
              <a:gdLst/>
              <a:ahLst/>
              <a:cxnLst/>
              <a:rect l="l" t="t" r="r" b="b"/>
              <a:pathLst>
                <a:path w="1363345" h="1363472">
                  <a:moveTo>
                    <a:pt x="0" y="0"/>
                  </a:moveTo>
                  <a:lnTo>
                    <a:pt x="1363345" y="0"/>
                  </a:lnTo>
                  <a:lnTo>
                    <a:pt x="1363345" y="1363472"/>
                  </a:lnTo>
                  <a:lnTo>
                    <a:pt x="0" y="1363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7" b="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0FD7836-7B86-98C3-816F-6F6BAC47898E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A195ECF6-288F-B0C4-5172-3306A3F53F46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203FE95-B00F-8FB9-847B-D06A1DE8A1B0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C94AAFE1-F688-6994-6CCB-2DAD3F19468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B7261AF9-0179-46A2-BD68-B1956D638FA5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A8BE54C-F107-9E4D-776D-542E67912037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85F7A5AB-FD48-1D13-2011-A2E10822421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4F1ABCB-74B1-567F-1B02-A8AA777D55B6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9928DCD-3869-DA83-315A-A3A5F2348A4A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B2B87E3-C36B-C73F-DF5F-ECB69208F830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4924C324-68D6-8479-7E40-1DAEC0887964}"/>
              </a:ext>
            </a:extLst>
          </p:cNvPr>
          <p:cNvSpPr txBox="1"/>
          <p:nvPr/>
        </p:nvSpPr>
        <p:spPr>
          <a:xfrm>
            <a:off x="1243775" y="1708166"/>
            <a:ext cx="1546852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6"/>
              </a:lnSpc>
            </a:pPr>
            <a:r>
              <a:rPr lang="en-US" sz="6836" b="1" dirty="0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Bukti </a:t>
            </a: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Unggah</a:t>
            </a:r>
            <a:r>
              <a:rPr lang="en-US" sz="6836" b="1" dirty="0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6836" b="1" dirty="0" err="1">
                <a:solidFill>
                  <a:srgbClr val="FFFFFF"/>
                </a:solidFill>
                <a:latin typeface="+mj-lt"/>
                <a:ea typeface="Work Sans Bold"/>
                <a:cs typeface="Work Sans Bold"/>
                <a:sym typeface="Work Sans Bold"/>
              </a:rPr>
              <a:t>Luaran</a:t>
            </a:r>
            <a:endParaRPr lang="en-US" sz="6836" b="1" dirty="0">
              <a:solidFill>
                <a:srgbClr val="FFFFFF"/>
              </a:solidFill>
              <a:latin typeface="+mj-lt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BEBDD63-5C1A-804B-5C18-03BEB7F0FC1F}"/>
              </a:ext>
            </a:extLst>
          </p:cNvPr>
          <p:cNvSpPr txBox="1"/>
          <p:nvPr/>
        </p:nvSpPr>
        <p:spPr>
          <a:xfrm>
            <a:off x="1243775" y="2878379"/>
            <a:ext cx="16015525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300" indent="0">
              <a:buNone/>
            </a:pP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Berisi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tangkapan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layar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dokumen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serta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bukti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unggah</a:t>
            </a:r>
            <a:r>
              <a:rPr lang="en-US" sz="2400" dirty="0">
                <a:solidFill>
                  <a:schemeClr val="bg1"/>
                </a:solidFill>
                <a:highlight>
                  <a:srgbClr val="FF00FF"/>
                </a:highlight>
              </a:rPr>
              <a:t> pada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FF"/>
                </a:highlight>
              </a:rPr>
              <a:t>SIMPeL</a:t>
            </a:r>
            <a:endParaRPr lang="en-US" sz="24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F4527B77-4291-6857-F9E8-5AAC5F02E11E}"/>
              </a:ext>
            </a:extLst>
          </p:cNvPr>
          <p:cNvGrpSpPr/>
          <p:nvPr/>
        </p:nvGrpSpPr>
        <p:grpSpPr>
          <a:xfrm>
            <a:off x="-28575" y="0"/>
            <a:ext cx="18592019" cy="1409700"/>
            <a:chOff x="0" y="0"/>
            <a:chExt cx="24789359" cy="1879600"/>
          </a:xfrm>
        </p:grpSpPr>
        <p:sp>
          <p:nvSpPr>
            <p:cNvPr id="40" name="Freeform 40" descr="preencoded.png">
              <a:extLst>
                <a:ext uri="{FF2B5EF4-FFF2-40B4-BE49-F238E27FC236}">
                  <a16:creationId xmlns:a16="http://schemas.microsoft.com/office/drawing/2014/main" id="{47A06070-C085-F72A-6D58-D4A4C58A53BC}"/>
                </a:ext>
              </a:extLst>
            </p:cNvPr>
            <p:cNvSpPr/>
            <p:nvPr/>
          </p:nvSpPr>
          <p:spPr>
            <a:xfrm>
              <a:off x="0" y="0"/>
              <a:ext cx="24789360" cy="1879600"/>
            </a:xfrm>
            <a:custGeom>
              <a:avLst/>
              <a:gdLst/>
              <a:ahLst/>
              <a:cxnLst/>
              <a:rect l="l" t="t" r="r" b="b"/>
              <a:pathLst>
                <a:path w="24789360" h="1879600">
                  <a:moveTo>
                    <a:pt x="0" y="0"/>
                  </a:moveTo>
                  <a:lnTo>
                    <a:pt x="24789360" y="0"/>
                  </a:lnTo>
                  <a:lnTo>
                    <a:pt x="24789360" y="1879600"/>
                  </a:lnTo>
                  <a:lnTo>
                    <a:pt x="0" y="187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31" b="-985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FA01CCA2-EAD6-8C31-D638-B76BE6954718}"/>
              </a:ext>
            </a:extLst>
          </p:cNvPr>
          <p:cNvGrpSpPr/>
          <p:nvPr/>
        </p:nvGrpSpPr>
        <p:grpSpPr>
          <a:xfrm>
            <a:off x="804783" y="292846"/>
            <a:ext cx="5960397" cy="735854"/>
            <a:chOff x="0" y="0"/>
            <a:chExt cx="7947195" cy="981138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7D25609B-FBE9-2AC6-F039-82D8C5ABCB17}"/>
                </a:ext>
              </a:extLst>
            </p:cNvPr>
            <p:cNvGrpSpPr/>
            <p:nvPr/>
          </p:nvGrpSpPr>
          <p:grpSpPr>
            <a:xfrm>
              <a:off x="49771" y="36160"/>
              <a:ext cx="7897425" cy="944978"/>
              <a:chOff x="0" y="0"/>
              <a:chExt cx="1677149" cy="200682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042A51B4-104B-C612-93F8-4AE67A4E0340}"/>
                  </a:ext>
                </a:extLst>
              </p:cNvPr>
              <p:cNvSpPr/>
              <p:nvPr/>
            </p:nvSpPr>
            <p:spPr>
              <a:xfrm>
                <a:off x="0" y="0"/>
                <a:ext cx="167714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77149" h="200682">
                    <a:moveTo>
                      <a:pt x="52766" y="0"/>
                    </a:moveTo>
                    <a:lnTo>
                      <a:pt x="1624384" y="0"/>
                    </a:lnTo>
                    <a:cubicBezTo>
                      <a:pt x="1638378" y="0"/>
                      <a:pt x="1651799" y="5559"/>
                      <a:pt x="1661695" y="15455"/>
                    </a:cubicBezTo>
                    <a:cubicBezTo>
                      <a:pt x="1671590" y="25350"/>
                      <a:pt x="1677149" y="38771"/>
                      <a:pt x="1677149" y="52766"/>
                    </a:cubicBezTo>
                    <a:lnTo>
                      <a:pt x="1677149" y="147916"/>
                    </a:lnTo>
                    <a:cubicBezTo>
                      <a:pt x="1677149" y="161910"/>
                      <a:pt x="1671590" y="175332"/>
                      <a:pt x="1661695" y="185227"/>
                    </a:cubicBezTo>
                    <a:cubicBezTo>
                      <a:pt x="1651799" y="195123"/>
                      <a:pt x="1638378" y="200682"/>
                      <a:pt x="1624384" y="200682"/>
                    </a:cubicBezTo>
                    <a:lnTo>
                      <a:pt x="52766" y="200682"/>
                    </a:lnTo>
                    <a:cubicBezTo>
                      <a:pt x="38771" y="200682"/>
                      <a:pt x="25350" y="195123"/>
                      <a:pt x="15455" y="185227"/>
                    </a:cubicBezTo>
                    <a:cubicBezTo>
                      <a:pt x="5559" y="175332"/>
                      <a:pt x="0" y="161910"/>
                      <a:pt x="0" y="147916"/>
                    </a:cubicBezTo>
                    <a:lnTo>
                      <a:pt x="0" y="52766"/>
                    </a:lnTo>
                    <a:cubicBezTo>
                      <a:pt x="0" y="38771"/>
                      <a:pt x="5559" y="25350"/>
                      <a:pt x="15455" y="15455"/>
                    </a:cubicBezTo>
                    <a:cubicBezTo>
                      <a:pt x="25350" y="5559"/>
                      <a:pt x="38771" y="0"/>
                      <a:pt x="52766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42FEF6AA-2B16-5C70-9511-CC5EEBE4BEE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7714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3C5DB21B-BA96-3F0A-D8C3-803415548E5C}"/>
                </a:ext>
              </a:extLst>
            </p:cNvPr>
            <p:cNvGrpSpPr/>
            <p:nvPr/>
          </p:nvGrpSpPr>
          <p:grpSpPr>
            <a:xfrm>
              <a:off x="0" y="0"/>
              <a:ext cx="7947195" cy="944978"/>
              <a:chOff x="0" y="0"/>
              <a:chExt cx="1687719" cy="200682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809ADBD2-187E-2518-432F-9B41C1F8AF0B}"/>
                  </a:ext>
                </a:extLst>
              </p:cNvPr>
              <p:cNvSpPr/>
              <p:nvPr/>
            </p:nvSpPr>
            <p:spPr>
              <a:xfrm>
                <a:off x="0" y="0"/>
                <a:ext cx="1687719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687719" h="200682">
                    <a:moveTo>
                      <a:pt x="52435" y="0"/>
                    </a:moveTo>
                    <a:lnTo>
                      <a:pt x="1635284" y="0"/>
                    </a:lnTo>
                    <a:cubicBezTo>
                      <a:pt x="1664243" y="0"/>
                      <a:pt x="1687719" y="23476"/>
                      <a:pt x="1687719" y="52435"/>
                    </a:cubicBezTo>
                    <a:lnTo>
                      <a:pt x="1687719" y="148247"/>
                    </a:lnTo>
                    <a:cubicBezTo>
                      <a:pt x="1687719" y="177206"/>
                      <a:pt x="1664243" y="200682"/>
                      <a:pt x="1635284" y="200682"/>
                    </a:cubicBezTo>
                    <a:lnTo>
                      <a:pt x="52435" y="200682"/>
                    </a:lnTo>
                    <a:cubicBezTo>
                      <a:pt x="23476" y="200682"/>
                      <a:pt x="0" y="177206"/>
                      <a:pt x="0" y="148247"/>
                    </a:cubicBezTo>
                    <a:lnTo>
                      <a:pt x="0" y="52435"/>
                    </a:lnTo>
                    <a:cubicBezTo>
                      <a:pt x="0" y="23476"/>
                      <a:pt x="23476" y="0"/>
                      <a:pt x="524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9D792B06-F5EE-33B8-5442-C3093B7666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87719" cy="248307"/>
              </a:xfrm>
              <a:prstGeom prst="rect">
                <a:avLst/>
              </a:prstGeom>
            </p:spPr>
            <p:txBody>
              <a:bodyPr lIns="6875" tIns="6875" rIns="6875" bIns="6875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62A73EE7-8883-94F5-62D2-E186846008C6}"/>
                </a:ext>
              </a:extLst>
            </p:cNvPr>
            <p:cNvSpPr/>
            <p:nvPr/>
          </p:nvSpPr>
          <p:spPr>
            <a:xfrm>
              <a:off x="6768438" y="137770"/>
              <a:ext cx="789897" cy="669437"/>
            </a:xfrm>
            <a:custGeom>
              <a:avLst/>
              <a:gdLst/>
              <a:ahLst/>
              <a:cxnLst/>
              <a:rect l="l" t="t" r="r" b="b"/>
              <a:pathLst>
                <a:path w="789897" h="669437">
                  <a:moveTo>
                    <a:pt x="0" y="0"/>
                  </a:moveTo>
                  <a:lnTo>
                    <a:pt x="789897" y="0"/>
                  </a:lnTo>
                  <a:lnTo>
                    <a:pt x="789897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0B96D99-4F57-E569-9057-0B78F7A0666D}"/>
                </a:ext>
              </a:extLst>
            </p:cNvPr>
            <p:cNvSpPr/>
            <p:nvPr/>
          </p:nvSpPr>
          <p:spPr>
            <a:xfrm>
              <a:off x="392612" y="137770"/>
              <a:ext cx="4665374" cy="669437"/>
            </a:xfrm>
            <a:custGeom>
              <a:avLst/>
              <a:gdLst/>
              <a:ahLst/>
              <a:cxnLst/>
              <a:rect l="l" t="t" r="r" b="b"/>
              <a:pathLst>
                <a:path w="4665374" h="669437">
                  <a:moveTo>
                    <a:pt x="0" y="0"/>
                  </a:moveTo>
                  <a:lnTo>
                    <a:pt x="4665374" y="0"/>
                  </a:lnTo>
                  <a:lnTo>
                    <a:pt x="4665374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99" t="-5640" r="-629" b="-5013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C8A9A6E-B32C-F28E-49E3-2E5E27AB4240}"/>
                </a:ext>
              </a:extLst>
            </p:cNvPr>
            <p:cNvSpPr/>
            <p:nvPr/>
          </p:nvSpPr>
          <p:spPr>
            <a:xfrm>
              <a:off x="5282653" y="137770"/>
              <a:ext cx="1259599" cy="669437"/>
            </a:xfrm>
            <a:custGeom>
              <a:avLst/>
              <a:gdLst/>
              <a:ahLst/>
              <a:cxnLst/>
              <a:rect l="l" t="t" r="r" b="b"/>
              <a:pathLst>
                <a:path w="1259599" h="669437">
                  <a:moveTo>
                    <a:pt x="0" y="0"/>
                  </a:moveTo>
                  <a:lnTo>
                    <a:pt x="1259599" y="0"/>
                  </a:lnTo>
                  <a:lnTo>
                    <a:pt x="1259599" y="669438"/>
                  </a:lnTo>
                  <a:lnTo>
                    <a:pt x="0" y="66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344EBBF6-0DB8-E623-E954-D4A633F93C72}"/>
              </a:ext>
            </a:extLst>
          </p:cNvPr>
          <p:cNvGrpSpPr/>
          <p:nvPr/>
        </p:nvGrpSpPr>
        <p:grpSpPr>
          <a:xfrm>
            <a:off x="-350607" y="9410700"/>
            <a:ext cx="9973109" cy="638175"/>
            <a:chOff x="0" y="0"/>
            <a:chExt cx="13297479" cy="85090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09366838-C834-A120-232F-5CBE1179AF13}"/>
                </a:ext>
              </a:extLst>
            </p:cNvPr>
            <p:cNvGrpSpPr/>
            <p:nvPr/>
          </p:nvGrpSpPr>
          <p:grpSpPr>
            <a:xfrm>
              <a:off x="0" y="0"/>
              <a:ext cx="13297479" cy="850900"/>
              <a:chOff x="0" y="0"/>
              <a:chExt cx="2626663" cy="168079"/>
            </a:xfrm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477971E4-B328-6545-F131-7EAD8BD6ACC6}"/>
                  </a:ext>
                </a:extLst>
              </p:cNvPr>
              <p:cNvSpPr/>
              <p:nvPr/>
            </p:nvSpPr>
            <p:spPr>
              <a:xfrm>
                <a:off x="0" y="0"/>
                <a:ext cx="2626663" cy="168079"/>
              </a:xfrm>
              <a:custGeom>
                <a:avLst/>
                <a:gdLst/>
                <a:ahLst/>
                <a:cxnLst/>
                <a:rect l="l" t="t" r="r" b="b"/>
                <a:pathLst>
                  <a:path w="2626663" h="168079">
                    <a:moveTo>
                      <a:pt x="26394" y="0"/>
                    </a:moveTo>
                    <a:lnTo>
                      <a:pt x="2600269" y="0"/>
                    </a:lnTo>
                    <a:cubicBezTo>
                      <a:pt x="2614846" y="0"/>
                      <a:pt x="2626663" y="11817"/>
                      <a:pt x="2626663" y="26394"/>
                    </a:cubicBezTo>
                    <a:lnTo>
                      <a:pt x="2626663" y="141686"/>
                    </a:lnTo>
                    <a:cubicBezTo>
                      <a:pt x="2626663" y="148685"/>
                      <a:pt x="2623882" y="155399"/>
                      <a:pt x="2618932" y="160349"/>
                    </a:cubicBezTo>
                    <a:cubicBezTo>
                      <a:pt x="2613982" y="165298"/>
                      <a:pt x="2607269" y="168079"/>
                      <a:pt x="2600269" y="168079"/>
                    </a:cubicBezTo>
                    <a:lnTo>
                      <a:pt x="26394" y="168079"/>
                    </a:lnTo>
                    <a:cubicBezTo>
                      <a:pt x="19394" y="168079"/>
                      <a:pt x="12680" y="165298"/>
                      <a:pt x="7730" y="160349"/>
                    </a:cubicBezTo>
                    <a:cubicBezTo>
                      <a:pt x="2781" y="155399"/>
                      <a:pt x="0" y="148685"/>
                      <a:pt x="0" y="141686"/>
                    </a:cubicBezTo>
                    <a:lnTo>
                      <a:pt x="0" y="26394"/>
                    </a:lnTo>
                    <a:cubicBezTo>
                      <a:pt x="0" y="19394"/>
                      <a:pt x="2781" y="12680"/>
                      <a:pt x="7730" y="7730"/>
                    </a:cubicBezTo>
                    <a:cubicBezTo>
                      <a:pt x="12680" y="2781"/>
                      <a:pt x="19394" y="0"/>
                      <a:pt x="263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14033698-4AB2-ACD9-BCFA-A91E52B99EE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626663" cy="1776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7"/>
                  </a:lnSpc>
                </a:pPr>
                <a:endParaRPr/>
              </a:p>
            </p:txBody>
          </p:sp>
        </p:grpSp>
        <p:sp>
          <p:nvSpPr>
            <p:cNvPr id="54" name="AutoShape 34">
              <a:extLst>
                <a:ext uri="{FF2B5EF4-FFF2-40B4-BE49-F238E27FC236}">
                  <a16:creationId xmlns:a16="http://schemas.microsoft.com/office/drawing/2014/main" id="{5FD3EA5C-D9B7-DB58-2A66-BDEA18DEAADE}"/>
                </a:ext>
              </a:extLst>
            </p:cNvPr>
            <p:cNvSpPr/>
            <p:nvPr/>
          </p:nvSpPr>
          <p:spPr>
            <a:xfrm flipV="1">
              <a:off x="7552484" y="452392"/>
              <a:ext cx="4575350" cy="7802"/>
            </a:xfrm>
            <a:prstGeom prst="line">
              <a:avLst/>
            </a:prstGeom>
            <a:ln w="25400" cap="flat">
              <a:solidFill>
                <a:srgbClr val="0070C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9758E6E3-C5B2-3AD0-B6D7-A9A32D2F31E7}"/>
                </a:ext>
              </a:extLst>
            </p:cNvPr>
            <p:cNvSpPr/>
            <p:nvPr/>
          </p:nvSpPr>
          <p:spPr>
            <a:xfrm>
              <a:off x="151384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36">
              <a:extLst>
                <a:ext uri="{FF2B5EF4-FFF2-40B4-BE49-F238E27FC236}">
                  <a16:creationId xmlns:a16="http://schemas.microsoft.com/office/drawing/2014/main" id="{4F92C527-9052-DC84-D9EF-88878573EC94}"/>
                </a:ext>
              </a:extLst>
            </p:cNvPr>
            <p:cNvSpPr txBox="1"/>
            <p:nvPr/>
          </p:nvSpPr>
          <p:spPr>
            <a:xfrm>
              <a:off x="4134112" y="341459"/>
              <a:ext cx="1017477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its_drpm   </a:t>
              </a: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B65BC168-F7D6-8D25-B77D-F79CEB570EC3}"/>
                </a:ext>
              </a:extLst>
            </p:cNvPr>
            <p:cNvSpPr/>
            <p:nvPr/>
          </p:nvSpPr>
          <p:spPr>
            <a:xfrm rot="5400000">
              <a:off x="12510713" y="148296"/>
              <a:ext cx="139058" cy="554217"/>
            </a:xfrm>
            <a:custGeom>
              <a:avLst/>
              <a:gdLst/>
              <a:ahLst/>
              <a:cxnLst/>
              <a:rect l="l" t="t" r="r" b="b"/>
              <a:pathLst>
                <a:path w="139058" h="554217">
                  <a:moveTo>
                    <a:pt x="0" y="0"/>
                  </a:moveTo>
                  <a:lnTo>
                    <a:pt x="139057" y="0"/>
                  </a:lnTo>
                  <a:lnTo>
                    <a:pt x="139057" y="554217"/>
                  </a:lnTo>
                  <a:lnTo>
                    <a:pt x="0" y="55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181" b="-18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87C1DC1-7ECE-3089-C7CC-A844073008D3}"/>
                </a:ext>
              </a:extLst>
            </p:cNvPr>
            <p:cNvSpPr/>
            <p:nvPr/>
          </p:nvSpPr>
          <p:spPr>
            <a:xfrm>
              <a:off x="3701264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B86E04D7-DD92-704B-25A8-77065AB06ACA}"/>
                </a:ext>
              </a:extLst>
            </p:cNvPr>
            <p:cNvSpPr/>
            <p:nvPr/>
          </p:nvSpPr>
          <p:spPr>
            <a:xfrm>
              <a:off x="1040039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6" y="0"/>
                  </a:lnTo>
                  <a:lnTo>
                    <a:pt x="379646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60" name="TextBox 40">
              <a:extLst>
                <a:ext uri="{FF2B5EF4-FFF2-40B4-BE49-F238E27FC236}">
                  <a16:creationId xmlns:a16="http://schemas.microsoft.com/office/drawing/2014/main" id="{204D62CE-217E-EA19-8720-6FE4CB20B135}"/>
                </a:ext>
              </a:extLst>
            </p:cNvPr>
            <p:cNvSpPr txBox="1"/>
            <p:nvPr/>
          </p:nvSpPr>
          <p:spPr>
            <a:xfrm>
              <a:off x="1982385" y="341459"/>
              <a:ext cx="1269679" cy="24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8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 ITS</a:t>
              </a:r>
            </a:p>
          </p:txBody>
        </p:sp>
        <p:sp>
          <p:nvSpPr>
            <p:cNvPr id="61" name="TextBox 41">
              <a:extLst>
                <a:ext uri="{FF2B5EF4-FFF2-40B4-BE49-F238E27FC236}">
                  <a16:creationId xmlns:a16="http://schemas.microsoft.com/office/drawing/2014/main" id="{9C47A04D-97DE-B6D7-3121-23CEF426F0D4}"/>
                </a:ext>
              </a:extLst>
            </p:cNvPr>
            <p:cNvSpPr txBox="1"/>
            <p:nvPr/>
          </p:nvSpPr>
          <p:spPr>
            <a:xfrm>
              <a:off x="5658233" y="273408"/>
              <a:ext cx="1749700" cy="32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  <a:spcBef>
                  <a:spcPct val="0"/>
                </a:spcBef>
              </a:pPr>
              <a:r>
                <a:rPr lang="en-US" sz="1430" dirty="0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 its.ac.id/</a:t>
              </a:r>
              <a:r>
                <a:rPr lang="en-US" sz="1430" dirty="0" err="1">
                  <a:solidFill>
                    <a:srgbClr val="0070C0"/>
                  </a:solidFill>
                  <a:latin typeface="+mj-lt"/>
                  <a:ea typeface="Raleway"/>
                  <a:cs typeface="Raleway"/>
                  <a:sym typeface="Raleway"/>
                </a:rPr>
                <a:t>drpm</a:t>
              </a:r>
              <a:endParaRPr lang="en-US" sz="1430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2E60E083-8BB8-02DD-2432-DE3A96C4F45E}"/>
                </a:ext>
              </a:extLst>
            </p:cNvPr>
            <p:cNvSpPr/>
            <p:nvPr/>
          </p:nvSpPr>
          <p:spPr>
            <a:xfrm>
              <a:off x="5227790" y="235627"/>
              <a:ext cx="379646" cy="379646"/>
            </a:xfrm>
            <a:custGeom>
              <a:avLst/>
              <a:gdLst/>
              <a:ahLst/>
              <a:cxnLst/>
              <a:rect l="l" t="t" r="r" b="b"/>
              <a:pathLst>
                <a:path w="379646" h="379646">
                  <a:moveTo>
                    <a:pt x="0" y="0"/>
                  </a:moveTo>
                  <a:lnTo>
                    <a:pt x="379645" y="0"/>
                  </a:lnTo>
                  <a:lnTo>
                    <a:pt x="379645" y="379646"/>
                  </a:lnTo>
                  <a:lnTo>
                    <a:pt x="0" y="379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128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377</Words>
  <Application>Microsoft Office PowerPoint</Application>
  <PresentationFormat>Custom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Work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Monev Kemitraan Dana ITS</dc:title>
  <cp:lastModifiedBy>Rismayanti Nur Izzah</cp:lastModifiedBy>
  <cp:revision>2</cp:revision>
  <dcterms:created xsi:type="dcterms:W3CDTF">2006-08-16T00:00:00Z</dcterms:created>
  <dcterms:modified xsi:type="dcterms:W3CDTF">2026-07-17T03:05:32Z</dcterms:modified>
  <dc:identifier>DAHPmRpOcRI</dc:identifier>
</cp:coreProperties>
</file>