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1" r:id="rId11"/>
  </p:sldIdLst>
  <p:sldSz cx="18288000" cy="10287000"/>
  <p:notesSz cx="6858000" cy="9144000"/>
  <p:embeddedFontLst>
    <p:embeddedFont>
      <p:font typeface="Work Sans Bold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2" d="100"/>
          <a:sy n="32" d="100"/>
        </p:scale>
        <p:origin x="62" y="6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8879A-D75E-1F93-9D8D-33BB843CE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9DE8A6C-269F-70E1-59A3-53F1925856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D2CCE1-D611-16E8-448D-86FF4B5740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969FC65-DA69-684C-DDC3-4AF8450B72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A7E4EA5-4E6B-23DC-BCDD-1872AB52B2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9FC534-35D2-4964-A3D8-B6270B7C10D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9A1A0C-0C8B-B03D-04A5-051E178042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371945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6EF2C-578F-ACCC-559A-F3E94ADC2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08D84EE-EFAF-1AC1-42D6-52AF3B88FD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40770B-26E2-F1D5-1FBD-B40EDE8D7D4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81D0C6C-77C9-D75D-8975-BFEB255600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9227398-D9D8-E49E-819D-5412B4FB4B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75076C-5172-E1CB-44B5-414733E7D97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A9766-399B-D003-A2C4-F4AC7C8060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47115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F24BF-FB96-FA27-2B2D-5F7117694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A2A5F4-94CA-30FF-DC15-C2D36A95DF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7B27EE-EF16-2E8F-DEA1-15D1DE32363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EA0BC74-5498-841A-94A5-708CE25584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3684CB9-D2BC-3DF6-D73B-D93327FEA5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5B4994-CBC6-712E-2BA1-A0420D7DB49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885573-90EE-A54B-9B12-B0470B4F5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899510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F3DBF-15E9-BAD7-F3F5-F5C9F6701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BDF2A56-9CD5-8F80-1BFD-348FF653D2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8F1970-61AE-6D39-94C7-978E0FCDBAE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2B476CE-D3B4-2494-CC4F-07BA579F26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FC10266-CA9C-0141-7904-B58C91F574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187FC6-4B87-E986-FE25-43AB24A141C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80E244-A024-2253-C465-CED632189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1744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233B1-8F89-41CB-91EC-5E30DDB84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228AE19-1507-E135-3F0C-C8044A71B5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EE724C-838F-879B-DE39-E14FAB62B44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9923387-8041-C403-965A-0DC5E1043E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2B7C5CF-0876-4D69-D62D-4F8B55C08D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DA963D-8315-A735-1CEA-881543C7D77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F947DE-93D3-3422-5A9F-4CAA0E4F77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034467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59726-05FF-C87E-3F6A-EB17CE71C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C347FE-82B0-D168-07A5-B6DC08BAAA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592B7E-AD53-3EAD-1BBE-F9B4D52F39E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0725CBE-B1A6-A01D-F6A6-A87FD50A25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F837E49-9763-FCA2-6D1A-26EC42AE53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AA294C-25A2-3C84-9F5C-6A5C798DA32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B4DA6-8147-5E21-9117-EC5CA9B823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902639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13.svg"/><Relationship Id="rId5" Type="http://schemas.openxmlformats.org/officeDocument/2006/relationships/image" Target="../media/image27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26.pn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4.svg"/><Relationship Id="rId5" Type="http://schemas.openxmlformats.org/officeDocument/2006/relationships/image" Target="../media/image19.png"/><Relationship Id="rId15" Type="http://schemas.openxmlformats.org/officeDocument/2006/relationships/image" Target="../media/image20.png"/><Relationship Id="rId10" Type="http://schemas.openxmlformats.org/officeDocument/2006/relationships/image" Target="../media/image13.svg"/><Relationship Id="rId4" Type="http://schemas.openxmlformats.org/officeDocument/2006/relationships/image" Target="../media/image18.pn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3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3.png"/><Relationship Id="rId17" Type="http://schemas.openxmlformats.org/officeDocument/2006/relationships/image" Target="../media/image17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5" Type="http://schemas.openxmlformats.org/officeDocument/2006/relationships/image" Target="../media/image15.sv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4.svg"/><Relationship Id="rId5" Type="http://schemas.openxmlformats.org/officeDocument/2006/relationships/image" Target="../media/image19.png"/><Relationship Id="rId15" Type="http://schemas.openxmlformats.org/officeDocument/2006/relationships/image" Target="../media/image20.png"/><Relationship Id="rId10" Type="http://schemas.openxmlformats.org/officeDocument/2006/relationships/image" Target="../media/image13.svg"/><Relationship Id="rId4" Type="http://schemas.openxmlformats.org/officeDocument/2006/relationships/image" Target="../media/image18.pn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3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3.png"/><Relationship Id="rId17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5" Type="http://schemas.openxmlformats.org/officeDocument/2006/relationships/image" Target="../media/image15.sv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4.svg"/><Relationship Id="rId5" Type="http://schemas.openxmlformats.org/officeDocument/2006/relationships/image" Target="../media/image19.png"/><Relationship Id="rId15" Type="http://schemas.openxmlformats.org/officeDocument/2006/relationships/image" Target="../media/image20.png"/><Relationship Id="rId10" Type="http://schemas.openxmlformats.org/officeDocument/2006/relationships/image" Target="../media/image13.svg"/><Relationship Id="rId4" Type="http://schemas.openxmlformats.org/officeDocument/2006/relationships/image" Target="../media/image18.pn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3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3.png"/><Relationship Id="rId17" Type="http://schemas.openxmlformats.org/officeDocument/2006/relationships/image" Target="../media/image17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5" Type="http://schemas.openxmlformats.org/officeDocument/2006/relationships/image" Target="../media/image15.sv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3.svg"/><Relationship Id="rId5" Type="http://schemas.openxmlformats.org/officeDocument/2006/relationships/image" Target="../media/image19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18.pn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3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3.png"/><Relationship Id="rId17" Type="http://schemas.openxmlformats.org/officeDocument/2006/relationships/image" Target="../media/image17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5" Type="http://schemas.openxmlformats.org/officeDocument/2006/relationships/image" Target="../media/image15.sv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6398924"/>
            <a:chOff x="0" y="0"/>
            <a:chExt cx="24384000" cy="8531898"/>
          </a:xfrm>
        </p:grpSpPr>
        <p:sp>
          <p:nvSpPr>
            <p:cNvPr id="5" name="Freeform 5" descr="preencoded.png"/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8575" y="0"/>
            <a:ext cx="18592019" cy="1409700"/>
            <a:chOff x="0" y="0"/>
            <a:chExt cx="24789359" cy="1879600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24789360" cy="1879600"/>
            </a:xfrm>
            <a:custGeom>
              <a:avLst/>
              <a:gdLst/>
              <a:ahLst/>
              <a:cxnLst/>
              <a:rect l="l" t="t" r="r" b="b"/>
              <a:pathLst>
                <a:path w="24789360" h="187960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831" b="-985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660650" y="6748051"/>
            <a:ext cx="2853149" cy="2853149"/>
            <a:chOff x="0" y="0"/>
            <a:chExt cx="3429000" cy="3429000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3429000" cy="3429000"/>
            </a:xfrm>
            <a:custGeom>
              <a:avLst/>
              <a:gdLst/>
              <a:ahLst/>
              <a:cxnLst/>
              <a:rect l="l" t="t" r="r" b="b"/>
              <a:pathLst>
                <a:path w="3429000" h="3429000">
                  <a:moveTo>
                    <a:pt x="0" y="0"/>
                  </a:moveTo>
                  <a:lnTo>
                    <a:pt x="3429000" y="0"/>
                  </a:lnTo>
                  <a:lnTo>
                    <a:pt x="3429000" y="3429000"/>
                  </a:lnTo>
                  <a:lnTo>
                    <a:pt x="0" y="3429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0" y="9601200"/>
            <a:ext cx="18288000" cy="685800"/>
            <a:chOff x="0" y="0"/>
            <a:chExt cx="24384000" cy="914400"/>
          </a:xfrm>
        </p:grpSpPr>
        <p:sp>
          <p:nvSpPr>
            <p:cNvPr id="11" name="Freeform 11" descr="preencoded.png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b="-266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011025" y="1866900"/>
            <a:ext cx="7264436" cy="8034982"/>
            <a:chOff x="0" y="0"/>
            <a:chExt cx="12166600" cy="134571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04783" y="7876620"/>
            <a:ext cx="9267825" cy="28575"/>
            <a:chOff x="0" y="0"/>
            <a:chExt cx="12357100" cy="38100"/>
          </a:xfrm>
        </p:grpSpPr>
        <p:sp>
          <p:nvSpPr>
            <p:cNvPr id="15" name="Freeform 15" descr="preencoded.png"/>
            <p:cNvSpPr/>
            <p:nvPr/>
          </p:nvSpPr>
          <p:spPr>
            <a:xfrm>
              <a:off x="0" y="0"/>
              <a:ext cx="12357100" cy="38100"/>
            </a:xfrm>
            <a:custGeom>
              <a:avLst/>
              <a:gdLst/>
              <a:ahLst/>
              <a:cxnLst/>
              <a:rect l="l" t="t" r="r" b="b"/>
              <a:pathLst>
                <a:path w="12357100" h="38100">
                  <a:moveTo>
                    <a:pt x="0" y="0"/>
                  </a:moveTo>
                  <a:lnTo>
                    <a:pt x="12357100" y="0"/>
                  </a:lnTo>
                  <a:lnTo>
                    <a:pt x="12357100" y="38100"/>
                  </a:lnTo>
                  <a:lnTo>
                    <a:pt x="0" y="38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0" y="1410052"/>
            <a:ext cx="11497932" cy="4924273"/>
            <a:chOff x="0" y="0"/>
            <a:chExt cx="15330576" cy="6565697"/>
          </a:xfrm>
        </p:grpSpPr>
        <p:sp>
          <p:nvSpPr>
            <p:cNvPr id="17" name="Freeform 17" descr="preencoded.png"/>
            <p:cNvSpPr/>
            <p:nvPr/>
          </p:nvSpPr>
          <p:spPr>
            <a:xfrm>
              <a:off x="0" y="0"/>
              <a:ext cx="15330551" cy="6565646"/>
            </a:xfrm>
            <a:custGeom>
              <a:avLst/>
              <a:gdLst/>
              <a:ahLst/>
              <a:cxnLst/>
              <a:rect l="l" t="t" r="r" b="b"/>
              <a:pathLst>
                <a:path w="15330551" h="6565646">
                  <a:moveTo>
                    <a:pt x="0" y="0"/>
                  </a:moveTo>
                  <a:lnTo>
                    <a:pt x="15330551" y="0"/>
                  </a:lnTo>
                  <a:lnTo>
                    <a:pt x="15330551" y="6565646"/>
                  </a:lnTo>
                  <a:lnTo>
                    <a:pt x="0" y="6565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-27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1714500"/>
            <a:ext cx="8696325" cy="8572500"/>
            <a:chOff x="0" y="0"/>
            <a:chExt cx="11595100" cy="11430000"/>
          </a:xfrm>
        </p:grpSpPr>
        <p:sp>
          <p:nvSpPr>
            <p:cNvPr id="19" name="Freeform 19" descr="preencoded.png"/>
            <p:cNvSpPr/>
            <p:nvPr/>
          </p:nvSpPr>
          <p:spPr>
            <a:xfrm>
              <a:off x="0" y="0"/>
              <a:ext cx="11595100" cy="11430000"/>
            </a:xfrm>
            <a:custGeom>
              <a:avLst/>
              <a:gdLst/>
              <a:ahLst/>
              <a:cxnLst/>
              <a:rect l="l" t="t" r="r" b="b"/>
              <a:pathLst>
                <a:path w="11595100" h="11430000">
                  <a:moveTo>
                    <a:pt x="0" y="0"/>
                  </a:moveTo>
                  <a:lnTo>
                    <a:pt x="11595100" y="0"/>
                  </a:lnTo>
                  <a:lnTo>
                    <a:pt x="11595100" y="11430000"/>
                  </a:lnTo>
                  <a:lnTo>
                    <a:pt x="0" y="1143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21" name="Group 21"/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27" name="Freeform 27"/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34" name="AutoShape 34"/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37" name="Freeform 37"/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42" name="Freeform 42"/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804783" y="4098194"/>
            <a:ext cx="3211909" cy="1373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09"/>
              </a:lnSpc>
            </a:pPr>
            <a:r>
              <a:rPr lang="en-US" sz="9000" b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Judul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823833" y="7113327"/>
            <a:ext cx="7924800" cy="585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500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Nama Ketua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804783" y="8086170"/>
            <a:ext cx="7574317" cy="117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8"/>
              </a:lnSpc>
            </a:pPr>
            <a:r>
              <a:rPr lang="en-US" sz="2288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(Departemen Ketua)</a:t>
            </a:r>
          </a:p>
          <a:p>
            <a:pPr algn="l">
              <a:lnSpc>
                <a:spcPts val="2288"/>
              </a:lnSpc>
            </a:pPr>
            <a:r>
              <a:rPr lang="en-US" sz="2288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(Fakultas Ketua)</a:t>
            </a:r>
          </a:p>
          <a:p>
            <a:pPr algn="l">
              <a:lnSpc>
                <a:spcPts val="2288"/>
              </a:lnSpc>
            </a:pPr>
            <a:r>
              <a:rPr lang="en-US" sz="2288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Institut Teknologi Sepuluh Nopember</a:t>
            </a:r>
          </a:p>
          <a:p>
            <a:pPr algn="l">
              <a:lnSpc>
                <a:spcPts val="2288"/>
              </a:lnSpc>
            </a:pPr>
            <a:r>
              <a:rPr lang="en-US" sz="2288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Surabaya, (Tanggal ............)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1934825" y="590550"/>
            <a:ext cx="558165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77"/>
              </a:lnSpc>
            </a:pPr>
            <a:r>
              <a:rPr lang="en-US" sz="225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Institut Teknologi Sepuluh Nopember 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804783" y="1704975"/>
            <a:ext cx="7931150" cy="1081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7"/>
              </a:lnSpc>
            </a:pPr>
            <a:r>
              <a:rPr lang="en-US" sz="3572" b="1" i="1" dirty="0">
                <a:solidFill>
                  <a:srgbClr val="FFFFFF"/>
                </a:solidFill>
                <a:latin typeface="+mj-lt"/>
                <a:ea typeface="Work Sans Bold Italics"/>
                <a:cs typeface="Work Sans Bold Italics"/>
                <a:sym typeface="Work Sans Bold Italics"/>
              </a:rPr>
              <a:t>PRESENTASI AKHIR KEGIATAN</a:t>
            </a:r>
          </a:p>
          <a:p>
            <a:pPr algn="l">
              <a:lnSpc>
                <a:spcPts val="4250"/>
              </a:lnSpc>
            </a:pPr>
            <a:r>
              <a:rPr lang="en-US" sz="3572" b="1" i="1" dirty="0">
                <a:solidFill>
                  <a:srgbClr val="FFFFFF"/>
                </a:solidFill>
                <a:latin typeface="+mj-lt"/>
                <a:ea typeface="Work Sans Bold Italics"/>
                <a:cs typeface="Work Sans Bold Italics"/>
                <a:sym typeface="Work Sans Bold Italics"/>
              </a:rPr>
              <a:t>SKEMA PENELITIAN ..............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4657725"/>
            <a:ext cx="11459870" cy="5629275"/>
            <a:chOff x="0" y="0"/>
            <a:chExt cx="15279827" cy="7505700"/>
          </a:xfrm>
        </p:grpSpPr>
        <p:sp>
          <p:nvSpPr>
            <p:cNvPr id="5" name="Freeform 5" descr="preencoded.png"/>
            <p:cNvSpPr/>
            <p:nvPr/>
          </p:nvSpPr>
          <p:spPr>
            <a:xfrm>
              <a:off x="0" y="0"/>
              <a:ext cx="15279878" cy="7505700"/>
            </a:xfrm>
            <a:custGeom>
              <a:avLst/>
              <a:gdLst/>
              <a:ahLst/>
              <a:cxnLst/>
              <a:rect l="l" t="t" r="r" b="b"/>
              <a:pathLst>
                <a:path w="15279878" h="7505700">
                  <a:moveTo>
                    <a:pt x="0" y="0"/>
                  </a:moveTo>
                  <a:lnTo>
                    <a:pt x="15279878" y="0"/>
                  </a:lnTo>
                  <a:lnTo>
                    <a:pt x="15279878" y="7505700"/>
                  </a:lnTo>
                  <a:lnTo>
                    <a:pt x="0" y="7505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29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7629525"/>
            <a:ext cx="18288000" cy="2657475"/>
            <a:chOff x="0" y="0"/>
            <a:chExt cx="24384000" cy="3543300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24384000" cy="3543300"/>
            </a:xfrm>
            <a:custGeom>
              <a:avLst/>
              <a:gdLst/>
              <a:ahLst/>
              <a:cxnLst/>
              <a:rect l="l" t="t" r="r" b="b"/>
              <a:pathLst>
                <a:path w="24384000" h="3543300">
                  <a:moveTo>
                    <a:pt x="0" y="0"/>
                  </a:moveTo>
                  <a:lnTo>
                    <a:pt x="24384000" y="0"/>
                  </a:lnTo>
                  <a:lnTo>
                    <a:pt x="24384000" y="3543300"/>
                  </a:lnTo>
                  <a:lnTo>
                    <a:pt x="0" y="3543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77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0"/>
            <a:ext cx="18288000" cy="2657475"/>
            <a:chOff x="0" y="0"/>
            <a:chExt cx="24384000" cy="3543300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24384000" cy="3543300"/>
            </a:xfrm>
            <a:custGeom>
              <a:avLst/>
              <a:gdLst/>
              <a:ahLst/>
              <a:cxnLst/>
              <a:rect l="l" t="t" r="r" b="b"/>
              <a:pathLst>
                <a:path w="24384000" h="3543300">
                  <a:moveTo>
                    <a:pt x="0" y="0"/>
                  </a:moveTo>
                  <a:lnTo>
                    <a:pt x="24384000" y="0"/>
                  </a:lnTo>
                  <a:lnTo>
                    <a:pt x="24384000" y="3543300"/>
                  </a:lnTo>
                  <a:lnTo>
                    <a:pt x="0" y="3543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77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0" y="0"/>
            <a:ext cx="18288000" cy="6398924"/>
            <a:chOff x="0" y="0"/>
            <a:chExt cx="24384000" cy="8531898"/>
          </a:xfrm>
        </p:grpSpPr>
        <p:sp>
          <p:nvSpPr>
            <p:cNvPr id="11" name="Freeform 11" descr="preencoded.png"/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777787" y="3829050"/>
            <a:ext cx="10751476" cy="1709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63"/>
              </a:lnSpc>
            </a:pPr>
            <a:r>
              <a:rPr lang="en-US" sz="11250" b="1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TERIMA KASIH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556461" y="9696431"/>
            <a:ext cx="617153" cy="227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8" name="Group 18"/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1" name="Group 30">
            <a:extLst>
              <a:ext uri="{FF2B5EF4-FFF2-40B4-BE49-F238E27FC236}">
                <a16:creationId xmlns:a16="http://schemas.microsoft.com/office/drawing/2014/main" id="{39486F1E-51ED-6797-38E5-A6E12B2424A6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4C8B9E2A-284B-FE94-FAB3-ECDC5A8E6AD7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52" name="Freeform 32">
                <a:extLst>
                  <a:ext uri="{FF2B5EF4-FFF2-40B4-BE49-F238E27FC236}">
                    <a16:creationId xmlns:a16="http://schemas.microsoft.com/office/drawing/2014/main" id="{CCB616A3-4198-EF8F-CB38-BE106BB8A498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53" name="TextBox 33">
                <a:extLst>
                  <a:ext uri="{FF2B5EF4-FFF2-40B4-BE49-F238E27FC236}">
                    <a16:creationId xmlns:a16="http://schemas.microsoft.com/office/drawing/2014/main" id="{8C003316-95BF-ADCE-161E-CDB7BE6FDF3D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43" name="AutoShape 34">
              <a:extLst>
                <a:ext uri="{FF2B5EF4-FFF2-40B4-BE49-F238E27FC236}">
                  <a16:creationId xmlns:a16="http://schemas.microsoft.com/office/drawing/2014/main" id="{7DF9FBF3-6E5C-4232-7F2D-5E6E69CD2BB4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1E2ECD5F-D10C-FD64-A3F3-F073C8E5C225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5" name="TextBox 36">
              <a:extLst>
                <a:ext uri="{FF2B5EF4-FFF2-40B4-BE49-F238E27FC236}">
                  <a16:creationId xmlns:a16="http://schemas.microsoft.com/office/drawing/2014/main" id="{B2BA15BD-9E14-95AC-4DE3-25CA9CB57ED6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67F2EF0C-0897-E257-B6FB-7D9C025551CA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81EA48A1-F484-1591-7895-FFCB637B4B74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C68B7316-920E-24AE-DFB9-5337757DADC8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9" name="TextBox 40">
              <a:extLst>
                <a:ext uri="{FF2B5EF4-FFF2-40B4-BE49-F238E27FC236}">
                  <a16:creationId xmlns:a16="http://schemas.microsoft.com/office/drawing/2014/main" id="{425EA914-8440-FE8F-F5ED-81D4B7D994B6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50" name="TextBox 41">
              <a:extLst>
                <a:ext uri="{FF2B5EF4-FFF2-40B4-BE49-F238E27FC236}">
                  <a16:creationId xmlns:a16="http://schemas.microsoft.com/office/drawing/2014/main" id="{4856D9A4-A5CD-55A7-DF34-582B40B2B1E2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53F7AEE9-3425-EF71-B712-27C738B435C1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6398914"/>
            <a:chOff x="0" y="0"/>
            <a:chExt cx="24384000" cy="8531885"/>
          </a:xfrm>
        </p:grpSpPr>
        <p:sp>
          <p:nvSpPr>
            <p:cNvPr id="5" name="Freeform 5" descr="preencoded.png"/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6675" y="1409700"/>
            <a:ext cx="18479599" cy="8191500"/>
            <a:chOff x="0" y="0"/>
            <a:chExt cx="24639466" cy="10922000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24639465" cy="10922000"/>
            </a:xfrm>
            <a:custGeom>
              <a:avLst/>
              <a:gdLst/>
              <a:ahLst/>
              <a:cxnLst/>
              <a:rect l="l" t="t" r="r" b="b"/>
              <a:pathLst>
                <a:path w="24639465" h="10922000">
                  <a:moveTo>
                    <a:pt x="0" y="0"/>
                  </a:moveTo>
                  <a:lnTo>
                    <a:pt x="24639465" y="0"/>
                  </a:lnTo>
                  <a:lnTo>
                    <a:pt x="24639465" y="10922000"/>
                  </a:lnTo>
                  <a:lnTo>
                    <a:pt x="0" y="1092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720" r="-720" b="-10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2056785" y="1924050"/>
            <a:ext cx="7264436" cy="8034982"/>
            <a:chOff x="0" y="0"/>
            <a:chExt cx="12166600" cy="134571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3" name="Group 13"/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1243775" y="2894029"/>
            <a:ext cx="16015525" cy="4501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5775" lvl="1" indent="-242888" algn="l">
              <a:lnSpc>
                <a:spcPts val="2675"/>
              </a:lnSpc>
              <a:buAutoNum type="arabicPeriod"/>
            </a:pP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Judul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: </a:t>
            </a:r>
          </a:p>
          <a:p>
            <a:pPr marL="485775" lvl="1" indent="-242888" algn="l">
              <a:lnSpc>
                <a:spcPts val="2675"/>
              </a:lnSpc>
              <a:buAutoNum type="arabicPeriod"/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Lokasi </a:t>
            </a: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kegiatan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:</a:t>
            </a:r>
          </a:p>
          <a:p>
            <a:pPr marL="485775" lvl="1" indent="-242888" algn="l">
              <a:lnSpc>
                <a:spcPts val="2675"/>
              </a:lnSpc>
              <a:buAutoNum type="arabicPeriod"/>
            </a:pP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Pengusul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:</a:t>
            </a: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Ketua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: </a:t>
            </a: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Anggota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:</a:t>
            </a: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 </a:t>
            </a: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Anggota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1 </a:t>
            </a: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 </a:t>
            </a: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Anggota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2 </a:t>
            </a: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 </a:t>
            </a: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Anggota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3</a:t>
            </a: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</a:t>
            </a: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dst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.</a:t>
            </a: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Mitra LN: </a:t>
            </a: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 Mitra 1</a:t>
            </a: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 Mitra 2 </a:t>
            </a:r>
          </a:p>
          <a:p>
            <a:pPr algn="l">
              <a:lnSpc>
                <a:spcPts val="2677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 </a:t>
            </a: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dst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Judul</a:t>
            </a:r>
            <a:r>
              <a:rPr lang="en-US" sz="6836" b="1" dirty="0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, Lokasi, Tim </a:t>
            </a: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Pengusul</a:t>
            </a:r>
            <a:endParaRPr lang="en-US" sz="6836" b="1" dirty="0">
              <a:solidFill>
                <a:srgbClr val="233D80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grpSp>
        <p:nvGrpSpPr>
          <p:cNvPr id="40" name="Group 30">
            <a:extLst>
              <a:ext uri="{FF2B5EF4-FFF2-40B4-BE49-F238E27FC236}">
                <a16:creationId xmlns:a16="http://schemas.microsoft.com/office/drawing/2014/main" id="{1B42E604-A45C-F327-22EA-2B706373B824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41" name="Group 31">
              <a:extLst>
                <a:ext uri="{FF2B5EF4-FFF2-40B4-BE49-F238E27FC236}">
                  <a16:creationId xmlns:a16="http://schemas.microsoft.com/office/drawing/2014/main" id="{9FCA2163-D4FB-E39D-7F78-751D30FA7821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51" name="Freeform 32">
                <a:extLst>
                  <a:ext uri="{FF2B5EF4-FFF2-40B4-BE49-F238E27FC236}">
                    <a16:creationId xmlns:a16="http://schemas.microsoft.com/office/drawing/2014/main" id="{8C9A385D-BB69-1E7D-9049-349319FBFE85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52" name="TextBox 33">
                <a:extLst>
                  <a:ext uri="{FF2B5EF4-FFF2-40B4-BE49-F238E27FC236}">
                    <a16:creationId xmlns:a16="http://schemas.microsoft.com/office/drawing/2014/main" id="{1787FD16-95CF-0018-C242-16D14F203D21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42" name="AutoShape 34">
              <a:extLst>
                <a:ext uri="{FF2B5EF4-FFF2-40B4-BE49-F238E27FC236}">
                  <a16:creationId xmlns:a16="http://schemas.microsoft.com/office/drawing/2014/main" id="{19F17A12-3BD1-4220-6470-EBEA1338C909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F7C0A24E-FE85-1BEE-EFAF-3B7590EFB55A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4" name="TextBox 36">
              <a:extLst>
                <a:ext uri="{FF2B5EF4-FFF2-40B4-BE49-F238E27FC236}">
                  <a16:creationId xmlns:a16="http://schemas.microsoft.com/office/drawing/2014/main" id="{FF332D9F-E366-556D-4954-421D1F7DD92F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3C7B265E-507F-515C-CF35-73475CA260FD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C9B90704-2D42-35E3-5AC6-A05583044291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B121F275-6FDD-615D-2D87-1B50CBBE3768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8" name="TextBox 40">
              <a:extLst>
                <a:ext uri="{FF2B5EF4-FFF2-40B4-BE49-F238E27FC236}">
                  <a16:creationId xmlns:a16="http://schemas.microsoft.com/office/drawing/2014/main" id="{E628C2F0-C272-A358-8E41-8B7A58D195FD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49" name="TextBox 41">
              <a:extLst>
                <a:ext uri="{FF2B5EF4-FFF2-40B4-BE49-F238E27FC236}">
                  <a16:creationId xmlns:a16="http://schemas.microsoft.com/office/drawing/2014/main" id="{8EEB2D19-DFBC-B1AB-6F1D-F73CC017EB63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BC8A7719-AFFF-1756-2409-73469E0C9DBE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53" name="Group 10">
            <a:extLst>
              <a:ext uri="{FF2B5EF4-FFF2-40B4-BE49-F238E27FC236}">
                <a16:creationId xmlns:a16="http://schemas.microsoft.com/office/drawing/2014/main" id="{98DB3A5E-9C17-EE91-FBFC-0121130D8C9F}"/>
              </a:ext>
            </a:extLst>
          </p:cNvPr>
          <p:cNvGrpSpPr/>
          <p:nvPr/>
        </p:nvGrpSpPr>
        <p:grpSpPr>
          <a:xfrm>
            <a:off x="-1114425" y="1865329"/>
            <a:ext cx="2028825" cy="1038225"/>
            <a:chOff x="0" y="0"/>
            <a:chExt cx="2705100" cy="1384300"/>
          </a:xfrm>
        </p:grpSpPr>
        <p:sp>
          <p:nvSpPr>
            <p:cNvPr id="54" name="Freeform 11" descr="preencoded.png">
              <a:extLst>
                <a:ext uri="{FF2B5EF4-FFF2-40B4-BE49-F238E27FC236}">
                  <a16:creationId xmlns:a16="http://schemas.microsoft.com/office/drawing/2014/main" id="{7FC712BD-55A1-4AF5-D97F-7CC38921AFBD}"/>
                </a:ext>
              </a:extLst>
            </p:cNvPr>
            <p:cNvSpPr/>
            <p:nvPr/>
          </p:nvSpPr>
          <p:spPr>
            <a:xfrm>
              <a:off x="0" y="0"/>
              <a:ext cx="2705100" cy="1384300"/>
            </a:xfrm>
            <a:custGeom>
              <a:avLst/>
              <a:gdLst/>
              <a:ahLst/>
              <a:cxnLst/>
              <a:rect l="l" t="t" r="r" b="b"/>
              <a:pathLst>
                <a:path w="2705100" h="1384300">
                  <a:moveTo>
                    <a:pt x="0" y="0"/>
                  </a:moveTo>
                  <a:lnTo>
                    <a:pt x="2705100" y="0"/>
                  </a:lnTo>
                  <a:lnTo>
                    <a:pt x="2705100" y="1384300"/>
                  </a:lnTo>
                  <a:lnTo>
                    <a:pt x="0" y="138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011025" y="1866900"/>
            <a:ext cx="7264436" cy="8034982"/>
            <a:chOff x="0" y="0"/>
            <a:chExt cx="12166600" cy="134571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47625" y="9601200"/>
            <a:ext cx="18563444" cy="685800"/>
            <a:chOff x="0" y="0"/>
            <a:chExt cx="24751259" cy="914400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24751260" cy="914400"/>
            </a:xfrm>
            <a:custGeom>
              <a:avLst/>
              <a:gdLst/>
              <a:ahLst/>
              <a:cxnLst/>
              <a:rect l="l" t="t" r="r" b="b"/>
              <a:pathLst>
                <a:path w="24751260" h="914400">
                  <a:moveTo>
                    <a:pt x="0" y="0"/>
                  </a:moveTo>
                  <a:lnTo>
                    <a:pt x="24751260" y="0"/>
                  </a:lnTo>
                  <a:lnTo>
                    <a:pt x="2475126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753" b="-102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0"/>
            <a:ext cx="18288000" cy="6398924"/>
            <a:chOff x="0" y="0"/>
            <a:chExt cx="24384000" cy="8531898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288" y="1865329"/>
            <a:ext cx="1022480" cy="1022575"/>
            <a:chOff x="0" y="0"/>
            <a:chExt cx="1363307" cy="1363434"/>
          </a:xfrm>
        </p:grpSpPr>
        <p:sp>
          <p:nvSpPr>
            <p:cNvPr id="11" name="Freeform 11" descr="preencoded.png"/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6" b="2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722604" y="8239115"/>
            <a:ext cx="1022480" cy="1022585"/>
            <a:chOff x="0" y="0"/>
            <a:chExt cx="1363307" cy="1363447"/>
          </a:xfrm>
        </p:grpSpPr>
        <p:sp>
          <p:nvSpPr>
            <p:cNvPr id="13" name="Freeform 13" descr="preencoded.png"/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7" b="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5" name="Group 15"/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Identitas</a:t>
            </a:r>
            <a:r>
              <a:rPr lang="en-US" sz="6836" b="1" dirty="0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Usulan</a:t>
            </a:r>
            <a:endParaRPr lang="en-US" sz="6836" b="1" dirty="0">
              <a:solidFill>
                <a:srgbClr val="FFFFFF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243775" y="2878379"/>
            <a:ext cx="16015525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5"/>
              </a:lnSpc>
            </a:pPr>
            <a:r>
              <a:rPr lang="en-US" sz="2250" dirty="0" err="1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Permasalahan</a:t>
            </a:r>
            <a:endParaRPr lang="en-US" sz="2250" dirty="0">
              <a:solidFill>
                <a:srgbClr val="FFFFFF"/>
              </a:solidFill>
              <a:latin typeface="+mj-lt"/>
              <a:ea typeface="Work Sans"/>
              <a:cs typeface="Work Sans"/>
              <a:sym typeface="Work Sans"/>
            </a:endParaRP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Permasalah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penelitian</a:t>
            </a:r>
            <a:endParaRPr lang="en-US" sz="2250" dirty="0">
              <a:solidFill>
                <a:srgbClr val="FFFFFF"/>
              </a:solidFill>
              <a:highlight>
                <a:srgbClr val="FF00FF"/>
              </a:highlight>
              <a:latin typeface="+mj-lt"/>
              <a:ea typeface="Work Sans"/>
              <a:cs typeface="Work Sans"/>
              <a:sym typeface="Work Sans"/>
            </a:endParaRPr>
          </a:p>
          <a:p>
            <a:pPr algn="l">
              <a:lnSpc>
                <a:spcPts val="2675"/>
              </a:lnSpc>
            </a:pPr>
            <a:endParaRPr lang="en-US" sz="2250" dirty="0">
              <a:solidFill>
                <a:srgbClr val="FFFFFF"/>
              </a:solidFill>
              <a:latin typeface="+mj-lt"/>
              <a:ea typeface="Work Sans"/>
              <a:cs typeface="Work Sans"/>
              <a:sym typeface="Work Sans"/>
            </a:endParaRP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Solusi </a:t>
            </a:r>
            <a:r>
              <a:rPr lang="en-US" sz="2250" dirty="0" err="1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terhadap</a:t>
            </a:r>
            <a:r>
              <a:rPr lang="en-US" sz="2250" dirty="0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permasalahan</a:t>
            </a:r>
            <a:endParaRPr lang="en-US" sz="2250" dirty="0">
              <a:solidFill>
                <a:srgbClr val="FFFFFF"/>
              </a:solidFill>
              <a:latin typeface="+mj-lt"/>
              <a:ea typeface="Work Sans"/>
              <a:cs typeface="Work Sans"/>
              <a:sym typeface="Work Sans"/>
            </a:endParaRP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Solusi yang </a:t>
            </a:r>
            <a:r>
              <a:rPr lang="en-US" sz="2250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diajukan</a:t>
            </a:r>
            <a:endParaRPr lang="en-US" sz="2250" dirty="0">
              <a:solidFill>
                <a:srgbClr val="FFFFFF"/>
              </a:solidFill>
              <a:highlight>
                <a:srgbClr val="FF00FF"/>
              </a:highlight>
              <a:latin typeface="+mj-lt"/>
              <a:ea typeface="Work Sans"/>
              <a:cs typeface="Work Sans"/>
              <a:sym typeface="Work Sans"/>
            </a:endParaRPr>
          </a:p>
          <a:p>
            <a:pPr algn="l">
              <a:lnSpc>
                <a:spcPts val="2675"/>
              </a:lnSpc>
            </a:pPr>
            <a:endParaRPr lang="en-US" sz="2250" dirty="0">
              <a:solidFill>
                <a:srgbClr val="FFFFFF"/>
              </a:solidFill>
              <a:latin typeface="+mj-lt"/>
              <a:ea typeface="Work Sans"/>
              <a:cs typeface="Work Sans"/>
              <a:sym typeface="Work Sans"/>
            </a:endParaRP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Dana </a:t>
            </a:r>
            <a:r>
              <a:rPr lang="en-US" sz="2250" dirty="0" err="1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disetujui</a:t>
            </a:r>
            <a:r>
              <a:rPr lang="en-US" sz="2250" dirty="0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:</a:t>
            </a: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Dari ITS 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ingdings" panose="05000000000000000000" pitchFamily="2" charset="2"/>
              </a:rPr>
              <a:t>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 Rp ………</a:t>
            </a: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Dari Mitra 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ingdings" panose="05000000000000000000" pitchFamily="2" charset="2"/>
              </a:rPr>
              <a:t>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 In Cash / In Kind </a:t>
            </a:r>
            <a:r>
              <a:rPr lang="en-US" sz="2250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berupa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 …….. (</a:t>
            </a:r>
            <a:r>
              <a:rPr lang="en-US" sz="2250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Sebutkan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)</a:t>
            </a:r>
          </a:p>
          <a:p>
            <a:pPr algn="l">
              <a:lnSpc>
                <a:spcPts val="2677"/>
              </a:lnSpc>
            </a:pPr>
            <a:endParaRPr lang="en-US" sz="2250" dirty="0">
              <a:solidFill>
                <a:srgbClr val="FFFFFF"/>
              </a:solidFill>
              <a:latin typeface="+mj-lt"/>
              <a:ea typeface="Work Sans"/>
              <a:cs typeface="Work Sans"/>
              <a:sym typeface="Work Sans"/>
            </a:endParaRPr>
          </a:p>
        </p:txBody>
      </p:sp>
      <p:grpSp>
        <p:nvGrpSpPr>
          <p:cNvPr id="39" name="Group 39"/>
          <p:cNvGrpSpPr/>
          <p:nvPr/>
        </p:nvGrpSpPr>
        <p:grpSpPr>
          <a:xfrm>
            <a:off x="-28575" y="0"/>
            <a:ext cx="18592019" cy="1409700"/>
            <a:chOff x="0" y="0"/>
            <a:chExt cx="24789359" cy="1879600"/>
          </a:xfrm>
        </p:grpSpPr>
        <p:sp>
          <p:nvSpPr>
            <p:cNvPr id="40" name="Freeform 40" descr="preencoded.png"/>
            <p:cNvSpPr/>
            <p:nvPr/>
          </p:nvSpPr>
          <p:spPr>
            <a:xfrm>
              <a:off x="0" y="0"/>
              <a:ext cx="24789360" cy="1879600"/>
            </a:xfrm>
            <a:custGeom>
              <a:avLst/>
              <a:gdLst/>
              <a:ahLst/>
              <a:cxnLst/>
              <a:rect l="l" t="t" r="r" b="b"/>
              <a:pathLst>
                <a:path w="24789360" h="187960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831" b="-985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42" name="Group 42"/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48" name="Freeform 48"/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id="{93BC6A23-B65C-7C8D-ED1D-399542CA0025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53" name="Group 31">
              <a:extLst>
                <a:ext uri="{FF2B5EF4-FFF2-40B4-BE49-F238E27FC236}">
                  <a16:creationId xmlns:a16="http://schemas.microsoft.com/office/drawing/2014/main" id="{BF94C857-F9EC-9FAD-1E6F-0895666C0165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63" name="Freeform 32">
                <a:extLst>
                  <a:ext uri="{FF2B5EF4-FFF2-40B4-BE49-F238E27FC236}">
                    <a16:creationId xmlns:a16="http://schemas.microsoft.com/office/drawing/2014/main" id="{04D68391-61C5-043A-F7EA-03454284E312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64" name="TextBox 33">
                <a:extLst>
                  <a:ext uri="{FF2B5EF4-FFF2-40B4-BE49-F238E27FC236}">
                    <a16:creationId xmlns:a16="http://schemas.microsoft.com/office/drawing/2014/main" id="{96BB78C4-AE34-4142-8D2A-5C399C665762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54" name="AutoShape 34">
              <a:extLst>
                <a:ext uri="{FF2B5EF4-FFF2-40B4-BE49-F238E27FC236}">
                  <a16:creationId xmlns:a16="http://schemas.microsoft.com/office/drawing/2014/main" id="{78CFDE6F-B80C-0771-A337-76FC3F40A9CC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392213B4-CFF5-6539-A76C-4E219D960F52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6" name="TextBox 36">
              <a:extLst>
                <a:ext uri="{FF2B5EF4-FFF2-40B4-BE49-F238E27FC236}">
                  <a16:creationId xmlns:a16="http://schemas.microsoft.com/office/drawing/2014/main" id="{94376188-5EDB-48CA-B6FF-D6CEEAB46ED5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05C22926-1229-0E80-3B0D-7879EA30321C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8DB397FA-72B9-C96D-7FBD-60A21A55C2B8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64C505DD-69A8-0BE9-512D-83B1ABB13473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60" name="TextBox 40">
              <a:extLst>
                <a:ext uri="{FF2B5EF4-FFF2-40B4-BE49-F238E27FC236}">
                  <a16:creationId xmlns:a16="http://schemas.microsoft.com/office/drawing/2014/main" id="{A386A27E-B269-D82D-E215-E50A98EACDEE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61" name="TextBox 41">
              <a:extLst>
                <a:ext uri="{FF2B5EF4-FFF2-40B4-BE49-F238E27FC236}">
                  <a16:creationId xmlns:a16="http://schemas.microsoft.com/office/drawing/2014/main" id="{B00ABC86-2B36-6EEF-E793-9E65B5A45D9B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D7BC3C03-B26F-B39D-8244-EAA1BFC0E4EC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7D81E-7338-5E31-ECFD-0C6BE6610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627E908-8122-AF76-F041-043B06E70F68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>
              <a:extLst>
                <a:ext uri="{FF2B5EF4-FFF2-40B4-BE49-F238E27FC236}">
                  <a16:creationId xmlns:a16="http://schemas.microsoft.com/office/drawing/2014/main" id="{6FAB418C-8807-631F-9ACE-E3B58506734C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478A148A-E805-1F8B-7A6A-3345AC769BA8}"/>
              </a:ext>
            </a:extLst>
          </p:cNvPr>
          <p:cNvGrpSpPr/>
          <p:nvPr/>
        </p:nvGrpSpPr>
        <p:grpSpPr>
          <a:xfrm>
            <a:off x="0" y="0"/>
            <a:ext cx="18288000" cy="6398914"/>
            <a:chOff x="0" y="0"/>
            <a:chExt cx="24384000" cy="8531885"/>
          </a:xfrm>
        </p:grpSpPr>
        <p:sp>
          <p:nvSpPr>
            <p:cNvPr id="5" name="Freeform 5" descr="preencoded.png">
              <a:extLst>
                <a:ext uri="{FF2B5EF4-FFF2-40B4-BE49-F238E27FC236}">
                  <a16:creationId xmlns:a16="http://schemas.microsoft.com/office/drawing/2014/main" id="{0F71CB0C-703C-D942-D901-A50342A103A5}"/>
                </a:ext>
              </a:extLst>
            </p:cNvPr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CB91582-5BEC-9F15-6971-236A1069FB2A}"/>
              </a:ext>
            </a:extLst>
          </p:cNvPr>
          <p:cNvGrpSpPr/>
          <p:nvPr/>
        </p:nvGrpSpPr>
        <p:grpSpPr>
          <a:xfrm>
            <a:off x="-66675" y="1409700"/>
            <a:ext cx="18479599" cy="8191500"/>
            <a:chOff x="0" y="0"/>
            <a:chExt cx="24639466" cy="10922000"/>
          </a:xfrm>
        </p:grpSpPr>
        <p:sp>
          <p:nvSpPr>
            <p:cNvPr id="7" name="Freeform 7" descr="preencoded.png">
              <a:extLst>
                <a:ext uri="{FF2B5EF4-FFF2-40B4-BE49-F238E27FC236}">
                  <a16:creationId xmlns:a16="http://schemas.microsoft.com/office/drawing/2014/main" id="{4ECB191E-E50B-72AC-55B9-7F3A4A23D04B}"/>
                </a:ext>
              </a:extLst>
            </p:cNvPr>
            <p:cNvSpPr/>
            <p:nvPr/>
          </p:nvSpPr>
          <p:spPr>
            <a:xfrm>
              <a:off x="0" y="0"/>
              <a:ext cx="24639465" cy="10922000"/>
            </a:xfrm>
            <a:custGeom>
              <a:avLst/>
              <a:gdLst/>
              <a:ahLst/>
              <a:cxnLst/>
              <a:rect l="l" t="t" r="r" b="b"/>
              <a:pathLst>
                <a:path w="24639465" h="10922000">
                  <a:moveTo>
                    <a:pt x="0" y="0"/>
                  </a:moveTo>
                  <a:lnTo>
                    <a:pt x="24639465" y="0"/>
                  </a:lnTo>
                  <a:lnTo>
                    <a:pt x="24639465" y="10922000"/>
                  </a:lnTo>
                  <a:lnTo>
                    <a:pt x="0" y="1092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720" r="-720" b="-10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1C1839BD-625B-44F4-70DF-A0369A89B03E}"/>
              </a:ext>
            </a:extLst>
          </p:cNvPr>
          <p:cNvGrpSpPr/>
          <p:nvPr/>
        </p:nvGrpSpPr>
        <p:grpSpPr>
          <a:xfrm>
            <a:off x="-2056785" y="1924050"/>
            <a:ext cx="7264436" cy="8034982"/>
            <a:chOff x="0" y="0"/>
            <a:chExt cx="12166600" cy="134571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081BC34-AC2F-1A40-5EE0-FB236C71A5E7}"/>
                </a:ext>
              </a:extLst>
            </p:cNvPr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98940B38-03DF-8499-CBA9-34269CA1894F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33B0741A-247C-EDD7-07FA-88D4A832166C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077EF04C-6226-654F-7D49-04F4AD3FDEDD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23B6ED78-5CA2-01EA-00C3-7E72BD7429F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A15F9BEB-CD9F-C707-258D-BDC264B0F549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381814ED-DC58-F105-BC44-9EE27EC64367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9A1A6552-3E77-6D57-082F-719F162125F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F71AD87B-0536-C940-96C2-EF4C45673218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61900D7C-BC2D-0EED-00BF-E268651CEBEC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ABD6087-CAA3-FC55-FEC6-CFC2253E4933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6" name="TextBox 36">
            <a:extLst>
              <a:ext uri="{FF2B5EF4-FFF2-40B4-BE49-F238E27FC236}">
                <a16:creationId xmlns:a16="http://schemas.microsoft.com/office/drawing/2014/main" id="{CC650CCE-3051-8BB6-4ACB-FB1E528B1800}"/>
              </a:ext>
            </a:extLst>
          </p:cNvPr>
          <p:cNvSpPr txBox="1"/>
          <p:nvPr/>
        </p:nvSpPr>
        <p:spPr>
          <a:xfrm>
            <a:off x="1243775" y="2894029"/>
            <a:ext cx="16015525" cy="332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ct val="90000"/>
              </a:lnSpc>
              <a:buClr>
                <a:srgbClr val="172F57"/>
              </a:buClr>
              <a:buSzPts val="2400"/>
            </a:pP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Jelaskan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akhir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kegiatan</a:t>
            </a:r>
            <a:endParaRPr lang="en-ID" sz="2200" dirty="0">
              <a:solidFill>
                <a:srgbClr val="172F57"/>
              </a:solidFill>
              <a:highlight>
                <a:srgbClr val="FF00FF"/>
              </a:highlight>
              <a:latin typeface="+mj-lt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9155086C-9395-A7E0-4AD3-DCAA0D174B24}"/>
              </a:ext>
            </a:extLst>
          </p:cNvPr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Progres</a:t>
            </a:r>
            <a:r>
              <a:rPr lang="en-US" sz="6836" b="1" dirty="0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Kegiatan</a:t>
            </a:r>
            <a:endParaRPr lang="en-US" sz="6836" b="1" dirty="0">
              <a:solidFill>
                <a:srgbClr val="233D80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grpSp>
        <p:nvGrpSpPr>
          <p:cNvPr id="40" name="Group 30">
            <a:extLst>
              <a:ext uri="{FF2B5EF4-FFF2-40B4-BE49-F238E27FC236}">
                <a16:creationId xmlns:a16="http://schemas.microsoft.com/office/drawing/2014/main" id="{B1DE9950-6A82-AF5F-2167-57081F972E8B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41" name="Group 31">
              <a:extLst>
                <a:ext uri="{FF2B5EF4-FFF2-40B4-BE49-F238E27FC236}">
                  <a16:creationId xmlns:a16="http://schemas.microsoft.com/office/drawing/2014/main" id="{52D2D4CF-7881-871A-9546-174F5A4A1B38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51" name="Freeform 32">
                <a:extLst>
                  <a:ext uri="{FF2B5EF4-FFF2-40B4-BE49-F238E27FC236}">
                    <a16:creationId xmlns:a16="http://schemas.microsoft.com/office/drawing/2014/main" id="{054BEFEE-FFCD-D9CF-591B-18490D94775E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52" name="TextBox 33">
                <a:extLst>
                  <a:ext uri="{FF2B5EF4-FFF2-40B4-BE49-F238E27FC236}">
                    <a16:creationId xmlns:a16="http://schemas.microsoft.com/office/drawing/2014/main" id="{16CE23E0-BEA5-4C76-EC66-6B986620C9A5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42" name="AutoShape 34">
              <a:extLst>
                <a:ext uri="{FF2B5EF4-FFF2-40B4-BE49-F238E27FC236}">
                  <a16:creationId xmlns:a16="http://schemas.microsoft.com/office/drawing/2014/main" id="{505D5F06-12E2-F388-F175-565F176FBCC7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DA1C84B5-F960-5333-C1DF-D9EAECF742DA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4" name="TextBox 36">
              <a:extLst>
                <a:ext uri="{FF2B5EF4-FFF2-40B4-BE49-F238E27FC236}">
                  <a16:creationId xmlns:a16="http://schemas.microsoft.com/office/drawing/2014/main" id="{C0232411-26A9-5AC9-2D5A-E6690630C0C1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83116D60-CB96-0EB6-7C60-AEBB0E1ED4E7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BABA1B4D-DBD5-EAED-276E-245D8521F7D9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A0A9B89A-A20B-F76D-8AC0-9D208A840A8E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8" name="TextBox 40">
              <a:extLst>
                <a:ext uri="{FF2B5EF4-FFF2-40B4-BE49-F238E27FC236}">
                  <a16:creationId xmlns:a16="http://schemas.microsoft.com/office/drawing/2014/main" id="{6AFADF55-A661-E518-57CC-52AF03D666AF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49" name="TextBox 41">
              <a:extLst>
                <a:ext uri="{FF2B5EF4-FFF2-40B4-BE49-F238E27FC236}">
                  <a16:creationId xmlns:a16="http://schemas.microsoft.com/office/drawing/2014/main" id="{F29295B2-C9B0-5304-9A0D-5EBECBC8617C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98AB392D-5128-6349-747C-552A3F5CEF93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22" name="Group 10">
            <a:extLst>
              <a:ext uri="{FF2B5EF4-FFF2-40B4-BE49-F238E27FC236}">
                <a16:creationId xmlns:a16="http://schemas.microsoft.com/office/drawing/2014/main" id="{B41A5DE0-29ED-97E5-259E-4E42D1D06C77}"/>
              </a:ext>
            </a:extLst>
          </p:cNvPr>
          <p:cNvGrpSpPr/>
          <p:nvPr/>
        </p:nvGrpSpPr>
        <p:grpSpPr>
          <a:xfrm>
            <a:off x="-1114425" y="1865329"/>
            <a:ext cx="2028825" cy="1038225"/>
            <a:chOff x="0" y="0"/>
            <a:chExt cx="2705100" cy="1384300"/>
          </a:xfrm>
        </p:grpSpPr>
        <p:sp>
          <p:nvSpPr>
            <p:cNvPr id="23" name="Freeform 11" descr="preencoded.png">
              <a:extLst>
                <a:ext uri="{FF2B5EF4-FFF2-40B4-BE49-F238E27FC236}">
                  <a16:creationId xmlns:a16="http://schemas.microsoft.com/office/drawing/2014/main" id="{0004E0CC-84AA-8701-B8FC-54E5C6650B59}"/>
                </a:ext>
              </a:extLst>
            </p:cNvPr>
            <p:cNvSpPr/>
            <p:nvPr/>
          </p:nvSpPr>
          <p:spPr>
            <a:xfrm>
              <a:off x="0" y="0"/>
              <a:ext cx="2705100" cy="1384300"/>
            </a:xfrm>
            <a:custGeom>
              <a:avLst/>
              <a:gdLst/>
              <a:ahLst/>
              <a:cxnLst/>
              <a:rect l="l" t="t" r="r" b="b"/>
              <a:pathLst>
                <a:path w="2705100" h="1384300">
                  <a:moveTo>
                    <a:pt x="0" y="0"/>
                  </a:moveTo>
                  <a:lnTo>
                    <a:pt x="2705100" y="0"/>
                  </a:lnTo>
                  <a:lnTo>
                    <a:pt x="2705100" y="1384300"/>
                  </a:lnTo>
                  <a:lnTo>
                    <a:pt x="0" y="138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1689950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143D3-670A-7976-B97A-8789AFF7E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E3685B1-A2F0-5CC9-3E39-232495D47C6A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>
              <a:extLst>
                <a:ext uri="{FF2B5EF4-FFF2-40B4-BE49-F238E27FC236}">
                  <a16:creationId xmlns:a16="http://schemas.microsoft.com/office/drawing/2014/main" id="{A9D26F19-4A89-C57E-FED0-25BB40A58C49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4EB33BA1-E973-8312-4DCE-F6699ACB77D8}"/>
              </a:ext>
            </a:extLst>
          </p:cNvPr>
          <p:cNvGrpSpPr/>
          <p:nvPr/>
        </p:nvGrpSpPr>
        <p:grpSpPr>
          <a:xfrm>
            <a:off x="12011025" y="1866900"/>
            <a:ext cx="7264436" cy="8034982"/>
            <a:chOff x="0" y="0"/>
            <a:chExt cx="12166600" cy="1345712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1BECA75-A4FB-0424-0195-393952DFFBA5}"/>
                </a:ext>
              </a:extLst>
            </p:cNvPr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7423B70-26BE-82BA-AD78-C22F8BB59096}"/>
              </a:ext>
            </a:extLst>
          </p:cNvPr>
          <p:cNvGrpSpPr/>
          <p:nvPr/>
        </p:nvGrpSpPr>
        <p:grpSpPr>
          <a:xfrm>
            <a:off x="-47625" y="9601200"/>
            <a:ext cx="18563444" cy="685800"/>
            <a:chOff x="0" y="0"/>
            <a:chExt cx="24751259" cy="914400"/>
          </a:xfrm>
        </p:grpSpPr>
        <p:sp>
          <p:nvSpPr>
            <p:cNvPr id="7" name="Freeform 7" descr="preencoded.png">
              <a:extLst>
                <a:ext uri="{FF2B5EF4-FFF2-40B4-BE49-F238E27FC236}">
                  <a16:creationId xmlns:a16="http://schemas.microsoft.com/office/drawing/2014/main" id="{0098941A-0F88-61B0-CC34-C82DC924AAAD}"/>
                </a:ext>
              </a:extLst>
            </p:cNvPr>
            <p:cNvSpPr/>
            <p:nvPr/>
          </p:nvSpPr>
          <p:spPr>
            <a:xfrm>
              <a:off x="0" y="0"/>
              <a:ext cx="24751260" cy="914400"/>
            </a:xfrm>
            <a:custGeom>
              <a:avLst/>
              <a:gdLst/>
              <a:ahLst/>
              <a:cxnLst/>
              <a:rect l="l" t="t" r="r" b="b"/>
              <a:pathLst>
                <a:path w="24751260" h="914400">
                  <a:moveTo>
                    <a:pt x="0" y="0"/>
                  </a:moveTo>
                  <a:lnTo>
                    <a:pt x="24751260" y="0"/>
                  </a:lnTo>
                  <a:lnTo>
                    <a:pt x="2475126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753" b="-102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F6E24465-3130-F825-141B-36F99B042A08}"/>
              </a:ext>
            </a:extLst>
          </p:cNvPr>
          <p:cNvGrpSpPr/>
          <p:nvPr/>
        </p:nvGrpSpPr>
        <p:grpSpPr>
          <a:xfrm>
            <a:off x="0" y="0"/>
            <a:ext cx="18288000" cy="6398924"/>
            <a:chOff x="0" y="0"/>
            <a:chExt cx="24384000" cy="8531898"/>
          </a:xfrm>
        </p:grpSpPr>
        <p:sp>
          <p:nvSpPr>
            <p:cNvPr id="9" name="Freeform 9" descr="preencoded.png">
              <a:extLst>
                <a:ext uri="{FF2B5EF4-FFF2-40B4-BE49-F238E27FC236}">
                  <a16:creationId xmlns:a16="http://schemas.microsoft.com/office/drawing/2014/main" id="{78A391E5-58C1-949A-BFC8-06B608747041}"/>
                </a:ext>
              </a:extLst>
            </p:cNvPr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27860A3D-CB55-3966-AA97-A498737B0B63}"/>
              </a:ext>
            </a:extLst>
          </p:cNvPr>
          <p:cNvGrpSpPr/>
          <p:nvPr/>
        </p:nvGrpSpPr>
        <p:grpSpPr>
          <a:xfrm>
            <a:off x="14288" y="1865329"/>
            <a:ext cx="1022480" cy="1022575"/>
            <a:chOff x="0" y="0"/>
            <a:chExt cx="1363307" cy="1363434"/>
          </a:xfrm>
        </p:grpSpPr>
        <p:sp>
          <p:nvSpPr>
            <p:cNvPr id="11" name="Freeform 11" descr="preencoded.png">
              <a:extLst>
                <a:ext uri="{FF2B5EF4-FFF2-40B4-BE49-F238E27FC236}">
                  <a16:creationId xmlns:a16="http://schemas.microsoft.com/office/drawing/2014/main" id="{82033B2C-E761-73C2-528A-9C37F32ECB76}"/>
                </a:ext>
              </a:extLst>
            </p:cNvPr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6" b="2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A21D1FA9-DF2B-8DF0-4B01-7F28584ECC9A}"/>
              </a:ext>
            </a:extLst>
          </p:cNvPr>
          <p:cNvGrpSpPr/>
          <p:nvPr/>
        </p:nvGrpSpPr>
        <p:grpSpPr>
          <a:xfrm>
            <a:off x="16722604" y="8239115"/>
            <a:ext cx="1022480" cy="1022585"/>
            <a:chOff x="0" y="0"/>
            <a:chExt cx="1363307" cy="1363447"/>
          </a:xfrm>
        </p:grpSpPr>
        <p:sp>
          <p:nvSpPr>
            <p:cNvPr id="13" name="Freeform 13" descr="preencoded.png">
              <a:extLst>
                <a:ext uri="{FF2B5EF4-FFF2-40B4-BE49-F238E27FC236}">
                  <a16:creationId xmlns:a16="http://schemas.microsoft.com/office/drawing/2014/main" id="{340D9992-9CCE-872D-1AA2-1691C6186B1B}"/>
                </a:ext>
              </a:extLst>
            </p:cNvPr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7" b="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DB6CE9E9-DEBB-2E63-6F6B-78F138CB7665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5" name="Group 15">
              <a:extLst>
                <a:ext uri="{FF2B5EF4-FFF2-40B4-BE49-F238E27FC236}">
                  <a16:creationId xmlns:a16="http://schemas.microsoft.com/office/drawing/2014/main" id="{586399B3-664B-DD80-61E8-7FD01A35C43A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FE4A35D8-8228-613F-486C-8D20ACA28AAC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7" name="TextBox 17">
                <a:extLst>
                  <a:ext uri="{FF2B5EF4-FFF2-40B4-BE49-F238E27FC236}">
                    <a16:creationId xmlns:a16="http://schemas.microsoft.com/office/drawing/2014/main" id="{0A9E0BB6-20D8-CA5B-F72C-85DBF772D38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8" name="Group 18">
              <a:extLst>
                <a:ext uri="{FF2B5EF4-FFF2-40B4-BE49-F238E27FC236}">
                  <a16:creationId xmlns:a16="http://schemas.microsoft.com/office/drawing/2014/main" id="{449A3574-022D-EE84-46A3-E9784D08BDAB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CE9C4448-0F71-ADEE-01A4-88AD3E30CED2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0" name="TextBox 20">
                <a:extLst>
                  <a:ext uri="{FF2B5EF4-FFF2-40B4-BE49-F238E27FC236}">
                    <a16:creationId xmlns:a16="http://schemas.microsoft.com/office/drawing/2014/main" id="{33332036-A59A-C209-5E92-086650EE8D9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7E488738-3FAA-67BE-B811-CF00B21E2E4E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01DF6CA7-3A53-0347-AB54-45603634D3C2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080FBB58-5A4E-6BAD-3CD9-DE055DAFA848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7" name="TextBox 37">
            <a:extLst>
              <a:ext uri="{FF2B5EF4-FFF2-40B4-BE49-F238E27FC236}">
                <a16:creationId xmlns:a16="http://schemas.microsoft.com/office/drawing/2014/main" id="{2BD506F2-C449-A349-09C4-69676E2441E8}"/>
              </a:ext>
            </a:extLst>
          </p:cNvPr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Capaian</a:t>
            </a:r>
            <a:r>
              <a:rPr lang="en-US" sz="6836" b="1" dirty="0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Luaran</a:t>
            </a:r>
            <a:r>
              <a:rPr lang="en-US" sz="6836" b="1" dirty="0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 Wajib: </a:t>
            </a: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Publikasi</a:t>
            </a:r>
            <a:endParaRPr lang="en-US" sz="6836" b="1" dirty="0">
              <a:solidFill>
                <a:srgbClr val="FFFFFF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grpSp>
        <p:nvGrpSpPr>
          <p:cNvPr id="39" name="Group 39">
            <a:extLst>
              <a:ext uri="{FF2B5EF4-FFF2-40B4-BE49-F238E27FC236}">
                <a16:creationId xmlns:a16="http://schemas.microsoft.com/office/drawing/2014/main" id="{7A28ED00-F67A-571A-1BBE-CBB6B11D3B98}"/>
              </a:ext>
            </a:extLst>
          </p:cNvPr>
          <p:cNvGrpSpPr/>
          <p:nvPr/>
        </p:nvGrpSpPr>
        <p:grpSpPr>
          <a:xfrm>
            <a:off x="-28575" y="0"/>
            <a:ext cx="18592019" cy="1409700"/>
            <a:chOff x="0" y="0"/>
            <a:chExt cx="24789359" cy="1879600"/>
          </a:xfrm>
        </p:grpSpPr>
        <p:sp>
          <p:nvSpPr>
            <p:cNvPr id="40" name="Freeform 40" descr="preencoded.png">
              <a:extLst>
                <a:ext uri="{FF2B5EF4-FFF2-40B4-BE49-F238E27FC236}">
                  <a16:creationId xmlns:a16="http://schemas.microsoft.com/office/drawing/2014/main" id="{6F7D8291-5DF1-28BC-9E57-6A5F96CBF2FC}"/>
                </a:ext>
              </a:extLst>
            </p:cNvPr>
            <p:cNvSpPr/>
            <p:nvPr/>
          </p:nvSpPr>
          <p:spPr>
            <a:xfrm>
              <a:off x="0" y="0"/>
              <a:ext cx="24789360" cy="1879600"/>
            </a:xfrm>
            <a:custGeom>
              <a:avLst/>
              <a:gdLst/>
              <a:ahLst/>
              <a:cxnLst/>
              <a:rect l="l" t="t" r="r" b="b"/>
              <a:pathLst>
                <a:path w="24789360" h="187960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831" b="-985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EC60B589-9577-242F-9BED-05C499B73BA6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42" name="Group 42">
              <a:extLst>
                <a:ext uri="{FF2B5EF4-FFF2-40B4-BE49-F238E27FC236}">
                  <a16:creationId xmlns:a16="http://schemas.microsoft.com/office/drawing/2014/main" id="{9460A1AA-95F1-DBCF-5A7A-3A665A827BE2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43" name="Freeform 43">
                <a:extLst>
                  <a:ext uri="{FF2B5EF4-FFF2-40B4-BE49-F238E27FC236}">
                    <a16:creationId xmlns:a16="http://schemas.microsoft.com/office/drawing/2014/main" id="{B9A71D34-FCFD-E0C6-48F5-6F15016B74DE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4" name="TextBox 44">
                <a:extLst>
                  <a:ext uri="{FF2B5EF4-FFF2-40B4-BE49-F238E27FC236}">
                    <a16:creationId xmlns:a16="http://schemas.microsoft.com/office/drawing/2014/main" id="{C597D7A2-B151-6A43-7912-05D81AD8A0A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45" name="Group 45">
              <a:extLst>
                <a:ext uri="{FF2B5EF4-FFF2-40B4-BE49-F238E27FC236}">
                  <a16:creationId xmlns:a16="http://schemas.microsoft.com/office/drawing/2014/main" id="{8A754F43-A275-C798-8598-2D36747D140A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46" name="Freeform 46">
                <a:extLst>
                  <a:ext uri="{FF2B5EF4-FFF2-40B4-BE49-F238E27FC236}">
                    <a16:creationId xmlns:a16="http://schemas.microsoft.com/office/drawing/2014/main" id="{9776B424-EE8F-7355-FE90-7FD7CE6CAEEA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7" name="TextBox 47">
                <a:extLst>
                  <a:ext uri="{FF2B5EF4-FFF2-40B4-BE49-F238E27FC236}">
                    <a16:creationId xmlns:a16="http://schemas.microsoft.com/office/drawing/2014/main" id="{FDC3E34B-320F-D469-DE44-23F7F54B584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803BB770-DA94-E08C-D971-6EC8477815AD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4487D679-B5AD-93F2-924E-D4C34B3EC00D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38689372-D4EF-5A76-6EF9-345785CE5E00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id="{1A73889F-D089-9831-0F14-1E2FF44D4457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53" name="Group 31">
              <a:extLst>
                <a:ext uri="{FF2B5EF4-FFF2-40B4-BE49-F238E27FC236}">
                  <a16:creationId xmlns:a16="http://schemas.microsoft.com/office/drawing/2014/main" id="{D59CE8F2-58FA-7BE8-2056-E7BDF9682200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63" name="Freeform 32">
                <a:extLst>
                  <a:ext uri="{FF2B5EF4-FFF2-40B4-BE49-F238E27FC236}">
                    <a16:creationId xmlns:a16="http://schemas.microsoft.com/office/drawing/2014/main" id="{826EE227-048C-6072-DC54-650BC754BE0A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64" name="TextBox 33">
                <a:extLst>
                  <a:ext uri="{FF2B5EF4-FFF2-40B4-BE49-F238E27FC236}">
                    <a16:creationId xmlns:a16="http://schemas.microsoft.com/office/drawing/2014/main" id="{7B1CFC69-3753-56C1-F96B-CDA9AFA8BBAC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54" name="AutoShape 34">
              <a:extLst>
                <a:ext uri="{FF2B5EF4-FFF2-40B4-BE49-F238E27FC236}">
                  <a16:creationId xmlns:a16="http://schemas.microsoft.com/office/drawing/2014/main" id="{443F53BF-F080-9755-168E-39980ABD5344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AE7188CF-8438-A4C8-62B3-25F98C077D07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6" name="TextBox 36">
              <a:extLst>
                <a:ext uri="{FF2B5EF4-FFF2-40B4-BE49-F238E27FC236}">
                  <a16:creationId xmlns:a16="http://schemas.microsoft.com/office/drawing/2014/main" id="{21ECA5C3-51D0-44C0-56BD-B62A6F76775E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8FD83C1C-B9A2-68E3-49F1-85AA7778D6A1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1368A788-58CB-3E1A-8672-BD3556876F46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76E372AC-BE7F-AD23-45C4-539080B12338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60" name="TextBox 40">
              <a:extLst>
                <a:ext uri="{FF2B5EF4-FFF2-40B4-BE49-F238E27FC236}">
                  <a16:creationId xmlns:a16="http://schemas.microsoft.com/office/drawing/2014/main" id="{8BD8DED6-2979-6148-1A47-8C1609F20D42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61" name="TextBox 41">
              <a:extLst>
                <a:ext uri="{FF2B5EF4-FFF2-40B4-BE49-F238E27FC236}">
                  <a16:creationId xmlns:a16="http://schemas.microsoft.com/office/drawing/2014/main" id="{FA359370-15CB-9F38-FA7C-4AE0EF2684C9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861AE216-91A9-ABD9-6A6D-45DDFC6A95D5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4E0673F2-EA95-3BCA-730F-70B0DFF2E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813054"/>
              </p:ext>
            </p:extLst>
          </p:nvPr>
        </p:nvGraphicFramePr>
        <p:xfrm>
          <a:off x="1136182" y="3100386"/>
          <a:ext cx="15932619" cy="450511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53452">
                  <a:extLst>
                    <a:ext uri="{9D8B030D-6E8A-4147-A177-3AD203B41FA5}">
                      <a16:colId xmlns:a16="http://schemas.microsoft.com/office/drawing/2014/main" val="492006796"/>
                    </a:ext>
                  </a:extLst>
                </a:gridCol>
                <a:gridCol w="2462831">
                  <a:extLst>
                    <a:ext uri="{9D8B030D-6E8A-4147-A177-3AD203B41FA5}">
                      <a16:colId xmlns:a16="http://schemas.microsoft.com/office/drawing/2014/main" val="538768305"/>
                    </a:ext>
                  </a:extLst>
                </a:gridCol>
                <a:gridCol w="2371958">
                  <a:extLst>
                    <a:ext uri="{9D8B030D-6E8A-4147-A177-3AD203B41FA5}">
                      <a16:colId xmlns:a16="http://schemas.microsoft.com/office/drawing/2014/main" val="156780384"/>
                    </a:ext>
                  </a:extLst>
                </a:gridCol>
                <a:gridCol w="2001340">
                  <a:extLst>
                    <a:ext uri="{9D8B030D-6E8A-4147-A177-3AD203B41FA5}">
                      <a16:colId xmlns:a16="http://schemas.microsoft.com/office/drawing/2014/main" val="1839951686"/>
                    </a:ext>
                  </a:extLst>
                </a:gridCol>
                <a:gridCol w="2432291">
                  <a:extLst>
                    <a:ext uri="{9D8B030D-6E8A-4147-A177-3AD203B41FA5}">
                      <a16:colId xmlns:a16="http://schemas.microsoft.com/office/drawing/2014/main" val="3428675095"/>
                    </a:ext>
                  </a:extLst>
                </a:gridCol>
                <a:gridCol w="3880575">
                  <a:extLst>
                    <a:ext uri="{9D8B030D-6E8A-4147-A177-3AD203B41FA5}">
                      <a16:colId xmlns:a16="http://schemas.microsoft.com/office/drawing/2014/main" val="2624148454"/>
                    </a:ext>
                  </a:extLst>
                </a:gridCol>
                <a:gridCol w="2130172">
                  <a:extLst>
                    <a:ext uri="{9D8B030D-6E8A-4147-A177-3AD203B41FA5}">
                      <a16:colId xmlns:a16="http://schemas.microsoft.com/office/drawing/2014/main" val="66612179"/>
                    </a:ext>
                  </a:extLst>
                </a:gridCol>
              </a:tblGrid>
              <a:tr h="15378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No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+mj-lt"/>
                        </a:rPr>
                        <a:t>Judul</a:t>
                      </a:r>
                      <a:endParaRPr lang="en-US" sz="24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Nama </a:t>
                      </a:r>
                      <a:r>
                        <a:rPr lang="en-US" sz="2400" dirty="0" err="1">
                          <a:latin typeface="+mj-lt"/>
                        </a:rPr>
                        <a:t>Jurnal</a:t>
                      </a:r>
                      <a:r>
                        <a:rPr lang="en-US" sz="2400" dirty="0">
                          <a:latin typeface="+mj-lt"/>
                        </a:rPr>
                        <a:t> Internasional </a:t>
                      </a:r>
                      <a:r>
                        <a:rPr lang="en-US" sz="2400" dirty="0" err="1">
                          <a:latin typeface="+mj-lt"/>
                        </a:rPr>
                        <a:t>Terindeks</a:t>
                      </a:r>
                      <a:r>
                        <a:rPr lang="en-US" sz="2400" dirty="0">
                          <a:latin typeface="+mj-lt"/>
                        </a:rPr>
                        <a:t> Scopus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Quartile </a:t>
                      </a:r>
                      <a:r>
                        <a:rPr lang="en-US" sz="2400" dirty="0" err="1">
                          <a:latin typeface="+mj-lt"/>
                        </a:rPr>
                        <a:t>Jurnal</a:t>
                      </a:r>
                      <a:r>
                        <a:rPr lang="en-US" sz="2400" dirty="0">
                          <a:latin typeface="+mj-lt"/>
                        </a:rPr>
                        <a:t> Internasional </a:t>
                      </a:r>
                      <a:r>
                        <a:rPr lang="en-US" sz="2400" dirty="0" err="1">
                          <a:latin typeface="+mj-lt"/>
                        </a:rPr>
                        <a:t>Terindeks</a:t>
                      </a:r>
                      <a:r>
                        <a:rPr lang="en-US" sz="2400" dirty="0">
                          <a:latin typeface="+mj-lt"/>
                        </a:rPr>
                        <a:t> Scopus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PT / </a:t>
                      </a:r>
                      <a:r>
                        <a:rPr lang="en-US" sz="2400" dirty="0" err="1">
                          <a:latin typeface="+mj-lt"/>
                        </a:rPr>
                        <a:t>Instansi</a:t>
                      </a:r>
                      <a:r>
                        <a:rPr lang="en-US" sz="2400" dirty="0"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latin typeface="+mj-lt"/>
                        </a:rPr>
                        <a:t>Penanggung</a:t>
                      </a:r>
                      <a:r>
                        <a:rPr lang="en-US" sz="2400" dirty="0"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latin typeface="+mj-lt"/>
                        </a:rPr>
                        <a:t>jawab</a:t>
                      </a:r>
                      <a:endParaRPr lang="en-US" sz="24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Status</a:t>
                      </a:r>
                    </a:p>
                    <a:p>
                      <a:pPr algn="ctr"/>
                      <a:r>
                        <a:rPr lang="en-ID" sz="2400" dirty="0">
                          <a:latin typeface="+mj-lt"/>
                        </a:rPr>
                        <a:t>(Draft, Manuscript, Submitted, Under Review, Accepted, Publish)</a:t>
                      </a:r>
                      <a:endParaRPr lang="en-US" sz="24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Link </a:t>
                      </a:r>
                      <a:r>
                        <a:rPr lang="en-US" sz="2400" dirty="0" err="1">
                          <a:latin typeface="+mj-lt"/>
                        </a:rPr>
                        <a:t>Jurnal</a:t>
                      </a:r>
                      <a:r>
                        <a:rPr lang="en-US" sz="2400" dirty="0">
                          <a:latin typeface="+mj-lt"/>
                        </a:rPr>
                        <a:t>/Artikel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58971"/>
                  </a:ext>
                </a:extLst>
              </a:tr>
              <a:tr h="80076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2400" dirty="0">
                          <a:latin typeface="+mj-lt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ITS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8702256"/>
                  </a:ext>
                </a:extLst>
              </a:tr>
              <a:tr h="80076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2400">
                          <a:latin typeface="+mj-lt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Mitra (</a:t>
                      </a:r>
                      <a:r>
                        <a:rPr lang="en-US" sz="2400" dirty="0" err="1">
                          <a:latin typeface="+mj-lt"/>
                        </a:rPr>
                        <a:t>sebutkan</a:t>
                      </a:r>
                      <a:r>
                        <a:rPr lang="en-US" sz="2400" dirty="0">
                          <a:latin typeface="+mj-lt"/>
                        </a:rPr>
                        <a:t> nama </a:t>
                      </a:r>
                      <a:r>
                        <a:rPr lang="en-US" sz="2400" dirty="0" err="1">
                          <a:latin typeface="+mj-lt"/>
                        </a:rPr>
                        <a:t>mitra</a:t>
                      </a:r>
                      <a:r>
                        <a:rPr lang="en-US" sz="2400" dirty="0">
                          <a:latin typeface="+mj-lt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9954974"/>
                  </a:ext>
                </a:extLst>
              </a:tr>
              <a:tr h="96114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2400" dirty="0">
                          <a:latin typeface="+mj-lt"/>
                        </a:rPr>
                        <a:t>3 </a:t>
                      </a:r>
                      <a:r>
                        <a:rPr lang="en-US" sz="2400" dirty="0" err="1">
                          <a:latin typeface="+mj-lt"/>
                        </a:rPr>
                        <a:t>dst</a:t>
                      </a:r>
                      <a:r>
                        <a:rPr lang="en-US" sz="2400" dirty="0">
                          <a:latin typeface="+mj-lt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2505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762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645D0-8D28-A376-C962-542EBD2FC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5C82604-C0BE-E68E-391F-D1FF8FD25C1D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>
              <a:extLst>
                <a:ext uri="{FF2B5EF4-FFF2-40B4-BE49-F238E27FC236}">
                  <a16:creationId xmlns:a16="http://schemas.microsoft.com/office/drawing/2014/main" id="{3B1A0091-02F2-999B-0DFC-31F928406E92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3BFFDB8F-519D-384A-ECC7-72703A33E71F}"/>
              </a:ext>
            </a:extLst>
          </p:cNvPr>
          <p:cNvGrpSpPr/>
          <p:nvPr/>
        </p:nvGrpSpPr>
        <p:grpSpPr>
          <a:xfrm>
            <a:off x="0" y="0"/>
            <a:ext cx="18288000" cy="6398914"/>
            <a:chOff x="0" y="0"/>
            <a:chExt cx="24384000" cy="8531885"/>
          </a:xfrm>
        </p:grpSpPr>
        <p:sp>
          <p:nvSpPr>
            <p:cNvPr id="5" name="Freeform 5" descr="preencoded.png">
              <a:extLst>
                <a:ext uri="{FF2B5EF4-FFF2-40B4-BE49-F238E27FC236}">
                  <a16:creationId xmlns:a16="http://schemas.microsoft.com/office/drawing/2014/main" id="{16133778-31B8-8F55-2D8C-25034692A798}"/>
                </a:ext>
              </a:extLst>
            </p:cNvPr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DCB8B1D-FA53-9EDC-4886-B75088BD0320}"/>
              </a:ext>
            </a:extLst>
          </p:cNvPr>
          <p:cNvGrpSpPr/>
          <p:nvPr/>
        </p:nvGrpSpPr>
        <p:grpSpPr>
          <a:xfrm>
            <a:off x="-66675" y="1409700"/>
            <a:ext cx="18479599" cy="8191500"/>
            <a:chOff x="0" y="0"/>
            <a:chExt cx="24639466" cy="10922000"/>
          </a:xfrm>
        </p:grpSpPr>
        <p:sp>
          <p:nvSpPr>
            <p:cNvPr id="7" name="Freeform 7" descr="preencoded.png">
              <a:extLst>
                <a:ext uri="{FF2B5EF4-FFF2-40B4-BE49-F238E27FC236}">
                  <a16:creationId xmlns:a16="http://schemas.microsoft.com/office/drawing/2014/main" id="{FC60A00B-9A47-DF47-D4D6-89B639D363F4}"/>
                </a:ext>
              </a:extLst>
            </p:cNvPr>
            <p:cNvSpPr/>
            <p:nvPr/>
          </p:nvSpPr>
          <p:spPr>
            <a:xfrm>
              <a:off x="0" y="0"/>
              <a:ext cx="24639465" cy="10922000"/>
            </a:xfrm>
            <a:custGeom>
              <a:avLst/>
              <a:gdLst/>
              <a:ahLst/>
              <a:cxnLst/>
              <a:rect l="l" t="t" r="r" b="b"/>
              <a:pathLst>
                <a:path w="24639465" h="10922000">
                  <a:moveTo>
                    <a:pt x="0" y="0"/>
                  </a:moveTo>
                  <a:lnTo>
                    <a:pt x="24639465" y="0"/>
                  </a:lnTo>
                  <a:lnTo>
                    <a:pt x="24639465" y="10922000"/>
                  </a:lnTo>
                  <a:lnTo>
                    <a:pt x="0" y="1092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720" r="-720" b="-10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0D89EEE-483D-5177-663E-A3BDA2FFF831}"/>
              </a:ext>
            </a:extLst>
          </p:cNvPr>
          <p:cNvGrpSpPr/>
          <p:nvPr/>
        </p:nvGrpSpPr>
        <p:grpSpPr>
          <a:xfrm>
            <a:off x="-2056785" y="1924050"/>
            <a:ext cx="7264436" cy="8034982"/>
            <a:chOff x="0" y="0"/>
            <a:chExt cx="12166600" cy="134571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A6C4149-F622-6841-4BD5-C680E246CA51}"/>
                </a:ext>
              </a:extLst>
            </p:cNvPr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A441A270-0A62-ABBD-D8C2-A72E7776F888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22ED097E-3FA9-572A-DD54-0B704BBE1B45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9900B700-553E-A31A-6FB5-7D90E0AC6926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5C23A2D9-10D0-42C4-C9C1-A5D4DAC6E8B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E4B4B8A1-74E6-20D8-C30B-A737D4B47AF3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9C8C0B75-A011-8B53-72DF-A98E291535DC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0353757A-5BDB-0D25-E071-75EC78513D4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9F9D531E-4E76-96B9-FD8E-8D25AAF7BCFB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D1CC2412-C82D-2F31-102A-6FE160FA5886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14E0CAA-2E89-DE70-41E8-301F41E9DDB3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7" name="TextBox 37">
            <a:extLst>
              <a:ext uri="{FF2B5EF4-FFF2-40B4-BE49-F238E27FC236}">
                <a16:creationId xmlns:a16="http://schemas.microsoft.com/office/drawing/2014/main" id="{F21067F3-F7FD-1575-AE20-F8718F06F59C}"/>
              </a:ext>
            </a:extLst>
          </p:cNvPr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Rekap</a:t>
            </a:r>
            <a:r>
              <a:rPr lang="en-US" sz="6836" b="1" dirty="0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Serapan</a:t>
            </a:r>
            <a:r>
              <a:rPr lang="en-US" sz="6836" b="1" dirty="0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 Dana 100%</a:t>
            </a:r>
          </a:p>
        </p:txBody>
      </p:sp>
      <p:grpSp>
        <p:nvGrpSpPr>
          <p:cNvPr id="40" name="Group 30">
            <a:extLst>
              <a:ext uri="{FF2B5EF4-FFF2-40B4-BE49-F238E27FC236}">
                <a16:creationId xmlns:a16="http://schemas.microsoft.com/office/drawing/2014/main" id="{A827DBD2-1667-F56A-E3C2-50731B0F5534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41" name="Group 31">
              <a:extLst>
                <a:ext uri="{FF2B5EF4-FFF2-40B4-BE49-F238E27FC236}">
                  <a16:creationId xmlns:a16="http://schemas.microsoft.com/office/drawing/2014/main" id="{B62B1157-134B-7F25-4E12-BEC29B09755E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51" name="Freeform 32">
                <a:extLst>
                  <a:ext uri="{FF2B5EF4-FFF2-40B4-BE49-F238E27FC236}">
                    <a16:creationId xmlns:a16="http://schemas.microsoft.com/office/drawing/2014/main" id="{6EC5E8F1-03A5-50A6-16D9-7A3D27DAE892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52" name="TextBox 33">
                <a:extLst>
                  <a:ext uri="{FF2B5EF4-FFF2-40B4-BE49-F238E27FC236}">
                    <a16:creationId xmlns:a16="http://schemas.microsoft.com/office/drawing/2014/main" id="{EED262D3-6A8F-B9A6-567C-7F853BD61E19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42" name="AutoShape 34">
              <a:extLst>
                <a:ext uri="{FF2B5EF4-FFF2-40B4-BE49-F238E27FC236}">
                  <a16:creationId xmlns:a16="http://schemas.microsoft.com/office/drawing/2014/main" id="{0EB4B7C4-5A95-4295-3CE5-23978EC1AEF5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5A8B28B7-4CFC-3E2A-EAEF-221D4BF17D2F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4" name="TextBox 36">
              <a:extLst>
                <a:ext uri="{FF2B5EF4-FFF2-40B4-BE49-F238E27FC236}">
                  <a16:creationId xmlns:a16="http://schemas.microsoft.com/office/drawing/2014/main" id="{6CB7B97D-B59D-B8CB-1C80-8564CCD53D0B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4881A55B-6BD0-8A90-AD64-97BBFD203FCA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5AEC90A3-F13D-63F0-F4EE-DCB797E01A77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571A26A2-9AE6-AF03-E301-78C15C1A7157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8" name="TextBox 40">
              <a:extLst>
                <a:ext uri="{FF2B5EF4-FFF2-40B4-BE49-F238E27FC236}">
                  <a16:creationId xmlns:a16="http://schemas.microsoft.com/office/drawing/2014/main" id="{36D933FF-7967-BC87-B9AA-3D37B3833FF4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49" name="TextBox 41">
              <a:extLst>
                <a:ext uri="{FF2B5EF4-FFF2-40B4-BE49-F238E27FC236}">
                  <a16:creationId xmlns:a16="http://schemas.microsoft.com/office/drawing/2014/main" id="{5A3FD91A-3844-F85E-DEEF-E18D4E80183A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52DFA90D-8456-EEC3-71CF-96C73C1F9692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EAA0D4CD-52DF-DD23-5FC5-BC38DA8C4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13290"/>
              </p:ext>
            </p:extLst>
          </p:nvPr>
        </p:nvGraphicFramePr>
        <p:xfrm>
          <a:off x="755389" y="2953810"/>
          <a:ext cx="16694411" cy="540913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93466">
                  <a:extLst>
                    <a:ext uri="{9D8B030D-6E8A-4147-A177-3AD203B41FA5}">
                      <a16:colId xmlns:a16="http://schemas.microsoft.com/office/drawing/2014/main" val="1906721904"/>
                    </a:ext>
                  </a:extLst>
                </a:gridCol>
                <a:gridCol w="9803202">
                  <a:extLst>
                    <a:ext uri="{9D8B030D-6E8A-4147-A177-3AD203B41FA5}">
                      <a16:colId xmlns:a16="http://schemas.microsoft.com/office/drawing/2014/main" val="22676245"/>
                    </a:ext>
                  </a:extLst>
                </a:gridCol>
                <a:gridCol w="5997743">
                  <a:extLst>
                    <a:ext uri="{9D8B030D-6E8A-4147-A177-3AD203B41FA5}">
                      <a16:colId xmlns:a16="http://schemas.microsoft.com/office/drawing/2014/main" val="1030012630"/>
                    </a:ext>
                  </a:extLst>
                </a:gridCol>
              </a:tblGrid>
              <a:tr h="7727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No</a:t>
                      </a:r>
                      <a:endParaRPr lang="en-ID" sz="2400" dirty="0"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+mj-lt"/>
                        </a:rPr>
                        <a:t>Uraian</a:t>
                      </a:r>
                      <a:endParaRPr lang="en-ID" sz="2400" dirty="0"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+mj-lt"/>
                        </a:rPr>
                        <a:t>Jumlah</a:t>
                      </a:r>
                      <a:endParaRPr lang="en-ID" sz="2400" dirty="0"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477083"/>
                  </a:ext>
                </a:extLst>
              </a:tr>
              <a:tr h="7727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1</a:t>
                      </a:r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b="0" dirty="0">
                          <a:latin typeface="+mj-lt"/>
                        </a:rPr>
                        <a:t>Bahan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588700"/>
                  </a:ext>
                </a:extLst>
              </a:tr>
              <a:tr h="7727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2</a:t>
                      </a:r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b="0" dirty="0" err="1">
                          <a:latin typeface="+mj-lt"/>
                        </a:rPr>
                        <a:t>Pengumpulan</a:t>
                      </a:r>
                      <a:r>
                        <a:rPr lang="en-ID" sz="2400" b="0" dirty="0">
                          <a:latin typeface="+mj-lt"/>
                        </a:rPr>
                        <a:t>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941234"/>
                  </a:ext>
                </a:extLst>
              </a:tr>
              <a:tr h="7727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3</a:t>
                      </a:r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b="0" u="none" strike="noStrike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Sewa </a:t>
                      </a:r>
                      <a:r>
                        <a:rPr lang="en-ID" sz="2400" b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Peralatan</a:t>
                      </a:r>
                      <a:endParaRPr lang="en-ID" sz="2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800498"/>
                  </a:ext>
                </a:extLst>
              </a:tr>
              <a:tr h="7727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4</a:t>
                      </a:r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b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Analisis</a:t>
                      </a:r>
                      <a:r>
                        <a:rPr lang="en-ID" sz="2400" b="0" u="none" strike="noStrike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 Data</a:t>
                      </a:r>
                      <a:endParaRPr lang="en-ID" sz="2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520804"/>
                  </a:ext>
                </a:extLst>
              </a:tr>
              <a:tr h="7727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5</a:t>
                      </a:r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b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Pelaporan</a:t>
                      </a:r>
                      <a:r>
                        <a:rPr lang="en-ID" sz="2400" b="0" u="none" strike="noStrike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/</a:t>
                      </a:r>
                      <a:r>
                        <a:rPr lang="en-ID" sz="2400" b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Luaran</a:t>
                      </a:r>
                      <a:r>
                        <a:rPr lang="en-ID" sz="2400" b="0" u="none" strike="noStrike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 Wajib/</a:t>
                      </a:r>
                      <a:r>
                        <a:rPr lang="en-ID" sz="2400" b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Tambahan</a:t>
                      </a:r>
                      <a:endParaRPr lang="en-ID" sz="2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938653"/>
                  </a:ext>
                </a:extLst>
              </a:tr>
              <a:tr h="772734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+mj-lt"/>
                        </a:rPr>
                        <a:t>Jumlah</a:t>
                      </a:r>
                      <a:endParaRPr lang="en-ID" sz="2400" b="1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450483"/>
                  </a:ext>
                </a:extLst>
              </a:tr>
            </a:tbl>
          </a:graphicData>
        </a:graphic>
      </p:graphicFrame>
      <p:grpSp>
        <p:nvGrpSpPr>
          <p:cNvPr id="24" name="Group 10">
            <a:extLst>
              <a:ext uri="{FF2B5EF4-FFF2-40B4-BE49-F238E27FC236}">
                <a16:creationId xmlns:a16="http://schemas.microsoft.com/office/drawing/2014/main" id="{F0B82526-463B-3CB0-EC51-B9FB770C6B81}"/>
              </a:ext>
            </a:extLst>
          </p:cNvPr>
          <p:cNvGrpSpPr/>
          <p:nvPr/>
        </p:nvGrpSpPr>
        <p:grpSpPr>
          <a:xfrm>
            <a:off x="-1114425" y="1865329"/>
            <a:ext cx="2028825" cy="1038225"/>
            <a:chOff x="0" y="0"/>
            <a:chExt cx="2705100" cy="1384300"/>
          </a:xfrm>
        </p:grpSpPr>
        <p:sp>
          <p:nvSpPr>
            <p:cNvPr id="25" name="Freeform 11" descr="preencoded.png">
              <a:extLst>
                <a:ext uri="{FF2B5EF4-FFF2-40B4-BE49-F238E27FC236}">
                  <a16:creationId xmlns:a16="http://schemas.microsoft.com/office/drawing/2014/main" id="{CB4E260A-D574-F0E5-F5A3-C0C330B7A600}"/>
                </a:ext>
              </a:extLst>
            </p:cNvPr>
            <p:cNvSpPr/>
            <p:nvPr/>
          </p:nvSpPr>
          <p:spPr>
            <a:xfrm>
              <a:off x="0" y="0"/>
              <a:ext cx="2705100" cy="1384300"/>
            </a:xfrm>
            <a:custGeom>
              <a:avLst/>
              <a:gdLst/>
              <a:ahLst/>
              <a:cxnLst/>
              <a:rect l="l" t="t" r="r" b="b"/>
              <a:pathLst>
                <a:path w="2705100" h="1384300">
                  <a:moveTo>
                    <a:pt x="0" y="0"/>
                  </a:moveTo>
                  <a:lnTo>
                    <a:pt x="2705100" y="0"/>
                  </a:lnTo>
                  <a:lnTo>
                    <a:pt x="2705100" y="1384300"/>
                  </a:lnTo>
                  <a:lnTo>
                    <a:pt x="0" y="138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239556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42967-4916-23D2-6E7A-B2DDF751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2DF26FB-6F35-3B16-56E8-5843EB9F709F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>
              <a:extLst>
                <a:ext uri="{FF2B5EF4-FFF2-40B4-BE49-F238E27FC236}">
                  <a16:creationId xmlns:a16="http://schemas.microsoft.com/office/drawing/2014/main" id="{CECF67D0-C2D7-18FD-D2B1-70D1AE6C4B7D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4A7E1BB1-48CE-0883-3764-E494F6EC4810}"/>
              </a:ext>
            </a:extLst>
          </p:cNvPr>
          <p:cNvGrpSpPr/>
          <p:nvPr/>
        </p:nvGrpSpPr>
        <p:grpSpPr>
          <a:xfrm>
            <a:off x="12011025" y="1866900"/>
            <a:ext cx="7264436" cy="8034982"/>
            <a:chOff x="0" y="0"/>
            <a:chExt cx="12166600" cy="1345712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980509E-AD47-316A-B811-3985AAE730BF}"/>
                </a:ext>
              </a:extLst>
            </p:cNvPr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5E90B049-F1B6-E02E-07B4-1E26E3282A0A}"/>
              </a:ext>
            </a:extLst>
          </p:cNvPr>
          <p:cNvGrpSpPr/>
          <p:nvPr/>
        </p:nvGrpSpPr>
        <p:grpSpPr>
          <a:xfrm>
            <a:off x="-47625" y="9601200"/>
            <a:ext cx="18563444" cy="685800"/>
            <a:chOff x="0" y="0"/>
            <a:chExt cx="24751259" cy="914400"/>
          </a:xfrm>
        </p:grpSpPr>
        <p:sp>
          <p:nvSpPr>
            <p:cNvPr id="7" name="Freeform 7" descr="preencoded.png">
              <a:extLst>
                <a:ext uri="{FF2B5EF4-FFF2-40B4-BE49-F238E27FC236}">
                  <a16:creationId xmlns:a16="http://schemas.microsoft.com/office/drawing/2014/main" id="{A07B7D2E-DD0F-3108-B837-CB8ECC432CC8}"/>
                </a:ext>
              </a:extLst>
            </p:cNvPr>
            <p:cNvSpPr/>
            <p:nvPr/>
          </p:nvSpPr>
          <p:spPr>
            <a:xfrm>
              <a:off x="0" y="0"/>
              <a:ext cx="24751260" cy="914400"/>
            </a:xfrm>
            <a:custGeom>
              <a:avLst/>
              <a:gdLst/>
              <a:ahLst/>
              <a:cxnLst/>
              <a:rect l="l" t="t" r="r" b="b"/>
              <a:pathLst>
                <a:path w="24751260" h="914400">
                  <a:moveTo>
                    <a:pt x="0" y="0"/>
                  </a:moveTo>
                  <a:lnTo>
                    <a:pt x="24751260" y="0"/>
                  </a:lnTo>
                  <a:lnTo>
                    <a:pt x="2475126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753" b="-102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38521297-7756-A9FB-8131-0E6AB1369391}"/>
              </a:ext>
            </a:extLst>
          </p:cNvPr>
          <p:cNvGrpSpPr/>
          <p:nvPr/>
        </p:nvGrpSpPr>
        <p:grpSpPr>
          <a:xfrm>
            <a:off x="0" y="0"/>
            <a:ext cx="18288000" cy="6398924"/>
            <a:chOff x="0" y="0"/>
            <a:chExt cx="24384000" cy="8531898"/>
          </a:xfrm>
        </p:grpSpPr>
        <p:sp>
          <p:nvSpPr>
            <p:cNvPr id="9" name="Freeform 9" descr="preencoded.png">
              <a:extLst>
                <a:ext uri="{FF2B5EF4-FFF2-40B4-BE49-F238E27FC236}">
                  <a16:creationId xmlns:a16="http://schemas.microsoft.com/office/drawing/2014/main" id="{B012E597-3192-2879-3B39-2EF17B80EF26}"/>
                </a:ext>
              </a:extLst>
            </p:cNvPr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4D1AC054-92C2-7ACF-4A0F-54E412FF9B76}"/>
              </a:ext>
            </a:extLst>
          </p:cNvPr>
          <p:cNvGrpSpPr/>
          <p:nvPr/>
        </p:nvGrpSpPr>
        <p:grpSpPr>
          <a:xfrm>
            <a:off x="14288" y="1865329"/>
            <a:ext cx="1022480" cy="1022575"/>
            <a:chOff x="0" y="0"/>
            <a:chExt cx="1363307" cy="1363434"/>
          </a:xfrm>
        </p:grpSpPr>
        <p:sp>
          <p:nvSpPr>
            <p:cNvPr id="11" name="Freeform 11" descr="preencoded.png">
              <a:extLst>
                <a:ext uri="{FF2B5EF4-FFF2-40B4-BE49-F238E27FC236}">
                  <a16:creationId xmlns:a16="http://schemas.microsoft.com/office/drawing/2014/main" id="{B829CB12-303F-08D1-515A-52D09F152443}"/>
                </a:ext>
              </a:extLst>
            </p:cNvPr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6" b="2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B1F176C-7B23-C229-9615-34898F646F68}"/>
              </a:ext>
            </a:extLst>
          </p:cNvPr>
          <p:cNvGrpSpPr/>
          <p:nvPr/>
        </p:nvGrpSpPr>
        <p:grpSpPr>
          <a:xfrm>
            <a:off x="16722604" y="8239115"/>
            <a:ext cx="1022480" cy="1022585"/>
            <a:chOff x="0" y="0"/>
            <a:chExt cx="1363307" cy="1363447"/>
          </a:xfrm>
        </p:grpSpPr>
        <p:sp>
          <p:nvSpPr>
            <p:cNvPr id="13" name="Freeform 13" descr="preencoded.png">
              <a:extLst>
                <a:ext uri="{FF2B5EF4-FFF2-40B4-BE49-F238E27FC236}">
                  <a16:creationId xmlns:a16="http://schemas.microsoft.com/office/drawing/2014/main" id="{28314190-C4E8-886D-817C-CA1F6D54FFEF}"/>
                </a:ext>
              </a:extLst>
            </p:cNvPr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7" b="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BAB0F96E-2050-8D9B-D77D-D93293890DCF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5" name="Group 15">
              <a:extLst>
                <a:ext uri="{FF2B5EF4-FFF2-40B4-BE49-F238E27FC236}">
                  <a16:creationId xmlns:a16="http://schemas.microsoft.com/office/drawing/2014/main" id="{5218C80D-5B4A-3B70-304D-5CF74BC0133B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9745329A-F935-59AB-5C72-88523696F503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7" name="TextBox 17">
                <a:extLst>
                  <a:ext uri="{FF2B5EF4-FFF2-40B4-BE49-F238E27FC236}">
                    <a16:creationId xmlns:a16="http://schemas.microsoft.com/office/drawing/2014/main" id="{BA99B7AD-D11B-AF98-EB67-72713D58103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8" name="Group 18">
              <a:extLst>
                <a:ext uri="{FF2B5EF4-FFF2-40B4-BE49-F238E27FC236}">
                  <a16:creationId xmlns:a16="http://schemas.microsoft.com/office/drawing/2014/main" id="{D9BF031B-C5EA-81B7-C2F0-DBE7CB888B76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337F36B9-4CB8-DFEF-2F3E-DC5DCC6280A8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0" name="TextBox 20">
                <a:extLst>
                  <a:ext uri="{FF2B5EF4-FFF2-40B4-BE49-F238E27FC236}">
                    <a16:creationId xmlns:a16="http://schemas.microsoft.com/office/drawing/2014/main" id="{C30773F0-5740-1077-C72A-16EF4CA0174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6EA2109-C855-21CF-5BA3-586CF75BF3DD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1560A456-0CAB-1E45-026A-4549028B84DE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7D631978-A339-1B7F-8585-3DAE9E511895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7" name="TextBox 37">
            <a:extLst>
              <a:ext uri="{FF2B5EF4-FFF2-40B4-BE49-F238E27FC236}">
                <a16:creationId xmlns:a16="http://schemas.microsoft.com/office/drawing/2014/main" id="{16FFA363-2E50-DB27-8727-FE5426549D7F}"/>
              </a:ext>
            </a:extLst>
          </p:cNvPr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Dokumentasi</a:t>
            </a:r>
            <a:r>
              <a:rPr lang="en-US" sz="6836" b="1" dirty="0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Kegiatan</a:t>
            </a:r>
            <a:endParaRPr lang="en-US" sz="6836" b="1" dirty="0">
              <a:solidFill>
                <a:srgbClr val="FFFFFF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2EF654BB-71BC-3841-0DEE-35745D44A6FE}"/>
              </a:ext>
            </a:extLst>
          </p:cNvPr>
          <p:cNvSpPr txBox="1"/>
          <p:nvPr/>
        </p:nvSpPr>
        <p:spPr>
          <a:xfrm>
            <a:off x="1243775" y="2878379"/>
            <a:ext cx="16015525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5"/>
              </a:lnSpc>
            </a:pPr>
            <a:r>
              <a:rPr lang="en-US" sz="2250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Dokumentasi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kegiatan</a:t>
            </a:r>
            <a:endParaRPr lang="en-US" sz="2250" dirty="0">
              <a:solidFill>
                <a:srgbClr val="FFFFFF"/>
              </a:solidFill>
              <a:highlight>
                <a:srgbClr val="FF00FF"/>
              </a:highlight>
              <a:latin typeface="+mj-lt"/>
              <a:ea typeface="Work Sans"/>
              <a:cs typeface="Work Sans"/>
              <a:sym typeface="Work Sans"/>
            </a:endParaRPr>
          </a:p>
        </p:txBody>
      </p:sp>
      <p:grpSp>
        <p:nvGrpSpPr>
          <p:cNvPr id="39" name="Group 39">
            <a:extLst>
              <a:ext uri="{FF2B5EF4-FFF2-40B4-BE49-F238E27FC236}">
                <a16:creationId xmlns:a16="http://schemas.microsoft.com/office/drawing/2014/main" id="{E7500853-CB5C-7B5B-24C6-EE0CD198F009}"/>
              </a:ext>
            </a:extLst>
          </p:cNvPr>
          <p:cNvGrpSpPr/>
          <p:nvPr/>
        </p:nvGrpSpPr>
        <p:grpSpPr>
          <a:xfrm>
            <a:off x="-28575" y="0"/>
            <a:ext cx="18592019" cy="1409700"/>
            <a:chOff x="0" y="0"/>
            <a:chExt cx="24789359" cy="1879600"/>
          </a:xfrm>
        </p:grpSpPr>
        <p:sp>
          <p:nvSpPr>
            <p:cNvPr id="40" name="Freeform 40" descr="preencoded.png">
              <a:extLst>
                <a:ext uri="{FF2B5EF4-FFF2-40B4-BE49-F238E27FC236}">
                  <a16:creationId xmlns:a16="http://schemas.microsoft.com/office/drawing/2014/main" id="{9B621F20-FAF1-5E77-DDB9-35F385648FD7}"/>
                </a:ext>
              </a:extLst>
            </p:cNvPr>
            <p:cNvSpPr/>
            <p:nvPr/>
          </p:nvSpPr>
          <p:spPr>
            <a:xfrm>
              <a:off x="0" y="0"/>
              <a:ext cx="24789360" cy="1879600"/>
            </a:xfrm>
            <a:custGeom>
              <a:avLst/>
              <a:gdLst/>
              <a:ahLst/>
              <a:cxnLst/>
              <a:rect l="l" t="t" r="r" b="b"/>
              <a:pathLst>
                <a:path w="24789360" h="187960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831" b="-985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7688BC11-AFE3-8392-2189-0B690376E1C4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42" name="Group 42">
              <a:extLst>
                <a:ext uri="{FF2B5EF4-FFF2-40B4-BE49-F238E27FC236}">
                  <a16:creationId xmlns:a16="http://schemas.microsoft.com/office/drawing/2014/main" id="{4B6D2A8F-2B41-FEBD-5D6F-49A8D2564106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43" name="Freeform 43">
                <a:extLst>
                  <a:ext uri="{FF2B5EF4-FFF2-40B4-BE49-F238E27FC236}">
                    <a16:creationId xmlns:a16="http://schemas.microsoft.com/office/drawing/2014/main" id="{DFC6B012-5772-065F-C3DE-7CCB2851306F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4" name="TextBox 44">
                <a:extLst>
                  <a:ext uri="{FF2B5EF4-FFF2-40B4-BE49-F238E27FC236}">
                    <a16:creationId xmlns:a16="http://schemas.microsoft.com/office/drawing/2014/main" id="{93D42803-40D3-B06F-0F8A-BA4FAD32710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45" name="Group 45">
              <a:extLst>
                <a:ext uri="{FF2B5EF4-FFF2-40B4-BE49-F238E27FC236}">
                  <a16:creationId xmlns:a16="http://schemas.microsoft.com/office/drawing/2014/main" id="{D29C82F3-5DCC-69DC-C065-B3ADAAC4DA4A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46" name="Freeform 46">
                <a:extLst>
                  <a:ext uri="{FF2B5EF4-FFF2-40B4-BE49-F238E27FC236}">
                    <a16:creationId xmlns:a16="http://schemas.microsoft.com/office/drawing/2014/main" id="{1CF1DB7D-3BAD-44BB-B447-8933B5F6D64D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7" name="TextBox 47">
                <a:extLst>
                  <a:ext uri="{FF2B5EF4-FFF2-40B4-BE49-F238E27FC236}">
                    <a16:creationId xmlns:a16="http://schemas.microsoft.com/office/drawing/2014/main" id="{E3CC5234-E1CC-1C2F-1E62-20382C44B26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655F2913-EA18-60CA-29B6-B385C1F1DEB2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F4C86754-E02E-6034-C71F-B3C4AE6E61E2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FE5B70F9-C0CE-3D17-5563-901118256B13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id="{A4D587D5-6A9E-0711-314A-8EA66878915B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53" name="Group 31">
              <a:extLst>
                <a:ext uri="{FF2B5EF4-FFF2-40B4-BE49-F238E27FC236}">
                  <a16:creationId xmlns:a16="http://schemas.microsoft.com/office/drawing/2014/main" id="{92E6B7FB-E603-410D-81F3-E15CD6EAF3A4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63" name="Freeform 32">
                <a:extLst>
                  <a:ext uri="{FF2B5EF4-FFF2-40B4-BE49-F238E27FC236}">
                    <a16:creationId xmlns:a16="http://schemas.microsoft.com/office/drawing/2014/main" id="{2C500622-2A53-38AF-4940-AE5E6511CEE0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64" name="TextBox 33">
                <a:extLst>
                  <a:ext uri="{FF2B5EF4-FFF2-40B4-BE49-F238E27FC236}">
                    <a16:creationId xmlns:a16="http://schemas.microsoft.com/office/drawing/2014/main" id="{01B1FAFA-84BE-AE3D-94CC-FC52FD9C7104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54" name="AutoShape 34">
              <a:extLst>
                <a:ext uri="{FF2B5EF4-FFF2-40B4-BE49-F238E27FC236}">
                  <a16:creationId xmlns:a16="http://schemas.microsoft.com/office/drawing/2014/main" id="{7D5E9660-322F-AABD-AB6A-20F877FA1AAE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6DAF27EF-EE85-CF76-9198-81A90EF74224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6" name="TextBox 36">
              <a:extLst>
                <a:ext uri="{FF2B5EF4-FFF2-40B4-BE49-F238E27FC236}">
                  <a16:creationId xmlns:a16="http://schemas.microsoft.com/office/drawing/2014/main" id="{4B506473-1392-9191-9644-143E9BB3DB09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4FB28269-583D-E766-7778-3D7F1E1AA2D5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D59B1807-1B8F-9E86-803F-69AF94AA7810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D6F410B8-22AC-3BAC-366A-E08CF933B228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60" name="TextBox 40">
              <a:extLst>
                <a:ext uri="{FF2B5EF4-FFF2-40B4-BE49-F238E27FC236}">
                  <a16:creationId xmlns:a16="http://schemas.microsoft.com/office/drawing/2014/main" id="{F20B3DCA-65A8-F8F3-633D-6FDDB22674AE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61" name="TextBox 41">
              <a:extLst>
                <a:ext uri="{FF2B5EF4-FFF2-40B4-BE49-F238E27FC236}">
                  <a16:creationId xmlns:a16="http://schemas.microsoft.com/office/drawing/2014/main" id="{F8D8154B-78AF-7CDF-4327-29916301FB7C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F975B989-35BE-E920-DA57-A181A7497EE0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2383363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19CE3-5E9B-D69C-3DE1-6199D0A50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012A35D-9D14-9255-B3A3-C4E0ABFE4F92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>
              <a:extLst>
                <a:ext uri="{FF2B5EF4-FFF2-40B4-BE49-F238E27FC236}">
                  <a16:creationId xmlns:a16="http://schemas.microsoft.com/office/drawing/2014/main" id="{4547AE5D-88CA-68E3-C336-82C27ACA0800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4E1E71CD-3FC8-1090-5880-0639B0C6EC13}"/>
              </a:ext>
            </a:extLst>
          </p:cNvPr>
          <p:cNvGrpSpPr/>
          <p:nvPr/>
        </p:nvGrpSpPr>
        <p:grpSpPr>
          <a:xfrm>
            <a:off x="0" y="0"/>
            <a:ext cx="18288000" cy="6398914"/>
            <a:chOff x="0" y="0"/>
            <a:chExt cx="24384000" cy="8531885"/>
          </a:xfrm>
        </p:grpSpPr>
        <p:sp>
          <p:nvSpPr>
            <p:cNvPr id="5" name="Freeform 5" descr="preencoded.png">
              <a:extLst>
                <a:ext uri="{FF2B5EF4-FFF2-40B4-BE49-F238E27FC236}">
                  <a16:creationId xmlns:a16="http://schemas.microsoft.com/office/drawing/2014/main" id="{9315E08D-FEDC-2BA4-E48F-AF0890767F23}"/>
                </a:ext>
              </a:extLst>
            </p:cNvPr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94A0F07-7DAA-2D59-C019-62BD9E8CDA49}"/>
              </a:ext>
            </a:extLst>
          </p:cNvPr>
          <p:cNvGrpSpPr/>
          <p:nvPr/>
        </p:nvGrpSpPr>
        <p:grpSpPr>
          <a:xfrm>
            <a:off x="-66675" y="1409700"/>
            <a:ext cx="18479599" cy="8191500"/>
            <a:chOff x="0" y="0"/>
            <a:chExt cx="24639466" cy="10922000"/>
          </a:xfrm>
        </p:grpSpPr>
        <p:sp>
          <p:nvSpPr>
            <p:cNvPr id="7" name="Freeform 7" descr="preencoded.png">
              <a:extLst>
                <a:ext uri="{FF2B5EF4-FFF2-40B4-BE49-F238E27FC236}">
                  <a16:creationId xmlns:a16="http://schemas.microsoft.com/office/drawing/2014/main" id="{ACB72BB9-9B5E-68D6-EBD3-DCB0EF9A600D}"/>
                </a:ext>
              </a:extLst>
            </p:cNvPr>
            <p:cNvSpPr/>
            <p:nvPr/>
          </p:nvSpPr>
          <p:spPr>
            <a:xfrm>
              <a:off x="0" y="0"/>
              <a:ext cx="24639465" cy="10922000"/>
            </a:xfrm>
            <a:custGeom>
              <a:avLst/>
              <a:gdLst/>
              <a:ahLst/>
              <a:cxnLst/>
              <a:rect l="l" t="t" r="r" b="b"/>
              <a:pathLst>
                <a:path w="24639465" h="10922000">
                  <a:moveTo>
                    <a:pt x="0" y="0"/>
                  </a:moveTo>
                  <a:lnTo>
                    <a:pt x="24639465" y="0"/>
                  </a:lnTo>
                  <a:lnTo>
                    <a:pt x="24639465" y="10922000"/>
                  </a:lnTo>
                  <a:lnTo>
                    <a:pt x="0" y="1092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720" r="-720" b="-10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97ADD9A-1742-4743-F022-902E1BDAE38A}"/>
              </a:ext>
            </a:extLst>
          </p:cNvPr>
          <p:cNvGrpSpPr/>
          <p:nvPr/>
        </p:nvGrpSpPr>
        <p:grpSpPr>
          <a:xfrm>
            <a:off x="-2056785" y="1924050"/>
            <a:ext cx="7264436" cy="8034982"/>
            <a:chOff x="0" y="0"/>
            <a:chExt cx="12166600" cy="134571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158DEDE-7BD8-C22E-A3AC-00352F218F32}"/>
                </a:ext>
              </a:extLst>
            </p:cNvPr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6DAB65DF-7389-D1D6-3973-F55BA9408B63}"/>
              </a:ext>
            </a:extLst>
          </p:cNvPr>
          <p:cNvGrpSpPr/>
          <p:nvPr/>
        </p:nvGrpSpPr>
        <p:grpSpPr>
          <a:xfrm>
            <a:off x="-1114425" y="1865329"/>
            <a:ext cx="2028825" cy="1038225"/>
            <a:chOff x="0" y="0"/>
            <a:chExt cx="2705100" cy="1384300"/>
          </a:xfrm>
        </p:grpSpPr>
        <p:sp>
          <p:nvSpPr>
            <p:cNvPr id="11" name="Freeform 11" descr="preencoded.png">
              <a:extLst>
                <a:ext uri="{FF2B5EF4-FFF2-40B4-BE49-F238E27FC236}">
                  <a16:creationId xmlns:a16="http://schemas.microsoft.com/office/drawing/2014/main" id="{0D2CBD53-224C-11C9-6DB0-81B2EF88056E}"/>
                </a:ext>
              </a:extLst>
            </p:cNvPr>
            <p:cNvSpPr/>
            <p:nvPr/>
          </p:nvSpPr>
          <p:spPr>
            <a:xfrm>
              <a:off x="0" y="0"/>
              <a:ext cx="2705100" cy="1384300"/>
            </a:xfrm>
            <a:custGeom>
              <a:avLst/>
              <a:gdLst/>
              <a:ahLst/>
              <a:cxnLst/>
              <a:rect l="l" t="t" r="r" b="b"/>
              <a:pathLst>
                <a:path w="2705100" h="1384300">
                  <a:moveTo>
                    <a:pt x="0" y="0"/>
                  </a:moveTo>
                  <a:lnTo>
                    <a:pt x="2705100" y="0"/>
                  </a:lnTo>
                  <a:lnTo>
                    <a:pt x="2705100" y="1384300"/>
                  </a:lnTo>
                  <a:lnTo>
                    <a:pt x="0" y="138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AFD5FE90-E32D-CFC3-467D-DF329E017E70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84632175-0BB4-D8DA-9D20-D473667ED831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AD155B1E-3C86-D8E7-E675-D1E5F5B1048D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EABFBA13-DEB5-E4F7-E8BB-B0CB8A20F64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471B0477-3A0A-EB03-E149-BAE65A8624D2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1199B6DC-750D-A419-3993-BA945972520A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064BFF18-1CF3-5ED8-7507-E566341137D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D5FA2DB8-8EC4-4425-5065-C5E00EF61A7B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27F034AE-3EB8-FE71-C715-BDD486527724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BA020335-02EB-615E-A019-E727C5BFBA79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7" name="TextBox 37">
            <a:extLst>
              <a:ext uri="{FF2B5EF4-FFF2-40B4-BE49-F238E27FC236}">
                <a16:creationId xmlns:a16="http://schemas.microsoft.com/office/drawing/2014/main" id="{D8F693F9-54A8-C851-FCE2-B9115E4593AB}"/>
              </a:ext>
            </a:extLst>
          </p:cNvPr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Bukti </a:t>
            </a: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Unggah</a:t>
            </a:r>
            <a:r>
              <a:rPr lang="en-US" sz="6836" b="1" dirty="0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Laporan</a:t>
            </a:r>
            <a:endParaRPr lang="en-US" sz="6836" b="1" dirty="0">
              <a:solidFill>
                <a:srgbClr val="233D80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grpSp>
        <p:nvGrpSpPr>
          <p:cNvPr id="40" name="Group 30">
            <a:extLst>
              <a:ext uri="{FF2B5EF4-FFF2-40B4-BE49-F238E27FC236}">
                <a16:creationId xmlns:a16="http://schemas.microsoft.com/office/drawing/2014/main" id="{8F56DA1B-6199-37E0-897D-C4BD1379CC82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41" name="Group 31">
              <a:extLst>
                <a:ext uri="{FF2B5EF4-FFF2-40B4-BE49-F238E27FC236}">
                  <a16:creationId xmlns:a16="http://schemas.microsoft.com/office/drawing/2014/main" id="{D58D95D6-27CF-699A-1245-A5EFCF1ECCE2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51" name="Freeform 32">
                <a:extLst>
                  <a:ext uri="{FF2B5EF4-FFF2-40B4-BE49-F238E27FC236}">
                    <a16:creationId xmlns:a16="http://schemas.microsoft.com/office/drawing/2014/main" id="{59DB9AD5-0429-419B-96E9-151BCC5BD804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52" name="TextBox 33">
                <a:extLst>
                  <a:ext uri="{FF2B5EF4-FFF2-40B4-BE49-F238E27FC236}">
                    <a16:creationId xmlns:a16="http://schemas.microsoft.com/office/drawing/2014/main" id="{8B5A1546-E0EB-80FB-0362-0AB9AE134391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42" name="AutoShape 34">
              <a:extLst>
                <a:ext uri="{FF2B5EF4-FFF2-40B4-BE49-F238E27FC236}">
                  <a16:creationId xmlns:a16="http://schemas.microsoft.com/office/drawing/2014/main" id="{7D2B0C13-39A7-D934-F379-43202D45C543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4C962486-87BA-112C-B8DF-708F57C06FD9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4" name="TextBox 36">
              <a:extLst>
                <a:ext uri="{FF2B5EF4-FFF2-40B4-BE49-F238E27FC236}">
                  <a16:creationId xmlns:a16="http://schemas.microsoft.com/office/drawing/2014/main" id="{127FE1C5-3D9D-6C57-E06A-7B2B851A644C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2C4D4AA9-CD9F-1541-AF1C-AF0CC4027398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A9A4309D-258D-9D02-F41B-E33AB2828644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08D5E992-D179-EF74-CBA5-179DFD83DEA4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8" name="TextBox 40">
              <a:extLst>
                <a:ext uri="{FF2B5EF4-FFF2-40B4-BE49-F238E27FC236}">
                  <a16:creationId xmlns:a16="http://schemas.microsoft.com/office/drawing/2014/main" id="{051F3308-D9A8-9DFF-0A04-C180B48F0487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49" name="TextBox 41">
              <a:extLst>
                <a:ext uri="{FF2B5EF4-FFF2-40B4-BE49-F238E27FC236}">
                  <a16:creationId xmlns:a16="http://schemas.microsoft.com/office/drawing/2014/main" id="{D6430DEC-7AFD-441A-1637-F07D5274440C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1ED43648-377A-6F52-9ACA-843CB3A2F53B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24" name="TextBox 36">
            <a:extLst>
              <a:ext uri="{FF2B5EF4-FFF2-40B4-BE49-F238E27FC236}">
                <a16:creationId xmlns:a16="http://schemas.microsoft.com/office/drawing/2014/main" id="{95277757-FDC2-03CC-8FD9-51E9CA195BF9}"/>
              </a:ext>
            </a:extLst>
          </p:cNvPr>
          <p:cNvSpPr txBox="1"/>
          <p:nvPr/>
        </p:nvSpPr>
        <p:spPr>
          <a:xfrm>
            <a:off x="1243775" y="2894029"/>
            <a:ext cx="16015525" cy="332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ct val="90000"/>
              </a:lnSpc>
              <a:buClr>
                <a:srgbClr val="172F57"/>
              </a:buClr>
              <a:buSzPts val="2400"/>
            </a:pP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Berisi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tangkapan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layar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unggah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laporan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pada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SIMPel</a:t>
            </a:r>
            <a:endParaRPr lang="en-ID" sz="2200" dirty="0">
              <a:solidFill>
                <a:srgbClr val="172F57"/>
              </a:solidFill>
              <a:highlight>
                <a:srgbClr val="FF00FF"/>
              </a:highlight>
              <a:latin typeface="+mj-lt"/>
              <a:ea typeface="Raleway Medium"/>
              <a:cs typeface="Raleway Medium"/>
              <a:sym typeface="Raleway Medium"/>
            </a:endParaRPr>
          </a:p>
        </p:txBody>
      </p:sp>
    </p:spTree>
    <p:extLst>
      <p:ext uri="{BB962C8B-B14F-4D97-AF65-F5344CB8AC3E}">
        <p14:creationId xmlns:p14="http://schemas.microsoft.com/office/powerpoint/2010/main" val="2879255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F491D-2D2A-8F90-A6A6-39823C052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EF06ADE-992A-EEBF-F329-51665B37B8CE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>
              <a:extLst>
                <a:ext uri="{FF2B5EF4-FFF2-40B4-BE49-F238E27FC236}">
                  <a16:creationId xmlns:a16="http://schemas.microsoft.com/office/drawing/2014/main" id="{3F70C1F2-C192-95E9-0873-2B911A106FE3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67E3AEDD-B3E3-61D0-5B2D-30A094F55CBB}"/>
              </a:ext>
            </a:extLst>
          </p:cNvPr>
          <p:cNvGrpSpPr/>
          <p:nvPr/>
        </p:nvGrpSpPr>
        <p:grpSpPr>
          <a:xfrm>
            <a:off x="12011025" y="1866900"/>
            <a:ext cx="7264436" cy="8034982"/>
            <a:chOff x="0" y="0"/>
            <a:chExt cx="12166600" cy="1345712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B67F0AE-A971-F4A6-5D63-5C671954EF23}"/>
                </a:ext>
              </a:extLst>
            </p:cNvPr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D1C3B2E-ED67-A8DC-1282-D16F651293CD}"/>
              </a:ext>
            </a:extLst>
          </p:cNvPr>
          <p:cNvGrpSpPr/>
          <p:nvPr/>
        </p:nvGrpSpPr>
        <p:grpSpPr>
          <a:xfrm>
            <a:off x="-47625" y="9601200"/>
            <a:ext cx="18563444" cy="685800"/>
            <a:chOff x="0" y="0"/>
            <a:chExt cx="24751259" cy="914400"/>
          </a:xfrm>
        </p:grpSpPr>
        <p:sp>
          <p:nvSpPr>
            <p:cNvPr id="7" name="Freeform 7" descr="preencoded.png">
              <a:extLst>
                <a:ext uri="{FF2B5EF4-FFF2-40B4-BE49-F238E27FC236}">
                  <a16:creationId xmlns:a16="http://schemas.microsoft.com/office/drawing/2014/main" id="{DAB1410A-555E-78DF-B187-12129F7192F6}"/>
                </a:ext>
              </a:extLst>
            </p:cNvPr>
            <p:cNvSpPr/>
            <p:nvPr/>
          </p:nvSpPr>
          <p:spPr>
            <a:xfrm>
              <a:off x="0" y="0"/>
              <a:ext cx="24751260" cy="914400"/>
            </a:xfrm>
            <a:custGeom>
              <a:avLst/>
              <a:gdLst/>
              <a:ahLst/>
              <a:cxnLst/>
              <a:rect l="l" t="t" r="r" b="b"/>
              <a:pathLst>
                <a:path w="24751260" h="914400">
                  <a:moveTo>
                    <a:pt x="0" y="0"/>
                  </a:moveTo>
                  <a:lnTo>
                    <a:pt x="24751260" y="0"/>
                  </a:lnTo>
                  <a:lnTo>
                    <a:pt x="2475126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753" b="-102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D94109F-68E6-E9EC-3B96-1878CB23E81E}"/>
              </a:ext>
            </a:extLst>
          </p:cNvPr>
          <p:cNvGrpSpPr/>
          <p:nvPr/>
        </p:nvGrpSpPr>
        <p:grpSpPr>
          <a:xfrm>
            <a:off x="0" y="0"/>
            <a:ext cx="18288000" cy="6398924"/>
            <a:chOff x="0" y="0"/>
            <a:chExt cx="24384000" cy="8531898"/>
          </a:xfrm>
        </p:grpSpPr>
        <p:sp>
          <p:nvSpPr>
            <p:cNvPr id="9" name="Freeform 9" descr="preencoded.png">
              <a:extLst>
                <a:ext uri="{FF2B5EF4-FFF2-40B4-BE49-F238E27FC236}">
                  <a16:creationId xmlns:a16="http://schemas.microsoft.com/office/drawing/2014/main" id="{2EAF7533-E64E-423D-719F-CFCD48807F8C}"/>
                </a:ext>
              </a:extLst>
            </p:cNvPr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F5D24A2B-6AB7-B899-549E-E1767C9C1AF7}"/>
              </a:ext>
            </a:extLst>
          </p:cNvPr>
          <p:cNvGrpSpPr/>
          <p:nvPr/>
        </p:nvGrpSpPr>
        <p:grpSpPr>
          <a:xfrm>
            <a:off x="14288" y="1865329"/>
            <a:ext cx="1022480" cy="1022575"/>
            <a:chOff x="0" y="0"/>
            <a:chExt cx="1363307" cy="1363434"/>
          </a:xfrm>
        </p:grpSpPr>
        <p:sp>
          <p:nvSpPr>
            <p:cNvPr id="11" name="Freeform 11" descr="preencoded.png">
              <a:extLst>
                <a:ext uri="{FF2B5EF4-FFF2-40B4-BE49-F238E27FC236}">
                  <a16:creationId xmlns:a16="http://schemas.microsoft.com/office/drawing/2014/main" id="{373D20D8-AF45-84D0-D278-631D39F0B325}"/>
                </a:ext>
              </a:extLst>
            </p:cNvPr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6" b="2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C3F52CE-0DF1-7A9E-4CF5-6F120C01F84F}"/>
              </a:ext>
            </a:extLst>
          </p:cNvPr>
          <p:cNvGrpSpPr/>
          <p:nvPr/>
        </p:nvGrpSpPr>
        <p:grpSpPr>
          <a:xfrm>
            <a:off x="16722604" y="8239115"/>
            <a:ext cx="1022480" cy="1022585"/>
            <a:chOff x="0" y="0"/>
            <a:chExt cx="1363307" cy="1363447"/>
          </a:xfrm>
        </p:grpSpPr>
        <p:sp>
          <p:nvSpPr>
            <p:cNvPr id="13" name="Freeform 13" descr="preencoded.png">
              <a:extLst>
                <a:ext uri="{FF2B5EF4-FFF2-40B4-BE49-F238E27FC236}">
                  <a16:creationId xmlns:a16="http://schemas.microsoft.com/office/drawing/2014/main" id="{BC309F32-F035-97EB-894B-18FA7B28938A}"/>
                </a:ext>
              </a:extLst>
            </p:cNvPr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7" b="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90FD7836-7B86-98C3-816F-6F6BAC47898E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5" name="Group 15">
              <a:extLst>
                <a:ext uri="{FF2B5EF4-FFF2-40B4-BE49-F238E27FC236}">
                  <a16:creationId xmlns:a16="http://schemas.microsoft.com/office/drawing/2014/main" id="{A195ECF6-288F-B0C4-5172-3306A3F53F46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E203FE95-B00F-8FB9-847B-D06A1DE8A1B0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7" name="TextBox 17">
                <a:extLst>
                  <a:ext uri="{FF2B5EF4-FFF2-40B4-BE49-F238E27FC236}">
                    <a16:creationId xmlns:a16="http://schemas.microsoft.com/office/drawing/2014/main" id="{C94AAFE1-F688-6994-6CCB-2DAD3F19468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8" name="Group 18">
              <a:extLst>
                <a:ext uri="{FF2B5EF4-FFF2-40B4-BE49-F238E27FC236}">
                  <a16:creationId xmlns:a16="http://schemas.microsoft.com/office/drawing/2014/main" id="{B7261AF9-0179-46A2-BD68-B1956D638FA5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AA8BE54C-F107-9E4D-776D-542E67912037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0" name="TextBox 20">
                <a:extLst>
                  <a:ext uri="{FF2B5EF4-FFF2-40B4-BE49-F238E27FC236}">
                    <a16:creationId xmlns:a16="http://schemas.microsoft.com/office/drawing/2014/main" id="{85F7A5AB-FD48-1D13-2011-A2E10822421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4F1ABCB-74B1-567F-1B02-A8AA777D55B6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A9928DCD-3869-DA83-315A-A3A5F2348A4A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B2B87E3-C36B-C73F-DF5F-ECB69208F830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7" name="TextBox 37">
            <a:extLst>
              <a:ext uri="{FF2B5EF4-FFF2-40B4-BE49-F238E27FC236}">
                <a16:creationId xmlns:a16="http://schemas.microsoft.com/office/drawing/2014/main" id="{4924C324-68D6-8479-7E40-1DAEC0887964}"/>
              </a:ext>
            </a:extLst>
          </p:cNvPr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Bukti </a:t>
            </a: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Unggah</a:t>
            </a:r>
            <a:r>
              <a:rPr lang="en-US" sz="6836" b="1" dirty="0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Luaran</a:t>
            </a:r>
            <a:endParaRPr lang="en-US" sz="6836" b="1" dirty="0">
              <a:solidFill>
                <a:srgbClr val="FFFFFF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4BEBDD63-5C1A-804B-5C18-03BEB7F0FC1F}"/>
              </a:ext>
            </a:extLst>
          </p:cNvPr>
          <p:cNvSpPr txBox="1"/>
          <p:nvPr/>
        </p:nvSpPr>
        <p:spPr>
          <a:xfrm>
            <a:off x="1243775" y="2878379"/>
            <a:ext cx="16015525" cy="369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4300" indent="0">
              <a:buNone/>
            </a:pP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Berisi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tangkapan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layar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dokumen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serta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bukti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unggah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pada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SIMPeL</a:t>
            </a:r>
            <a:endParaRPr lang="en-US" sz="2400" dirty="0">
              <a:solidFill>
                <a:schemeClr val="bg1"/>
              </a:solidFill>
              <a:highlight>
                <a:srgbClr val="FF00FF"/>
              </a:highlight>
            </a:endParaRPr>
          </a:p>
        </p:txBody>
      </p:sp>
      <p:grpSp>
        <p:nvGrpSpPr>
          <p:cNvPr id="39" name="Group 39">
            <a:extLst>
              <a:ext uri="{FF2B5EF4-FFF2-40B4-BE49-F238E27FC236}">
                <a16:creationId xmlns:a16="http://schemas.microsoft.com/office/drawing/2014/main" id="{F4527B77-4291-6857-F9E8-5AAC5F02E11E}"/>
              </a:ext>
            </a:extLst>
          </p:cNvPr>
          <p:cNvGrpSpPr/>
          <p:nvPr/>
        </p:nvGrpSpPr>
        <p:grpSpPr>
          <a:xfrm>
            <a:off x="-28575" y="0"/>
            <a:ext cx="18592019" cy="1409700"/>
            <a:chOff x="0" y="0"/>
            <a:chExt cx="24789359" cy="1879600"/>
          </a:xfrm>
        </p:grpSpPr>
        <p:sp>
          <p:nvSpPr>
            <p:cNvPr id="40" name="Freeform 40" descr="preencoded.png">
              <a:extLst>
                <a:ext uri="{FF2B5EF4-FFF2-40B4-BE49-F238E27FC236}">
                  <a16:creationId xmlns:a16="http://schemas.microsoft.com/office/drawing/2014/main" id="{47A06070-C085-F72A-6D58-D4A4C58A53BC}"/>
                </a:ext>
              </a:extLst>
            </p:cNvPr>
            <p:cNvSpPr/>
            <p:nvPr/>
          </p:nvSpPr>
          <p:spPr>
            <a:xfrm>
              <a:off x="0" y="0"/>
              <a:ext cx="24789360" cy="1879600"/>
            </a:xfrm>
            <a:custGeom>
              <a:avLst/>
              <a:gdLst/>
              <a:ahLst/>
              <a:cxnLst/>
              <a:rect l="l" t="t" r="r" b="b"/>
              <a:pathLst>
                <a:path w="24789360" h="187960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831" b="-985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FA01CCA2-EAD6-8C31-D638-B76BE6954718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42" name="Group 42">
              <a:extLst>
                <a:ext uri="{FF2B5EF4-FFF2-40B4-BE49-F238E27FC236}">
                  <a16:creationId xmlns:a16="http://schemas.microsoft.com/office/drawing/2014/main" id="{7D25609B-FBE9-2AC6-F039-82D8C5ABCB17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43" name="Freeform 43">
                <a:extLst>
                  <a:ext uri="{FF2B5EF4-FFF2-40B4-BE49-F238E27FC236}">
                    <a16:creationId xmlns:a16="http://schemas.microsoft.com/office/drawing/2014/main" id="{042A51B4-104B-C612-93F8-4AE67A4E0340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4" name="TextBox 44">
                <a:extLst>
                  <a:ext uri="{FF2B5EF4-FFF2-40B4-BE49-F238E27FC236}">
                    <a16:creationId xmlns:a16="http://schemas.microsoft.com/office/drawing/2014/main" id="{42FEF6AA-2B16-5C70-9511-CC5EEBE4BEE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45" name="Group 45">
              <a:extLst>
                <a:ext uri="{FF2B5EF4-FFF2-40B4-BE49-F238E27FC236}">
                  <a16:creationId xmlns:a16="http://schemas.microsoft.com/office/drawing/2014/main" id="{3C5DB21B-BA96-3F0A-D8C3-803415548E5C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46" name="Freeform 46">
                <a:extLst>
                  <a:ext uri="{FF2B5EF4-FFF2-40B4-BE49-F238E27FC236}">
                    <a16:creationId xmlns:a16="http://schemas.microsoft.com/office/drawing/2014/main" id="{809ADBD2-187E-2518-432F-9B41C1F8AF0B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7" name="TextBox 47">
                <a:extLst>
                  <a:ext uri="{FF2B5EF4-FFF2-40B4-BE49-F238E27FC236}">
                    <a16:creationId xmlns:a16="http://schemas.microsoft.com/office/drawing/2014/main" id="{9D792B06-F5EE-33B8-5442-C3093B7666C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62A73EE7-8883-94F5-62D2-E186846008C6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A0B96D99-4F57-E569-9057-0B78F7A0666D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CC8A9A6E-B32C-F28E-49E3-2E5E27AB4240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id="{344EBBF6-0DB8-E623-E954-D4A633F93C72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53" name="Group 31">
              <a:extLst>
                <a:ext uri="{FF2B5EF4-FFF2-40B4-BE49-F238E27FC236}">
                  <a16:creationId xmlns:a16="http://schemas.microsoft.com/office/drawing/2014/main" id="{09366838-C834-A120-232F-5CBE1179AF13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63" name="Freeform 32">
                <a:extLst>
                  <a:ext uri="{FF2B5EF4-FFF2-40B4-BE49-F238E27FC236}">
                    <a16:creationId xmlns:a16="http://schemas.microsoft.com/office/drawing/2014/main" id="{477971E4-B328-6545-F131-7EAD8BD6ACC6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64" name="TextBox 33">
                <a:extLst>
                  <a:ext uri="{FF2B5EF4-FFF2-40B4-BE49-F238E27FC236}">
                    <a16:creationId xmlns:a16="http://schemas.microsoft.com/office/drawing/2014/main" id="{14033698-4AB2-ACD9-BCFA-A91E52B99EE9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54" name="AutoShape 34">
              <a:extLst>
                <a:ext uri="{FF2B5EF4-FFF2-40B4-BE49-F238E27FC236}">
                  <a16:creationId xmlns:a16="http://schemas.microsoft.com/office/drawing/2014/main" id="{5FD3EA5C-D9B7-DB58-2A66-BDEA18DEAADE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9758E6E3-C5B2-3AD0-B6D7-A9A32D2F31E7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6" name="TextBox 36">
              <a:extLst>
                <a:ext uri="{FF2B5EF4-FFF2-40B4-BE49-F238E27FC236}">
                  <a16:creationId xmlns:a16="http://schemas.microsoft.com/office/drawing/2014/main" id="{4F92C527-9052-DC84-D9EF-88878573EC94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B65BC168-F7D6-8D25-B77D-F79CEB570EC3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487C1DC1-7ECE-3089-C7CC-A844073008D3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B86E04D7-DD92-704B-25A8-77065AB06ACA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60" name="TextBox 40">
              <a:extLst>
                <a:ext uri="{FF2B5EF4-FFF2-40B4-BE49-F238E27FC236}">
                  <a16:creationId xmlns:a16="http://schemas.microsoft.com/office/drawing/2014/main" id="{204D62CE-217E-EA19-8720-6FE4CB20B135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61" name="TextBox 41">
              <a:extLst>
                <a:ext uri="{FF2B5EF4-FFF2-40B4-BE49-F238E27FC236}">
                  <a16:creationId xmlns:a16="http://schemas.microsoft.com/office/drawing/2014/main" id="{9C47A04D-97DE-B6D7-3121-23CEF426F0D4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2E60E083-8BB8-02DD-2432-DE3A96C4F45E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11289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377</Words>
  <Application>Microsoft Office PowerPoint</Application>
  <PresentationFormat>Custom</PresentationFormat>
  <Paragraphs>132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Work Sans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Monev Kemitraan Dana ITS</dc:title>
  <cp:lastModifiedBy>Rismayanti Nur Izzah</cp:lastModifiedBy>
  <cp:revision>3</cp:revision>
  <dcterms:created xsi:type="dcterms:W3CDTF">2006-08-16T00:00:00Z</dcterms:created>
  <dcterms:modified xsi:type="dcterms:W3CDTF">2026-07-17T03:52:50Z</dcterms:modified>
  <dc:identifier>DAHPmRpOcRI</dc:identifier>
</cp:coreProperties>
</file>