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5" r:id="rId9"/>
    <p:sldId id="266" r:id="rId10"/>
    <p:sldId id="264" r:id="rId11"/>
    <p:sldId id="263" r:id="rId12"/>
    <p:sldId id="262" r:id="rId13"/>
  </p:sldIdLst>
  <p:sldSz cx="12192000" cy="6858000"/>
  <p:notesSz cx="6858000" cy="9144000"/>
  <p:embeddedFontLst>
    <p:embeddedFont>
      <p:font typeface="Raleway" pitchFamily="2" charset="0"/>
      <p:regular r:id="rId15"/>
      <p:bold r:id="rId16"/>
      <p:italic r:id="rId17"/>
      <p:boldItalic r:id="rId18"/>
    </p:embeddedFont>
    <p:embeddedFont>
      <p:font typeface="Raleway Black" pitchFamily="2" charset="0"/>
      <p:bold r:id="rId19"/>
      <p:boldItalic r:id="rId20"/>
    </p:embeddedFont>
    <p:embeddedFont>
      <p:font typeface="Raleway ExtraBold" pitchFamily="2" charset="0"/>
      <p:bold r:id="rId21"/>
      <p:boldItalic r:id="rId22"/>
    </p:embeddedFont>
    <p:embeddedFont>
      <p:font typeface="Raleway Medium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oUd9854L1h/e+1s4t2lgXSDJ8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FEAFA0-4228-4B3E-B9FD-A091DA591362}" v="10" dt="2023-11-06T02:24:26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B9A1F4D4-5261-BB1D-2A54-ACF98909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CE57D710-4C8F-9B4A-7D22-21375CE6E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0C70363C-188A-53D2-33EE-20E3F7862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027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97FD1F23-EE53-2965-DDC0-68F26F26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B2D17FFE-2C1A-BB9E-E626-D6A23A075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F1CFBCAF-3D2A-A008-AB4A-127511FB8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158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617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140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26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4306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555812" y="842683"/>
            <a:ext cx="4392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55705" y="5007361"/>
            <a:ext cx="43927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Nama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Ketua</a:t>
            </a: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Peneliti</a:t>
            </a:r>
            <a:endParaRPr sz="2000" b="0" i="0" u="none" strike="noStrike" cap="none" dirty="0">
              <a:solidFill>
                <a:srgbClr val="172F57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55705" y="3032821"/>
            <a:ext cx="719200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600" b="1" i="1" u="none" strike="noStrike" cap="none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JUDUL PENELITIAN</a:t>
            </a:r>
            <a:endParaRPr sz="26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55705" y="5538283"/>
            <a:ext cx="527124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Departemen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Fakultas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Raleway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Institut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Teknologi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Sepuluh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Nopember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Surabaya, 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Tanggal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…………..)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038884F1-BB45-EAB3-1CB8-4FE0F9106FD3}"/>
              </a:ext>
            </a:extLst>
          </p:cNvPr>
          <p:cNvSpPr txBox="1"/>
          <p:nvPr/>
        </p:nvSpPr>
        <p:spPr>
          <a:xfrm>
            <a:off x="555706" y="139153"/>
            <a:ext cx="71920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PRESENTASI KEMAJUAN KEGIATAN</a:t>
            </a:r>
            <a:endParaRPr sz="20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71098ABA-3031-71C9-6373-7CDAF3680204}"/>
              </a:ext>
            </a:extLst>
          </p:cNvPr>
          <p:cNvSpPr txBox="1"/>
          <p:nvPr/>
        </p:nvSpPr>
        <p:spPr>
          <a:xfrm>
            <a:off x="555705" y="504245"/>
            <a:ext cx="719200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SKEMA PENELITIAN POST DOCTORAL</a:t>
            </a:r>
            <a:br>
              <a:rPr lang="en-US" sz="2000" b="1" i="1" u="none" strike="noStrike" cap="none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2000" b="1" i="1" u="none" strike="noStrike" cap="none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DANA HETI</a:t>
            </a:r>
            <a:endParaRPr sz="2000" b="1" i="1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8C38F2-DE64-CB5C-2B6F-61D731DAAF44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ED4080B1-E990-99BD-7B60-ECEBB2CDE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16D082-CA0C-C607-7E7B-BC4C10C70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417" y="-174139"/>
            <a:ext cx="3881605" cy="8344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064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Judul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, Lokasi, Tim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Pengusul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1064260" y="1325563"/>
            <a:ext cx="10515600" cy="473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Judul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Lokasi </a:t>
            </a: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kegiatan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Pengusul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 1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2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3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		: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 1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Mitra 2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endParaRPr lang="en-US" sz="2000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F7479A-3F20-8928-BE26-321FC3037CF7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22A154-D6AF-394F-4E43-DE889C9E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177" y="42698"/>
            <a:ext cx="3522823" cy="7572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0744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Identitas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Usulan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74420" y="1253331"/>
            <a:ext cx="90469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sz="24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Permasalah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penelitian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Solusi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Terhadap</a:t>
            </a: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Solusi yang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diajukan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Dana </a:t>
            </a: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disetujui</a:t>
            </a: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</a:t>
            </a: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ITS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 Rp ………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Mitra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In Cash / In Kind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berupa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…….. (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Sebutkan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)</a:t>
            </a:r>
            <a:endParaRPr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E10351-F534-F575-9826-9AB568ACA0C3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CB3B06-6BA0-39BA-7787-B2D75BDA6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177" y="42698"/>
            <a:ext cx="3522823" cy="7572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73914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Progres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Char char="•"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Jelaskan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kemajuan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337AE8-00AC-1098-838A-DB27BFEAE707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9874BF-C51A-C1F0-7898-F435B43D8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177" y="42698"/>
            <a:ext cx="3522823" cy="7572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02E51C31-0D43-EAE8-42B1-2108AACB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7D8E9E10-2B9C-FB8A-2F7E-55ED08ACD5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>
            <a:extLst>
              <a:ext uri="{FF2B5EF4-FFF2-40B4-BE49-F238E27FC236}">
                <a16:creationId xmlns:a16="http://schemas.microsoft.com/office/drawing/2014/main" id="{54F80E45-CD4A-A531-F9ED-D7A5B25B3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 :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Publikasi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24C50D-D8A5-3CE2-813D-F6A3D28BD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04398"/>
              </p:ext>
            </p:extLst>
          </p:nvPr>
        </p:nvGraphicFramePr>
        <p:xfrm>
          <a:off x="617220" y="1396999"/>
          <a:ext cx="11457214" cy="32303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1771032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1705685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1439172">
                  <a:extLst>
                    <a:ext uri="{9D8B030D-6E8A-4147-A177-3AD203B41FA5}">
                      <a16:colId xmlns:a16="http://schemas.microsoft.com/office/drawing/2014/main" val="1839951686"/>
                    </a:ext>
                  </a:extLst>
                </a:gridCol>
                <a:gridCol w="1749071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  <a:gridCol w="2790538">
                  <a:extLst>
                    <a:ext uri="{9D8B030D-6E8A-4147-A177-3AD203B41FA5}">
                      <a16:colId xmlns:a16="http://schemas.microsoft.com/office/drawing/2014/main" val="2624148454"/>
                    </a:ext>
                  </a:extLst>
                </a:gridCol>
                <a:gridCol w="1531816">
                  <a:extLst>
                    <a:ext uri="{9D8B030D-6E8A-4147-A177-3AD203B41FA5}">
                      <a16:colId xmlns:a16="http://schemas.microsoft.com/office/drawing/2014/main" val="66612179"/>
                    </a:ext>
                  </a:extLst>
                </a:gridCol>
              </a:tblGrid>
              <a:tr h="7618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Judul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 Internasional </a:t>
                      </a:r>
                      <a:r>
                        <a:rPr lang="en-US" dirty="0" err="1"/>
                        <a:t>Terindeks</a:t>
                      </a:r>
                      <a:r>
                        <a:rPr lang="en-US" dirty="0"/>
                        <a:t> Scopus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Quartile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 Internasional </a:t>
                      </a:r>
                      <a:r>
                        <a:rPr lang="en-US" dirty="0" err="1"/>
                        <a:t>Terindeks</a:t>
                      </a:r>
                      <a:r>
                        <a:rPr lang="en-US" dirty="0"/>
                        <a:t> Scopus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PT / </a:t>
                      </a:r>
                      <a:r>
                        <a:rPr lang="en-US" dirty="0" err="1"/>
                        <a:t>Instansi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Penanggungjawab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  <a:p>
                      <a:pPr algn="ctr"/>
                      <a:r>
                        <a:rPr lang="en-ID" dirty="0"/>
                        <a:t>(Draft, Manuscript, Submitted, Under Review, Accepted, Publish)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/Artikel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Mitra (</a:t>
                      </a:r>
                      <a:r>
                        <a:rPr lang="en-US" dirty="0" err="1"/>
                        <a:t>sebutkan</a:t>
                      </a:r>
                      <a:r>
                        <a:rPr lang="en-US" dirty="0"/>
                        <a:t> nama </a:t>
                      </a:r>
                      <a:r>
                        <a:rPr lang="en-US" dirty="0" err="1"/>
                        <a:t>mitra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3 </a:t>
                      </a:r>
                      <a:r>
                        <a:rPr lang="en-US" dirty="0" err="1"/>
                        <a:t>dst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25059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BD77DB6-DD68-16B2-466A-1E6C64758293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4A6FA1-5B8C-E032-2DF9-0492A956C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177" y="42698"/>
            <a:ext cx="3522823" cy="7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6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D2B7B046-24AC-DCD2-AD5A-1842EB0C1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>
            <a:extLst>
              <a:ext uri="{FF2B5EF4-FFF2-40B4-BE49-F238E27FC236}">
                <a16:creationId xmlns:a16="http://schemas.microsoft.com/office/drawing/2014/main" id="{B8A35641-1737-AA8E-480B-A473002B66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>
            <a:extLst>
              <a:ext uri="{FF2B5EF4-FFF2-40B4-BE49-F238E27FC236}">
                <a16:creationId xmlns:a16="http://schemas.microsoft.com/office/drawing/2014/main" id="{1E678894-970D-FA36-855D-D5F832536B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162561"/>
            <a:ext cx="9867900" cy="12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172F57"/>
              </a:buClr>
              <a:buSzPts val="4400"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Rekap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Serapan Dana Tahap 1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257950-CAF6-B558-CFCC-A24111DD1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81644"/>
              </p:ext>
            </p:extLst>
          </p:nvPr>
        </p:nvGraphicFramePr>
        <p:xfrm>
          <a:off x="970276" y="1518920"/>
          <a:ext cx="10251445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8646">
                  <a:extLst>
                    <a:ext uri="{9D8B030D-6E8A-4147-A177-3AD203B41FA5}">
                      <a16:colId xmlns:a16="http://schemas.microsoft.com/office/drawing/2014/main" val="1906721904"/>
                    </a:ext>
                  </a:extLst>
                </a:gridCol>
                <a:gridCol w="6019798">
                  <a:extLst>
                    <a:ext uri="{9D8B030D-6E8A-4147-A177-3AD203B41FA5}">
                      <a16:colId xmlns:a16="http://schemas.microsoft.com/office/drawing/2014/main" val="22676245"/>
                    </a:ext>
                  </a:extLst>
                </a:gridCol>
                <a:gridCol w="3683001">
                  <a:extLst>
                    <a:ext uri="{9D8B030D-6E8A-4147-A177-3AD203B41FA5}">
                      <a16:colId xmlns:a16="http://schemas.microsoft.com/office/drawing/2014/main" val="1030012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Uraian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7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/>
                        <a:t>Bahan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8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 err="1"/>
                        <a:t>Pengumpulan</a:t>
                      </a:r>
                      <a:r>
                        <a:rPr lang="en-ID" b="0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Sewa 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Peralatan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0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Analisis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Data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2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Pelaporan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Luaran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Wajib/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Tambahan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9386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Jumlah</a:t>
                      </a:r>
                      <a:endParaRPr lang="en-ID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5048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E249171-F512-6EEE-5A19-1143EF956A0B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B73C50-07F8-1A90-405E-C87C6E10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177" y="42698"/>
            <a:ext cx="3522823" cy="7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7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56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Dokumentasi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Google Shape;109;p4">
            <a:extLst>
              <a:ext uri="{FF2B5EF4-FFF2-40B4-BE49-F238E27FC236}">
                <a16:creationId xmlns:a16="http://schemas.microsoft.com/office/drawing/2014/main" id="{64E1191C-B480-4263-3591-5A6F42D823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Dokumentasi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kegiatan 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</a:rPr>
              <a:t>myitsresearch.its.ac.id </a:t>
            </a:r>
            <a:endParaRPr lang="en-ID" sz="24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sym typeface="Raleway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0A5D07-084D-FF1C-39A0-C8C17ECC3729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2D3ED7-8637-054D-AC9F-BF9F72C0A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177" y="42698"/>
            <a:ext cx="3522823" cy="7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6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Laporan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079783-257B-A3D9-0F7F-A9598F01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1145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Laporan pada myitsresearch.its.ac.id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E98F3C-F054-B19E-2529-C0B56C352EBA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E417F2-76DA-05CA-5166-9ADAA865A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177" y="42698"/>
            <a:ext cx="3522823" cy="7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5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969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68AB-FD06-6155-DE39-2566988F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00" y="1253330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dokumen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serta</a:t>
            </a:r>
            <a:r>
              <a:rPr lang="en-US" dirty="0">
                <a:highlight>
                  <a:srgbClr val="FFFF00"/>
                </a:highlight>
              </a:rPr>
              <a:t> bukti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pada myitsresearch.its.ac.id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99C7CB-A080-B79E-B6CB-70CBD5EC79AD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663ABC-607A-84F6-4BA0-19E44385F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177" y="42698"/>
            <a:ext cx="3522823" cy="7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8e0f0f-1580-47c5-b3c5-93af691c8fd8">
      <Terms xmlns="http://schemas.microsoft.com/office/infopath/2007/PartnerControls"/>
    </lcf76f155ced4ddcb4097134ff3c332f>
    <TaxCatchAll xmlns="dbc04be2-107e-48dc-be60-d53e8290069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" ma:contentTypeID="0x010100B4265A67BB4721439CDD3EC4949BC2B1" ma:contentTypeVersion="18" ma:contentTypeDescription="Buat sebuah dokumen baru." ma:contentTypeScope="" ma:versionID="3418985e29c6633fb0deec51418d0da9">
  <xsd:schema xmlns:xsd="http://www.w3.org/2001/XMLSchema" xmlns:xs="http://www.w3.org/2001/XMLSchema" xmlns:p="http://schemas.microsoft.com/office/2006/metadata/properties" xmlns:ns2="2f8e0f0f-1580-47c5-b3c5-93af691c8fd8" xmlns:ns3="dbc04be2-107e-48dc-be60-d53e82900693" targetNamespace="http://schemas.microsoft.com/office/2006/metadata/properties" ma:root="true" ma:fieldsID="b01a0f9145244eb2e9fff5137527693b" ns2:_="" ns3:_="">
    <xsd:import namespace="2f8e0f0f-1580-47c5-b3c5-93af691c8fd8"/>
    <xsd:import namespace="dbc04be2-107e-48dc-be60-d53e829006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e0f0f-1580-47c5-b3c5-93af691c8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 Gambar" ma:readOnly="false" ma:fieldId="{5cf76f15-5ced-4ddc-b409-7134ff3c332f}" ma:taxonomyMulti="true" ma:sspId="2c341d83-ad40-4bf4-9c06-e9132af74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04be2-107e-48dc-be60-d53e829006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ibagikan Denga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ibagikan Dengan Detai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74bb595-7807-4042-97e0-31c035b7c733}" ma:internalName="TaxCatchAll" ma:showField="CatchAllData" ma:web="dbc04be2-107e-48dc-be60-d53e829006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e Isi"/>
        <xsd:element ref="dc:title" minOccurs="0" maxOccurs="1" ma:index="4" ma:displayName="Judu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E2EFB-06FC-4559-BF14-8678E30D3C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8372E4-94DB-412C-BAA5-DCD5A5108040}">
  <ds:schemaRefs>
    <ds:schemaRef ds:uri="http://schemas.microsoft.com/office/2006/metadata/properties"/>
    <ds:schemaRef ds:uri="http://schemas.microsoft.com/office/infopath/2007/PartnerControls"/>
    <ds:schemaRef ds:uri="2f8e0f0f-1580-47c5-b3c5-93af691c8fd8"/>
    <ds:schemaRef ds:uri="dbc04be2-107e-48dc-be60-d53e82900693"/>
  </ds:schemaRefs>
</ds:datastoreItem>
</file>

<file path=customXml/itemProps3.xml><?xml version="1.0" encoding="utf-8"?>
<ds:datastoreItem xmlns:ds="http://schemas.openxmlformats.org/officeDocument/2006/customXml" ds:itemID="{6D2086A9-8ECA-4D76-9B4C-4C87524A1D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e0f0f-1580-47c5-b3c5-93af691c8fd8"/>
    <ds:schemaRef ds:uri="dbc04be2-107e-48dc-be60-d53e82900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225</TotalTime>
  <Words>234</Words>
  <Application>Microsoft Office PowerPoint</Application>
  <PresentationFormat>Widescreen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Raleway ExtraBold</vt:lpstr>
      <vt:lpstr>Times New Roman</vt:lpstr>
      <vt:lpstr>Raleway Black</vt:lpstr>
      <vt:lpstr>Calibri</vt:lpstr>
      <vt:lpstr>Raleway Medium</vt:lpstr>
      <vt:lpstr>Arial</vt:lpstr>
      <vt:lpstr>Raleway</vt:lpstr>
      <vt:lpstr>Office Theme</vt:lpstr>
      <vt:lpstr>PowerPoint Presentation</vt:lpstr>
      <vt:lpstr>Judul, Lokasi, Tim Pengusul</vt:lpstr>
      <vt:lpstr>Identitas Usulan</vt:lpstr>
      <vt:lpstr>Progres Kegiatan</vt:lpstr>
      <vt:lpstr>Capaian Luaran Wajib : Publikasi</vt:lpstr>
      <vt:lpstr>Rekap Serapan Dana Tahap 1</vt:lpstr>
      <vt:lpstr>Dokumentasi kegiatan</vt:lpstr>
      <vt:lpstr>Bukti Unggah Laporan</vt:lpstr>
      <vt:lpstr>Bukti Unggah Luaran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Rizki Raditya</dc:creator>
  <cp:lastModifiedBy>Afrian Riznaldhy</cp:lastModifiedBy>
  <cp:revision>16</cp:revision>
  <dcterms:created xsi:type="dcterms:W3CDTF">2023-05-05T06:42:37Z</dcterms:created>
  <dcterms:modified xsi:type="dcterms:W3CDTF">2026-04-08T01:06:44Z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0x010100B4265A67BB4721439CDD3EC4949BC2B1</vt:lpwstr>
  </property>
</Properties>
</file>