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5" roundtripDataSignature="AMtx7mgc8vRkPpBjiaVltR4pyFMDeYk8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ce89dfd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6ce89dfd4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ce89dfd4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36ce89dfd49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ce89dfd4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6ce89dfd49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6ce89dfd4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36ce89dfd49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2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Cover Slide</a:t>
            </a:r>
            <a:endParaRPr b="1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Risk Register</a:t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457200" y="1617133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Identified risks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Mitigation measures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Responsible parties and monitoring plan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Logical Framework</a:t>
            </a:r>
            <a:endParaRPr/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Level | Description | Indicators | Assumptions |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|--------|--------------|-------------|--------------|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Activities |  |  |  |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Results |  |  |  |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Objectives |  |  |  |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Impact |  |  |  |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Innovation and Target Scale of Change (Slide 1)</a:t>
            </a:r>
            <a:endParaRPr/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Innovative aspects of the project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Added value and differentiation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Scalability and replicability potential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Systemic change (short-term and long-term)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Collaboration and partnership expansion potential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Innovation and Target Scale of Change (Slide 2)</a:t>
            </a:r>
            <a:endParaRPr/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Innovative aspects of the project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Added value and differentiation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Scalability and replicability potential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Systemic change (short-term and long-term)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Collaboration and partnership expansion potential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1)</a:t>
            </a:r>
            <a:endParaRPr/>
          </a:p>
        </p:txBody>
      </p:sp>
      <p:sp>
        <p:nvSpPr>
          <p:cNvPr id="163" name="Google Shape;163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Summary of required resources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Budget breakdown by KPI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Resource mobilization strategy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Milestone-based verification timeline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2)</a:t>
            </a:r>
            <a:endParaRPr/>
          </a:p>
        </p:txBody>
      </p:sp>
      <p:sp>
        <p:nvSpPr>
          <p:cNvPr id="169" name="Google Shape;169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Summary of required resources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Budget breakdown by KPI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Resource mobilization strategy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Milestone-based verification timeline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3)</a:t>
            </a:r>
            <a:endParaRPr/>
          </a:p>
        </p:txBody>
      </p:sp>
      <p:sp>
        <p:nvSpPr>
          <p:cNvPr id="175" name="Google Shape;175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Summary of required resources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Budget breakdown by KPI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Resource mobilization strategy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Milestone-based verification timeline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Relevant Experiences (Slide 1)</a:t>
            </a:r>
            <a:endParaRPr/>
          </a:p>
        </p:txBody>
      </p:sp>
      <p:sp>
        <p:nvSpPr>
          <p:cNvPr id="181" name="Google Shape;181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Overview of past relevant projects (last 3 years)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achievements and lessons learned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Application of previous experience to current proposal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Relevant Experiences (Slide 2)</a:t>
            </a:r>
            <a:endParaRPr/>
          </a:p>
        </p:txBody>
      </p:sp>
      <p:sp>
        <p:nvSpPr>
          <p:cNvPr id="187" name="Google Shape;187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Overview of past relevant projects (last 3 years)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achievements and lessons learned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Application of previous experience to current proposal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/>
          <p:nvPr>
            <p:ph idx="1" type="body"/>
          </p:nvPr>
        </p:nvSpPr>
        <p:spPr>
          <a:xfrm>
            <a:off x="498495" y="2726978"/>
            <a:ext cx="8229600" cy="7595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US" sz="3600"/>
              <a:t>Closing Slide</a:t>
            </a:r>
            <a:endParaRPr b="1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ce89dfd49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Description of Project Idea (Slide 1)</a:t>
            </a:r>
            <a:endParaRPr/>
          </a:p>
        </p:txBody>
      </p:sp>
      <p:sp>
        <p:nvSpPr>
          <p:cNvPr id="91" name="Google Shape;91;g36ce89dfd49_0_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9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3429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- Context and relevance of the project idea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Expected contribution to project objective and partnership goal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Target site map with highlighted intervention area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[Insert Map / Diagram Placeholder]</a:t>
            </a:r>
            <a:endParaRPr sz="1800"/>
          </a:p>
          <a:p>
            <a:pPr indent="0" lvl="0" marL="342900" rtl="0" algn="l">
              <a:spcBef>
                <a:spcPts val="96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Description of Project Idea (Slide 2)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9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3429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- Context and relevance of the project idea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Expected contribution to project objective and partnership goal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Target site map with highlighted intervention area</a:t>
            </a:r>
            <a:endParaRPr sz="1800"/>
          </a:p>
          <a:p>
            <a:pPr indent="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[Insert Map / Diagram Placeholder]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Institutional Strength and Capacity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Organizational overview and mandate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Management and technical capacity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Team structure and key qualifications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Financial readiness and performance-based implementation capacity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ce89dfd49_0_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Implementation Approach – KPI 1</a:t>
            </a:r>
            <a:endParaRPr/>
          </a:p>
        </p:txBody>
      </p:sp>
      <p:sp>
        <p:nvSpPr>
          <p:cNvPr id="109" name="Google Shape;109;g36ce89dfd49_0_1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KPI description and target results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Planned activities and milestones (3–6 months)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stakeholders and partnerships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Anticipated risks and mitigation strategies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6ce89dfd49_0_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Implementation Approach – KPI 2</a:t>
            </a:r>
            <a:endParaRPr/>
          </a:p>
        </p:txBody>
      </p:sp>
      <p:sp>
        <p:nvSpPr>
          <p:cNvPr id="115" name="Google Shape;115;g36ce89dfd49_0_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KPI description and target results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Planned activities and milestones (3–6 months)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stakeholders and partnerships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Anticipated risks and mitigation strategies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6ce89dfd49_0_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Implementation Approach – KPI 3</a:t>
            </a:r>
            <a:endParaRPr/>
          </a:p>
        </p:txBody>
      </p:sp>
      <p:sp>
        <p:nvSpPr>
          <p:cNvPr id="121" name="Google Shape;121;g36ce89dfd49_0_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KPI description and target results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Planned activities and milestones (3–6 months)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stakeholders and partnerships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Anticipated risks and mitigation strategies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Implementation Approach – KPI 4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KPI description and target results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Planned activities and milestones (3–6 months)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stakeholders and partnerships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Anticipated risks and mitigation strategies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Implementation Approach – KPI 5</a:t>
            </a:r>
            <a:endParaRPr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KPI description and target results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Planned activities and milestones (3–6 months)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Key stakeholders and partnerships</a:t>
            </a:r>
            <a:endParaRPr/>
          </a:p>
          <a:p>
            <a:pPr indent="-342900" lvl="0" marL="34290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- Anticipated risks and mitigation strategies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