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5" r:id="rId9"/>
    <p:sldId id="264" r:id="rId10"/>
    <p:sldId id="263" r:id="rId11"/>
    <p:sldId id="262" r:id="rId12"/>
  </p:sldIdLst>
  <p:sldSz cx="12192000" cy="6858000"/>
  <p:notesSz cx="6858000" cy="9144000"/>
  <p:embeddedFontLs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Raleway Black" pitchFamily="2" charset="0"/>
      <p:bold r:id="rId18"/>
      <p:boldItalic r:id="rId19"/>
    </p:embeddedFont>
    <p:embeddedFont>
      <p:font typeface="Raleway ExtraBold" pitchFamily="2" charset="0"/>
      <p:bold r:id="rId20"/>
      <p:boldItalic r:id="rId21"/>
    </p:embeddedFont>
    <p:embeddedFont>
      <p:font typeface="Raleway Medium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oUd9854L1h/e+1s4t2lgXSDJ8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EAFA0-4228-4B3E-B9FD-A091DA591362}" v="10" dt="2023-11-06T02:24:26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9A1F4D4-5261-BB1D-2A54-ACF98909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E57D710-4C8F-9B4A-7D22-21375CE6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C70363C-188A-53D2-33EE-20E3F786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02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17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40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55812" y="842683"/>
            <a:ext cx="439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55706" y="5242526"/>
            <a:ext cx="4392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Nama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Ketua</a:t>
            </a: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Peneliti</a:t>
            </a:r>
            <a:endParaRPr sz="2000" b="0" i="0" u="none" strike="noStrike" cap="none" dirty="0">
              <a:solidFill>
                <a:srgbClr val="172F5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55705" y="3032821"/>
            <a:ext cx="719200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600" b="1" i="1" u="none" strike="noStrike" cap="none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JUDUL PENELITIAN</a:t>
            </a:r>
            <a:endParaRPr sz="26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5812" y="5853764"/>
            <a:ext cx="52712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Departemen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Fakultas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Raleway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Institut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Teknologi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Sepuluh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Nopember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Surabaya, 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Tanggal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…………..)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038884F1-BB45-EAB3-1CB8-4FE0F9106FD3}"/>
              </a:ext>
            </a:extLst>
          </p:cNvPr>
          <p:cNvSpPr txBox="1"/>
          <p:nvPr/>
        </p:nvSpPr>
        <p:spPr>
          <a:xfrm>
            <a:off x="555706" y="139153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PRESENTASI KEMAJUAN KEGIATAN</a:t>
            </a:r>
            <a:endParaRPr sz="20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71098ABA-3031-71C9-6373-7CDAF3680204}"/>
              </a:ext>
            </a:extLst>
          </p:cNvPr>
          <p:cNvSpPr txBox="1"/>
          <p:nvPr/>
        </p:nvSpPr>
        <p:spPr>
          <a:xfrm>
            <a:off x="555705" y="504245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SKEMA PENELITIAN </a:t>
            </a:r>
            <a:endParaRPr sz="20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64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Judul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, Lokasi, Tim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Pengusul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64260" y="1325563"/>
            <a:ext cx="105156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Judul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Lokasi </a:t>
            </a: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kegiatan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 1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2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3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		: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 1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Mitra 2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endParaRPr lang="en-US" sz="2000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Identitas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Usulan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74420" y="1253331"/>
            <a:ext cx="904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sz="24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Permasalah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penelitian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Solusi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Terhadap</a:t>
            </a: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Solusi yang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diajukan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Dana </a:t>
            </a: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disetujui</a:t>
            </a: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ITS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 Rp ………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Mitra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In Cash / In Kind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berupa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…….. (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Sebutkan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  <a:endParaRPr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391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Progres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Char char="•"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kemajuan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2E51C31-0D43-EAE8-42B1-2108AACB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7D8E9E10-2B9C-FB8A-2F7E-55ED08ACD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54F80E45-CD4A-A531-F9ED-D7A5B25B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 :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Publikasi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24C50D-D8A5-3CE2-813D-F6A3D28B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57322"/>
              </p:ext>
            </p:extLst>
          </p:nvPr>
        </p:nvGraphicFramePr>
        <p:xfrm>
          <a:off x="604520" y="1051559"/>
          <a:ext cx="11457214" cy="32303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1771032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1705685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1439172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174907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2790538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1531816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761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Judul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Quartile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 / </a:t>
                      </a:r>
                      <a:r>
                        <a:rPr lang="en-US" dirty="0" err="1"/>
                        <a:t>Instansi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Penanggungjawab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  <a:p>
                      <a:pPr algn="ctr"/>
                      <a:r>
                        <a:rPr lang="en-ID" dirty="0"/>
                        <a:t>(</a:t>
                      </a:r>
                      <a:r>
                        <a:rPr lang="en-ID" i="1" dirty="0"/>
                        <a:t>Draft, Manuscript, Submitted, Under Review, Accepted, Publish</a:t>
                      </a:r>
                      <a:r>
                        <a:rPr lang="en-ID" dirty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/Artikel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Mitra (</a:t>
                      </a:r>
                      <a:r>
                        <a:rPr lang="en-US" dirty="0" err="1"/>
                        <a:t>sebutkan</a:t>
                      </a:r>
                      <a:r>
                        <a:rPr lang="en-US" dirty="0"/>
                        <a:t> nama </a:t>
                      </a:r>
                      <a:r>
                        <a:rPr lang="en-US" dirty="0" err="1"/>
                        <a:t>mitra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3 </a:t>
                      </a:r>
                      <a:r>
                        <a:rPr lang="en-US" dirty="0" err="1"/>
                        <a:t>dst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56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Dokumentasi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64E1191C-B480-4263-3591-5A6F42D82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None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Dokumentasi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346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Laporan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79783-257B-A3D9-0F7F-A9598F016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Laporan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</p:spTree>
    <p:extLst>
      <p:ext uri="{BB962C8B-B14F-4D97-AF65-F5344CB8AC3E}">
        <p14:creationId xmlns:p14="http://schemas.microsoft.com/office/powerpoint/2010/main" val="393575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68AB-FD06-6155-DE39-2566988F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dokumen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serta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bukti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</p:spTree>
    <p:extLst>
      <p:ext uri="{BB962C8B-B14F-4D97-AF65-F5344CB8AC3E}">
        <p14:creationId xmlns:p14="http://schemas.microsoft.com/office/powerpoint/2010/main" val="7090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B4265A67BB4721439CDD3EC4949BC2B1" ma:contentTypeVersion="18" ma:contentTypeDescription="Buat sebuah dokumen baru." ma:contentTypeScope="" ma:versionID="3418985e29c6633fb0deec51418d0da9">
  <xsd:schema xmlns:xsd="http://www.w3.org/2001/XMLSchema" xmlns:xs="http://www.w3.org/2001/XMLSchema" xmlns:p="http://schemas.microsoft.com/office/2006/metadata/properties" xmlns:ns2="2f8e0f0f-1580-47c5-b3c5-93af691c8fd8" xmlns:ns3="dbc04be2-107e-48dc-be60-d53e82900693" targetNamespace="http://schemas.microsoft.com/office/2006/metadata/properties" ma:root="true" ma:fieldsID="b01a0f9145244eb2e9fff5137527693b" ns2:_="" ns3:_="">
    <xsd:import namespace="2f8e0f0f-1580-47c5-b3c5-93af691c8fd8"/>
    <xsd:import namespace="dbc04be2-107e-48dc-be60-d53e829006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f0f-1580-47c5-b3c5-93af691c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 Gambar" ma:readOnly="false" ma:fieldId="{5cf76f15-5ced-4ddc-b409-7134ff3c332f}" ma:taxonomyMulti="true" ma:sspId="2c341d83-ad40-4bf4-9c06-e9132af74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04be2-107e-48dc-be60-d53e829006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74bb595-7807-4042-97e0-31c035b7c733}" ma:internalName="TaxCatchAll" ma:showField="CatchAllData" ma:web="dbc04be2-107e-48dc-be60-d53e829006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8e0f0f-1580-47c5-b3c5-93af691c8fd8">
      <Terms xmlns="http://schemas.microsoft.com/office/infopath/2007/PartnerControls"/>
    </lcf76f155ced4ddcb4097134ff3c332f>
    <TaxCatchAll xmlns="dbc04be2-107e-48dc-be60-d53e82900693" xsi:nil="true"/>
  </documentManagement>
</p:properties>
</file>

<file path=customXml/itemProps1.xml><?xml version="1.0" encoding="utf-8"?>
<ds:datastoreItem xmlns:ds="http://schemas.openxmlformats.org/officeDocument/2006/customXml" ds:itemID="{7ECE2EFB-06FC-4559-BF14-8678E30D3C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2086A9-8ECA-4D76-9B4C-4C87524A1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e0f0f-1580-47c5-b3c5-93af691c8fd8"/>
    <ds:schemaRef ds:uri="dbc04be2-107e-48dc-be60-d53e82900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8372E4-94DB-412C-BAA5-DCD5A5108040}">
  <ds:schemaRefs>
    <ds:schemaRef ds:uri="http://schemas.microsoft.com/office/2006/metadata/properties"/>
    <ds:schemaRef ds:uri="http://schemas.microsoft.com/office/infopath/2007/PartnerControls"/>
    <ds:schemaRef ds:uri="2f8e0f0f-1580-47c5-b3c5-93af691c8fd8"/>
    <ds:schemaRef ds:uri="dbc04be2-107e-48dc-be60-d53e829006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127</TotalTime>
  <Words>183</Words>
  <Application>Microsoft Office PowerPoint</Application>
  <PresentationFormat>Widescreen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Raleway Black</vt:lpstr>
      <vt:lpstr>Times New Roman</vt:lpstr>
      <vt:lpstr>Raleway Medium</vt:lpstr>
      <vt:lpstr>Raleway</vt:lpstr>
      <vt:lpstr>Arial</vt:lpstr>
      <vt:lpstr>Calibri</vt:lpstr>
      <vt:lpstr>Raleway ExtraBold</vt:lpstr>
      <vt:lpstr>Office Theme</vt:lpstr>
      <vt:lpstr>PowerPoint Presentation</vt:lpstr>
      <vt:lpstr>Judul, Lokasi, Tim Pengusul</vt:lpstr>
      <vt:lpstr>Identitas Usulan</vt:lpstr>
      <vt:lpstr>Progres Kegiatan</vt:lpstr>
      <vt:lpstr>Capaian Luaran Wajib : Publikasi</vt:lpstr>
      <vt:lpstr>Dokumentasi kegiatan</vt:lpstr>
      <vt:lpstr>Bukti Unggah Laporan</vt:lpstr>
      <vt:lpstr>Bukti Unggah Luaran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 Raditya</dc:creator>
  <cp:lastModifiedBy>Afrian Riznaldhy</cp:lastModifiedBy>
  <cp:revision>13</cp:revision>
  <dcterms:created xsi:type="dcterms:W3CDTF">2023-05-05T06:42:37Z</dcterms:created>
  <dcterms:modified xsi:type="dcterms:W3CDTF">2025-10-23T03:03:57Z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0x010100B4265A67BB4721439CDD3EC4949BC2B1</vt:lpwstr>
  </property>
</Properties>
</file>