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4"/>
  </p:sldMasterIdLst>
  <p:notesMasterIdLst>
    <p:notesMasterId r:id="rId13"/>
  </p:notesMasterIdLst>
  <p:sldIdLst>
    <p:sldId id="256" r:id="rId5"/>
    <p:sldId id="257" r:id="rId6"/>
    <p:sldId id="258" r:id="rId7"/>
    <p:sldId id="259" r:id="rId8"/>
    <p:sldId id="265" r:id="rId9"/>
    <p:sldId id="264" r:id="rId10"/>
    <p:sldId id="263" r:id="rId11"/>
    <p:sldId id="262" r:id="rId12"/>
  </p:sldIdLst>
  <p:sldSz cx="12192000" cy="6858000"/>
  <p:notesSz cx="6858000" cy="9144000"/>
  <p:embeddedFontLst>
    <p:embeddedFont>
      <p:font typeface="Raleway" pitchFamily="2" charset="0"/>
      <p:regular r:id="rId14"/>
      <p:bold r:id="rId15"/>
      <p:italic r:id="rId16"/>
      <p:boldItalic r:id="rId17"/>
    </p:embeddedFont>
    <p:embeddedFont>
      <p:font typeface="Raleway Black" pitchFamily="2" charset="0"/>
      <p:bold r:id="rId18"/>
      <p:boldItalic r:id="rId19"/>
    </p:embeddedFont>
    <p:embeddedFont>
      <p:font typeface="Raleway ExtraBold" pitchFamily="2" charset="0"/>
      <p:bold r:id="rId20"/>
      <p:boldItalic r:id="rId21"/>
    </p:embeddedFont>
    <p:embeddedFont>
      <p:font typeface="Raleway Medium" pitchFamily="2" charset="0"/>
      <p:regular r:id="rId22"/>
      <p:bold r:id="rId23"/>
      <p:italic r:id="rId24"/>
      <p:boldItalic r:id="rId2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6" roundtripDataSignature="AMtx7mioUd9854L1h/e+1s4t2lgXSDJ8B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4FEAFA0-4228-4B3E-B9FD-A091DA591362}" v="10" dt="2023-11-06T02:24:26.10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874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customschemas.google.com/relationships/presentationmetadata" Target="metadata"/><Relationship Id="rId3" Type="http://schemas.openxmlformats.org/officeDocument/2006/relationships/customXml" Target="../customXml/item3.xml"/><Relationship Id="rId21" Type="http://schemas.openxmlformats.org/officeDocument/2006/relationships/font" Target="fonts/font8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2" Type="http://schemas.openxmlformats.org/officeDocument/2006/relationships/customXml" Target="../customXml/item2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11.fntdata"/><Relationship Id="rId5" Type="http://schemas.openxmlformats.org/officeDocument/2006/relationships/slide" Target="slides/slide1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font" Target="fonts/font6.fntdata"/><Relationship Id="rId31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1" name="Google Shape;9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8" name="Google Shape;9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05" name="Google Shape;10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>
          <a:extLst>
            <a:ext uri="{FF2B5EF4-FFF2-40B4-BE49-F238E27FC236}">
              <a16:creationId xmlns:a16="http://schemas.microsoft.com/office/drawing/2014/main" id="{B9A1F4D4-5261-BB1D-2A54-ACF9890966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5:notes">
            <a:extLst>
              <a:ext uri="{FF2B5EF4-FFF2-40B4-BE49-F238E27FC236}">
                <a16:creationId xmlns:a16="http://schemas.microsoft.com/office/drawing/2014/main" id="{CE57D710-4C8F-9B4A-7D22-21375CE6E7C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12" name="Google Shape;112;p5:notes">
            <a:extLst>
              <a:ext uri="{FF2B5EF4-FFF2-40B4-BE49-F238E27FC236}">
                <a16:creationId xmlns:a16="http://schemas.microsoft.com/office/drawing/2014/main" id="{0C70363C-188A-53D2-33EE-20E3F78622E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7002771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12" name="Google Shape;11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0361789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12" name="Google Shape;11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1514056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12" name="Google Shape;11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926077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1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11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0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1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1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3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3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14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5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5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15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15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15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8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8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18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9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9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lt1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"/>
          <p:cNvSpPr txBox="1"/>
          <p:nvPr/>
        </p:nvSpPr>
        <p:spPr>
          <a:xfrm>
            <a:off x="555812" y="842683"/>
            <a:ext cx="43926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endParaRPr sz="4000" b="0" i="0" u="none" strike="noStrike" cap="none">
              <a:solidFill>
                <a:srgbClr val="172F57"/>
              </a:solidFill>
              <a:latin typeface="Raleway Black"/>
              <a:ea typeface="Raleway Black"/>
              <a:cs typeface="Raleway Black"/>
              <a:sym typeface="Raleway Black"/>
            </a:endParaRPr>
          </a:p>
        </p:txBody>
      </p:sp>
      <p:sp>
        <p:nvSpPr>
          <p:cNvPr id="86" name="Google Shape;86;p1"/>
          <p:cNvSpPr txBox="1"/>
          <p:nvPr/>
        </p:nvSpPr>
        <p:spPr>
          <a:xfrm>
            <a:off x="555706" y="5242526"/>
            <a:ext cx="439270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i="0" u="none" strike="noStrike" cap="none" dirty="0">
                <a:solidFill>
                  <a:srgbClr val="172F57"/>
                </a:solidFill>
                <a:latin typeface="Raleway ExtraBold"/>
                <a:ea typeface="Raleway ExtraBold"/>
                <a:cs typeface="Raleway ExtraBold"/>
                <a:sym typeface="Raleway ExtraBold"/>
              </a:rPr>
              <a:t>Nama </a:t>
            </a:r>
            <a:r>
              <a:rPr lang="en-US" sz="2000" b="0" i="0" u="none" strike="noStrike" cap="none" dirty="0" err="1">
                <a:solidFill>
                  <a:srgbClr val="172F57"/>
                </a:solidFill>
                <a:latin typeface="Raleway ExtraBold"/>
                <a:ea typeface="Raleway ExtraBold"/>
                <a:cs typeface="Raleway ExtraBold"/>
                <a:sym typeface="Raleway ExtraBold"/>
              </a:rPr>
              <a:t>Ketua</a:t>
            </a:r>
            <a:r>
              <a:rPr lang="en-US" sz="2000" b="0" i="0" u="none" strike="noStrike" cap="none" dirty="0">
                <a:solidFill>
                  <a:srgbClr val="172F57"/>
                </a:solidFill>
                <a:latin typeface="Raleway ExtraBold"/>
                <a:ea typeface="Raleway ExtraBold"/>
                <a:cs typeface="Raleway ExtraBold"/>
                <a:sym typeface="Raleway ExtraBold"/>
              </a:rPr>
              <a:t> </a:t>
            </a:r>
            <a:r>
              <a:rPr lang="en-US" sz="2000" b="0" i="0" u="none" strike="noStrike" cap="none" dirty="0" err="1">
                <a:solidFill>
                  <a:srgbClr val="172F57"/>
                </a:solidFill>
                <a:latin typeface="Raleway ExtraBold"/>
                <a:ea typeface="Raleway ExtraBold"/>
                <a:cs typeface="Raleway ExtraBold"/>
                <a:sym typeface="Raleway ExtraBold"/>
              </a:rPr>
              <a:t>Peneliti</a:t>
            </a:r>
            <a:endParaRPr sz="2000" b="0" i="0" u="none" strike="noStrike" cap="none" dirty="0">
              <a:solidFill>
                <a:srgbClr val="172F57"/>
              </a:solidFill>
              <a:latin typeface="Raleway ExtraBold"/>
              <a:ea typeface="Raleway ExtraBold"/>
              <a:cs typeface="Raleway ExtraBold"/>
              <a:sym typeface="Raleway ExtraBold"/>
            </a:endParaRPr>
          </a:p>
        </p:txBody>
      </p:sp>
      <p:sp>
        <p:nvSpPr>
          <p:cNvPr id="87" name="Google Shape;87;p1"/>
          <p:cNvSpPr txBox="1"/>
          <p:nvPr/>
        </p:nvSpPr>
        <p:spPr>
          <a:xfrm>
            <a:off x="555705" y="3032821"/>
            <a:ext cx="7192007" cy="492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2600" b="1" i="1" u="none" strike="noStrike" cap="none" dirty="0">
                <a:solidFill>
                  <a:schemeClr val="lt1"/>
                </a:solidFill>
                <a:highlight>
                  <a:srgbClr val="172F57"/>
                </a:highlight>
                <a:latin typeface="Raleway"/>
                <a:ea typeface="Raleway"/>
                <a:cs typeface="Raleway"/>
                <a:sym typeface="Raleway"/>
              </a:rPr>
              <a:t>JUDUL PENELITIAN</a:t>
            </a:r>
            <a:endParaRPr sz="2600" b="1" i="1" u="none" strike="noStrike" cap="none" dirty="0">
              <a:solidFill>
                <a:schemeClr val="lt1"/>
              </a:solidFill>
              <a:highlight>
                <a:srgbClr val="172F57"/>
              </a:highlight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88" name="Google Shape;88;p1"/>
          <p:cNvSpPr txBox="1"/>
          <p:nvPr/>
        </p:nvSpPr>
        <p:spPr>
          <a:xfrm>
            <a:off x="555812" y="5853764"/>
            <a:ext cx="5271248" cy="954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b="0" i="0" u="none" strike="noStrike" cap="none" dirty="0">
                <a:solidFill>
                  <a:schemeClr val="lt1"/>
                </a:solidFill>
                <a:latin typeface="Raleway" pitchFamily="2" charset="0"/>
                <a:ea typeface="Raleway Medium"/>
                <a:cs typeface="Raleway Medium"/>
                <a:sym typeface="Raleway Medium"/>
              </a:rPr>
              <a:t>(</a:t>
            </a:r>
            <a:r>
              <a:rPr lang="en-US" b="0" i="0" u="none" strike="noStrike" cap="none" dirty="0" err="1">
                <a:solidFill>
                  <a:schemeClr val="lt1"/>
                </a:solidFill>
                <a:latin typeface="Raleway" pitchFamily="2" charset="0"/>
                <a:ea typeface="Raleway Medium"/>
                <a:cs typeface="Raleway Medium"/>
                <a:sym typeface="Raleway Medium"/>
              </a:rPr>
              <a:t>Departemen</a:t>
            </a:r>
            <a:r>
              <a:rPr lang="en-US" b="0" i="0" u="none" strike="noStrike" cap="none" dirty="0">
                <a:solidFill>
                  <a:schemeClr val="lt1"/>
                </a:solidFill>
                <a:latin typeface="Raleway" pitchFamily="2" charset="0"/>
                <a:ea typeface="Raleway Medium"/>
                <a:cs typeface="Raleway Medium"/>
                <a:sym typeface="Raleway Medium"/>
              </a:rPr>
              <a:t> </a:t>
            </a:r>
            <a:r>
              <a:rPr lang="en-US" b="0" i="0" u="none" strike="noStrike" cap="none" dirty="0" err="1">
                <a:solidFill>
                  <a:schemeClr val="lt1"/>
                </a:solidFill>
                <a:latin typeface="Raleway" pitchFamily="2" charset="0"/>
                <a:ea typeface="Raleway Medium"/>
                <a:cs typeface="Raleway Medium"/>
                <a:sym typeface="Raleway Medium"/>
              </a:rPr>
              <a:t>Ketua</a:t>
            </a:r>
            <a:r>
              <a:rPr lang="en-US" b="0" i="0" u="none" strike="noStrike" cap="none" dirty="0">
                <a:solidFill>
                  <a:schemeClr val="lt1"/>
                </a:solidFill>
                <a:latin typeface="Raleway" pitchFamily="2" charset="0"/>
                <a:ea typeface="Raleway Medium"/>
                <a:cs typeface="Raleway Medium"/>
                <a:sym typeface="Raleway Medium"/>
              </a:rPr>
              <a:t>)</a:t>
            </a:r>
            <a:endParaRPr b="0" i="0" u="none" strike="noStrike" cap="none" dirty="0">
              <a:solidFill>
                <a:schemeClr val="lt1"/>
              </a:solidFill>
              <a:latin typeface="Raleway" pitchFamily="2" charset="0"/>
              <a:ea typeface="Raleway Medium"/>
              <a:cs typeface="Raleway Medium"/>
              <a:sym typeface="Raleway Medium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b="0" i="0" u="none" strike="noStrike" cap="none" dirty="0">
                <a:solidFill>
                  <a:schemeClr val="lt1"/>
                </a:solidFill>
                <a:latin typeface="Raleway" pitchFamily="2" charset="0"/>
                <a:ea typeface="Raleway Medium"/>
                <a:cs typeface="Raleway Medium"/>
                <a:sym typeface="Raleway Medium"/>
              </a:rPr>
              <a:t>(</a:t>
            </a:r>
            <a:r>
              <a:rPr lang="en-US" b="0" i="0" u="none" strike="noStrike" cap="none" dirty="0" err="1">
                <a:solidFill>
                  <a:schemeClr val="lt1"/>
                </a:solidFill>
                <a:latin typeface="Raleway" pitchFamily="2" charset="0"/>
                <a:ea typeface="Raleway Medium"/>
                <a:cs typeface="Raleway Medium"/>
                <a:sym typeface="Raleway Medium"/>
              </a:rPr>
              <a:t>Fakultas</a:t>
            </a:r>
            <a:r>
              <a:rPr lang="en-US" b="0" i="0" u="none" strike="noStrike" cap="none" dirty="0">
                <a:solidFill>
                  <a:schemeClr val="lt1"/>
                </a:solidFill>
                <a:latin typeface="Raleway" pitchFamily="2" charset="0"/>
                <a:ea typeface="Raleway Medium"/>
                <a:cs typeface="Raleway Medium"/>
                <a:sym typeface="Raleway Medium"/>
              </a:rPr>
              <a:t> </a:t>
            </a:r>
            <a:r>
              <a:rPr lang="en-US" b="0" i="0" u="none" strike="noStrike" cap="none" dirty="0" err="1">
                <a:solidFill>
                  <a:schemeClr val="lt1"/>
                </a:solidFill>
                <a:latin typeface="Raleway" pitchFamily="2" charset="0"/>
                <a:ea typeface="Raleway Medium"/>
                <a:cs typeface="Raleway Medium"/>
                <a:sym typeface="Raleway Medium"/>
              </a:rPr>
              <a:t>Ketua</a:t>
            </a:r>
            <a:r>
              <a:rPr lang="en-US" b="0" i="0" u="none" strike="noStrike" cap="none" dirty="0">
                <a:solidFill>
                  <a:schemeClr val="lt1"/>
                </a:solidFill>
                <a:latin typeface="Raleway" pitchFamily="2" charset="0"/>
                <a:ea typeface="Raleway Medium"/>
                <a:cs typeface="Raleway Medium"/>
                <a:sym typeface="Raleway Medium"/>
              </a:rPr>
              <a:t>)</a:t>
            </a:r>
            <a:endParaRPr sz="1600" b="0" i="0" u="none" strike="noStrike" cap="none" dirty="0">
              <a:solidFill>
                <a:srgbClr val="000000"/>
              </a:solidFill>
              <a:latin typeface="Raleway" pitchFamily="2" charset="0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dirty="0" err="1">
                <a:solidFill>
                  <a:schemeClr val="lt1"/>
                </a:solidFill>
                <a:latin typeface="Raleway" pitchFamily="2" charset="0"/>
                <a:ea typeface="Raleway Medium"/>
                <a:cs typeface="Raleway Medium"/>
                <a:sym typeface="Raleway Medium"/>
              </a:rPr>
              <a:t>Institut</a:t>
            </a:r>
            <a:r>
              <a:rPr lang="en-US" dirty="0">
                <a:solidFill>
                  <a:schemeClr val="lt1"/>
                </a:solidFill>
                <a:latin typeface="Raleway" pitchFamily="2" charset="0"/>
                <a:ea typeface="Raleway Medium"/>
                <a:cs typeface="Raleway Medium"/>
                <a:sym typeface="Raleway Medium"/>
              </a:rPr>
              <a:t> </a:t>
            </a:r>
            <a:r>
              <a:rPr lang="en-US" dirty="0" err="1">
                <a:solidFill>
                  <a:schemeClr val="lt1"/>
                </a:solidFill>
                <a:latin typeface="Raleway" pitchFamily="2" charset="0"/>
                <a:ea typeface="Raleway Medium"/>
                <a:cs typeface="Raleway Medium"/>
                <a:sym typeface="Raleway Medium"/>
              </a:rPr>
              <a:t>Teknologi</a:t>
            </a:r>
            <a:r>
              <a:rPr lang="en-US" dirty="0">
                <a:solidFill>
                  <a:schemeClr val="lt1"/>
                </a:solidFill>
                <a:latin typeface="Raleway" pitchFamily="2" charset="0"/>
                <a:ea typeface="Raleway Medium"/>
                <a:cs typeface="Raleway Medium"/>
                <a:sym typeface="Raleway Medium"/>
              </a:rPr>
              <a:t> </a:t>
            </a:r>
            <a:r>
              <a:rPr lang="en-US" dirty="0" err="1">
                <a:solidFill>
                  <a:schemeClr val="lt1"/>
                </a:solidFill>
                <a:latin typeface="Raleway" pitchFamily="2" charset="0"/>
                <a:ea typeface="Raleway Medium"/>
                <a:cs typeface="Raleway Medium"/>
                <a:sym typeface="Raleway Medium"/>
              </a:rPr>
              <a:t>Sepuluh</a:t>
            </a:r>
            <a:r>
              <a:rPr lang="en-US" dirty="0">
                <a:solidFill>
                  <a:schemeClr val="lt1"/>
                </a:solidFill>
                <a:latin typeface="Raleway" pitchFamily="2" charset="0"/>
                <a:ea typeface="Raleway Medium"/>
                <a:cs typeface="Raleway Medium"/>
                <a:sym typeface="Raleway Medium"/>
              </a:rPr>
              <a:t> </a:t>
            </a:r>
            <a:r>
              <a:rPr lang="en-US" dirty="0" err="1">
                <a:solidFill>
                  <a:schemeClr val="lt1"/>
                </a:solidFill>
                <a:latin typeface="Raleway" pitchFamily="2" charset="0"/>
                <a:ea typeface="Raleway Medium"/>
                <a:cs typeface="Raleway Medium"/>
                <a:sym typeface="Raleway Medium"/>
              </a:rPr>
              <a:t>Nopember</a:t>
            </a:r>
            <a:endParaRPr b="0" i="0" u="none" strike="noStrike" cap="none" dirty="0">
              <a:solidFill>
                <a:schemeClr val="lt1"/>
              </a:solidFill>
              <a:latin typeface="Raleway" pitchFamily="2" charset="0"/>
              <a:ea typeface="Raleway Medium"/>
              <a:cs typeface="Raleway Medium"/>
              <a:sym typeface="Raleway Medium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b="0" i="0" u="none" strike="noStrike" cap="none" dirty="0">
                <a:solidFill>
                  <a:schemeClr val="lt1"/>
                </a:solidFill>
                <a:latin typeface="Raleway" pitchFamily="2" charset="0"/>
                <a:ea typeface="Raleway Medium"/>
                <a:cs typeface="Raleway Medium"/>
                <a:sym typeface="Raleway Medium"/>
              </a:rPr>
              <a:t>Surabaya, (</a:t>
            </a:r>
            <a:r>
              <a:rPr lang="en-US" b="0" i="0" u="none" strike="noStrike" cap="none" dirty="0" err="1">
                <a:solidFill>
                  <a:schemeClr val="lt1"/>
                </a:solidFill>
                <a:latin typeface="Raleway" pitchFamily="2" charset="0"/>
                <a:ea typeface="Raleway Medium"/>
                <a:cs typeface="Raleway Medium"/>
                <a:sym typeface="Raleway Medium"/>
              </a:rPr>
              <a:t>Tanggal</a:t>
            </a:r>
            <a:r>
              <a:rPr lang="en-US" b="0" i="0" u="none" strike="noStrike" cap="none" dirty="0">
                <a:solidFill>
                  <a:schemeClr val="lt1"/>
                </a:solidFill>
                <a:latin typeface="Raleway" pitchFamily="2" charset="0"/>
                <a:ea typeface="Raleway Medium"/>
                <a:cs typeface="Raleway Medium"/>
                <a:sym typeface="Raleway Medium"/>
              </a:rPr>
              <a:t> …………..)</a:t>
            </a:r>
            <a:endParaRPr b="0" i="0" u="none" strike="noStrike" cap="none" dirty="0">
              <a:solidFill>
                <a:schemeClr val="lt1"/>
              </a:solidFill>
              <a:latin typeface="Raleway" pitchFamily="2" charset="0"/>
              <a:ea typeface="Raleway Medium"/>
              <a:cs typeface="Raleway Medium"/>
              <a:sym typeface="Raleway Medium"/>
            </a:endParaRPr>
          </a:p>
        </p:txBody>
      </p:sp>
      <p:sp>
        <p:nvSpPr>
          <p:cNvPr id="2" name="Google Shape;87;p1">
            <a:extLst>
              <a:ext uri="{FF2B5EF4-FFF2-40B4-BE49-F238E27FC236}">
                <a16:creationId xmlns:a16="http://schemas.microsoft.com/office/drawing/2014/main" id="{038884F1-BB45-EAB3-1CB8-4FE0F9106FD3}"/>
              </a:ext>
            </a:extLst>
          </p:cNvPr>
          <p:cNvSpPr txBox="1"/>
          <p:nvPr/>
        </p:nvSpPr>
        <p:spPr>
          <a:xfrm>
            <a:off x="555706" y="139153"/>
            <a:ext cx="7192007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2000" b="1" i="1" dirty="0">
                <a:solidFill>
                  <a:schemeClr val="lt1"/>
                </a:solidFill>
                <a:highlight>
                  <a:srgbClr val="172F57"/>
                </a:highlight>
                <a:latin typeface="Raleway"/>
                <a:ea typeface="Raleway"/>
                <a:cs typeface="Raleway"/>
                <a:sym typeface="Raleway"/>
              </a:rPr>
              <a:t>PRESENTASI KEMAJUAN KEGIATAN</a:t>
            </a:r>
            <a:endParaRPr sz="2000" b="1" i="1" u="none" strike="noStrike" cap="none" dirty="0">
              <a:solidFill>
                <a:schemeClr val="lt1"/>
              </a:solidFill>
              <a:highlight>
                <a:srgbClr val="172F57"/>
              </a:highlight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" name="Google Shape;87;p1">
            <a:extLst>
              <a:ext uri="{FF2B5EF4-FFF2-40B4-BE49-F238E27FC236}">
                <a16:creationId xmlns:a16="http://schemas.microsoft.com/office/drawing/2014/main" id="{71098ABA-3031-71C9-6373-7CDAF3680204}"/>
              </a:ext>
            </a:extLst>
          </p:cNvPr>
          <p:cNvSpPr txBox="1"/>
          <p:nvPr/>
        </p:nvSpPr>
        <p:spPr>
          <a:xfrm>
            <a:off x="555705" y="504245"/>
            <a:ext cx="7192007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2000" b="1" i="1" u="none" strike="noStrike" cap="none" dirty="0">
                <a:solidFill>
                  <a:schemeClr val="tx1"/>
                </a:solidFill>
                <a:latin typeface="Raleway"/>
                <a:ea typeface="Raleway"/>
                <a:cs typeface="Raleway"/>
                <a:sym typeface="Raleway"/>
              </a:rPr>
              <a:t>SKEMA PENELITIAN </a:t>
            </a:r>
            <a:endParaRPr sz="2000" b="1" i="1" u="none" strike="noStrike" cap="none" dirty="0">
              <a:solidFill>
                <a:schemeClr val="tx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Google Shape;93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2"/>
          <p:cNvSpPr txBox="1">
            <a:spLocks noGrp="1"/>
          </p:cNvSpPr>
          <p:nvPr>
            <p:ph type="title"/>
          </p:nvPr>
        </p:nvSpPr>
        <p:spPr>
          <a:xfrm>
            <a:off x="1064260" y="0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72F57"/>
              </a:buClr>
              <a:buSzPts val="4400"/>
              <a:buFont typeface="Raleway Black"/>
              <a:buNone/>
            </a:pPr>
            <a:r>
              <a:rPr lang="en-US" sz="3600" dirty="0" err="1">
                <a:solidFill>
                  <a:srgbClr val="172F57"/>
                </a:solidFill>
                <a:latin typeface="Raleway Black"/>
                <a:ea typeface="Raleway Black"/>
                <a:cs typeface="Raleway Black"/>
                <a:sym typeface="Raleway Black"/>
              </a:rPr>
              <a:t>Judul</a:t>
            </a:r>
            <a:r>
              <a:rPr lang="en-US" sz="3600" dirty="0">
                <a:solidFill>
                  <a:srgbClr val="172F57"/>
                </a:solidFill>
                <a:latin typeface="Raleway Black"/>
                <a:ea typeface="Raleway Black"/>
                <a:cs typeface="Raleway Black"/>
                <a:sym typeface="Raleway Black"/>
              </a:rPr>
              <a:t>, Lokasi, Tim </a:t>
            </a:r>
            <a:r>
              <a:rPr lang="en-US" sz="3600" dirty="0" err="1">
                <a:solidFill>
                  <a:srgbClr val="172F57"/>
                </a:solidFill>
                <a:latin typeface="Raleway Black"/>
                <a:ea typeface="Raleway Black"/>
                <a:cs typeface="Raleway Black"/>
                <a:sym typeface="Raleway Black"/>
              </a:rPr>
              <a:t>Pengusul</a:t>
            </a:r>
            <a:endParaRPr sz="3600" dirty="0">
              <a:solidFill>
                <a:srgbClr val="172F57"/>
              </a:solidFill>
              <a:latin typeface="Raleway Black"/>
              <a:ea typeface="Raleway Black"/>
              <a:cs typeface="Raleway Black"/>
              <a:sym typeface="Raleway Black"/>
            </a:endParaRPr>
          </a:p>
        </p:txBody>
      </p:sp>
      <p:sp>
        <p:nvSpPr>
          <p:cNvPr id="95" name="Google Shape;95;p2"/>
          <p:cNvSpPr txBox="1">
            <a:spLocks noGrp="1"/>
          </p:cNvSpPr>
          <p:nvPr>
            <p:ph type="body" idx="1"/>
          </p:nvPr>
        </p:nvSpPr>
        <p:spPr>
          <a:xfrm>
            <a:off x="1064260" y="1325563"/>
            <a:ext cx="10515600" cy="4739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72F57"/>
              </a:buClr>
              <a:buSzPts val="2400"/>
              <a:buFont typeface="+mj-lt"/>
              <a:buAutoNum type="arabicPeriod"/>
            </a:pPr>
            <a:r>
              <a:rPr lang="en-US" sz="2000" dirty="0" err="1">
                <a:solidFill>
                  <a:srgbClr val="172F57"/>
                </a:solidFill>
                <a:latin typeface="Raleway Medium" pitchFamily="2" charset="0"/>
                <a:ea typeface="Raleway Medium"/>
                <a:cs typeface="Raleway Medium"/>
                <a:sym typeface="Raleway Medium"/>
              </a:rPr>
              <a:t>Judul</a:t>
            </a:r>
            <a:r>
              <a:rPr lang="en-US" sz="2000" dirty="0">
                <a:solidFill>
                  <a:srgbClr val="172F57"/>
                </a:solidFill>
                <a:latin typeface="Raleway Medium" pitchFamily="2" charset="0"/>
                <a:ea typeface="Raleway Medium"/>
                <a:cs typeface="Raleway Medium"/>
                <a:sym typeface="Raleway Medium"/>
              </a:rPr>
              <a:t>		: </a:t>
            </a:r>
          </a:p>
          <a:p>
            <a:pPr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72F57"/>
              </a:buClr>
              <a:buSzPts val="2400"/>
              <a:buFont typeface="+mj-lt"/>
              <a:buAutoNum type="arabicPeriod"/>
            </a:pPr>
            <a:r>
              <a:rPr lang="en-US" sz="2000" dirty="0">
                <a:solidFill>
                  <a:srgbClr val="172F57"/>
                </a:solidFill>
                <a:latin typeface="Raleway Medium" pitchFamily="2" charset="0"/>
                <a:ea typeface="Raleway Medium"/>
                <a:cs typeface="Raleway Medium"/>
                <a:sym typeface="Raleway Medium"/>
              </a:rPr>
              <a:t>Lokasi </a:t>
            </a:r>
            <a:r>
              <a:rPr lang="en-US" sz="2000" dirty="0" err="1">
                <a:solidFill>
                  <a:srgbClr val="172F57"/>
                </a:solidFill>
                <a:latin typeface="Raleway Medium" pitchFamily="2" charset="0"/>
                <a:ea typeface="Raleway Medium"/>
                <a:cs typeface="Raleway Medium"/>
                <a:sym typeface="Raleway Medium"/>
              </a:rPr>
              <a:t>kegiatan</a:t>
            </a:r>
            <a:r>
              <a:rPr lang="en-US" sz="2000" dirty="0">
                <a:solidFill>
                  <a:srgbClr val="172F57"/>
                </a:solidFill>
                <a:latin typeface="Raleway Medium" pitchFamily="2" charset="0"/>
                <a:ea typeface="Raleway Medium"/>
                <a:cs typeface="Raleway Medium"/>
                <a:sym typeface="Raleway Medium"/>
              </a:rPr>
              <a:t>	:</a:t>
            </a:r>
          </a:p>
          <a:p>
            <a:pPr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72F57"/>
              </a:buClr>
              <a:buSzPts val="2400"/>
              <a:buFont typeface="+mj-lt"/>
              <a:buAutoNum type="arabicPeriod"/>
            </a:pPr>
            <a:r>
              <a:rPr lang="en-US" sz="2000" dirty="0" err="1">
                <a:solidFill>
                  <a:srgbClr val="172F57"/>
                </a:solidFill>
                <a:latin typeface="Raleway Medium" pitchFamily="2" charset="0"/>
                <a:ea typeface="Raleway Medium"/>
                <a:cs typeface="Raleway Medium"/>
                <a:sym typeface="Raleway Medium"/>
              </a:rPr>
              <a:t>Pengusul</a:t>
            </a:r>
            <a:r>
              <a:rPr lang="en-US" sz="2000" dirty="0">
                <a:solidFill>
                  <a:srgbClr val="172F57"/>
                </a:solidFill>
                <a:latin typeface="Raleway Medium" pitchFamily="2" charset="0"/>
                <a:ea typeface="Raleway Medium"/>
                <a:cs typeface="Raleway Medium"/>
                <a:sym typeface="Raleway Medium"/>
              </a:rPr>
              <a:t>		:</a:t>
            </a:r>
          </a:p>
          <a:p>
            <a:pPr lvl="1" indent="-457200">
              <a:spcBef>
                <a:spcPts val="0"/>
              </a:spcBef>
              <a:buClr>
                <a:srgbClr val="172F57"/>
              </a:buClr>
              <a:buSzPts val="2400"/>
              <a:buFont typeface="+mj-lt"/>
              <a:buAutoNum type="alphaLcParenR"/>
            </a:pPr>
            <a:r>
              <a:rPr lang="en-US" sz="2000" dirty="0" err="1">
                <a:solidFill>
                  <a:srgbClr val="172F57"/>
                </a:solidFill>
                <a:latin typeface="Raleway Medium" pitchFamily="2" charset="0"/>
                <a:ea typeface="Raleway Medium"/>
                <a:cs typeface="Raleway Medium"/>
                <a:sym typeface="Raleway Medium"/>
              </a:rPr>
              <a:t>Ketua</a:t>
            </a:r>
            <a:r>
              <a:rPr lang="en-US" sz="2000" dirty="0">
                <a:solidFill>
                  <a:srgbClr val="172F57"/>
                </a:solidFill>
                <a:latin typeface="Raleway Medium" pitchFamily="2" charset="0"/>
                <a:ea typeface="Raleway Medium"/>
                <a:cs typeface="Raleway Medium"/>
                <a:sym typeface="Raleway Medium"/>
              </a:rPr>
              <a:t>		: </a:t>
            </a:r>
          </a:p>
          <a:p>
            <a:pPr lvl="1" indent="-457200">
              <a:spcBef>
                <a:spcPts val="0"/>
              </a:spcBef>
              <a:buClr>
                <a:srgbClr val="172F57"/>
              </a:buClr>
              <a:buSzPts val="2400"/>
              <a:buFont typeface="+mj-lt"/>
              <a:buAutoNum type="alphaLcParenR"/>
            </a:pPr>
            <a:r>
              <a:rPr lang="en-US" sz="2000" dirty="0" err="1">
                <a:solidFill>
                  <a:srgbClr val="172F57"/>
                </a:solidFill>
                <a:latin typeface="Raleway Medium" pitchFamily="2" charset="0"/>
                <a:ea typeface="Raleway Medium"/>
                <a:cs typeface="Raleway Medium"/>
                <a:sym typeface="Raleway Medium"/>
              </a:rPr>
              <a:t>Anggota</a:t>
            </a:r>
            <a:r>
              <a:rPr lang="en-US" sz="2000" dirty="0">
                <a:solidFill>
                  <a:srgbClr val="172F57"/>
                </a:solidFill>
                <a:latin typeface="Raleway Medium" pitchFamily="2" charset="0"/>
                <a:ea typeface="Raleway Medium"/>
                <a:cs typeface="Raleway Medium"/>
                <a:sym typeface="Raleway Medium"/>
              </a:rPr>
              <a:t>	:</a:t>
            </a:r>
          </a:p>
          <a:p>
            <a:pPr marL="1341438" lvl="2" indent="-447675">
              <a:spcBef>
                <a:spcPts val="0"/>
              </a:spcBef>
              <a:buClr>
                <a:srgbClr val="172F57"/>
              </a:buClr>
              <a:buSzPts val="2400"/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rgbClr val="172F57"/>
                </a:solidFill>
                <a:latin typeface="Raleway Medium" pitchFamily="2" charset="0"/>
                <a:ea typeface="Raleway Medium"/>
                <a:cs typeface="Raleway Medium"/>
                <a:sym typeface="Raleway Medium"/>
              </a:rPr>
              <a:t>Anggota</a:t>
            </a:r>
            <a:r>
              <a:rPr lang="en-US" dirty="0">
                <a:solidFill>
                  <a:srgbClr val="172F57"/>
                </a:solidFill>
                <a:latin typeface="Raleway Medium" pitchFamily="2" charset="0"/>
                <a:ea typeface="Raleway Medium"/>
                <a:cs typeface="Raleway Medium"/>
                <a:sym typeface="Raleway Medium"/>
              </a:rPr>
              <a:t> 1 </a:t>
            </a:r>
          </a:p>
          <a:p>
            <a:pPr marL="1341438" lvl="2" indent="-447675">
              <a:spcBef>
                <a:spcPts val="0"/>
              </a:spcBef>
              <a:buClr>
                <a:srgbClr val="172F57"/>
              </a:buClr>
              <a:buSzPts val="2400"/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rgbClr val="172F57"/>
                </a:solidFill>
                <a:latin typeface="Raleway Medium" pitchFamily="2" charset="0"/>
                <a:sym typeface="Raleway Medium"/>
              </a:rPr>
              <a:t>Anggota</a:t>
            </a:r>
            <a:r>
              <a:rPr lang="en-US" dirty="0">
                <a:solidFill>
                  <a:srgbClr val="172F57"/>
                </a:solidFill>
                <a:latin typeface="Raleway Medium" pitchFamily="2" charset="0"/>
                <a:sym typeface="Raleway Medium"/>
              </a:rPr>
              <a:t> 2 </a:t>
            </a:r>
          </a:p>
          <a:p>
            <a:pPr marL="1341438" lvl="2" indent="-447675">
              <a:spcBef>
                <a:spcPts val="0"/>
              </a:spcBef>
              <a:buClr>
                <a:srgbClr val="172F57"/>
              </a:buClr>
              <a:buSzPts val="2400"/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rgbClr val="172F57"/>
                </a:solidFill>
                <a:latin typeface="Raleway Medium" pitchFamily="2" charset="0"/>
                <a:sym typeface="Raleway Medium"/>
              </a:rPr>
              <a:t>Anggota</a:t>
            </a:r>
            <a:r>
              <a:rPr lang="en-US" dirty="0">
                <a:solidFill>
                  <a:srgbClr val="172F57"/>
                </a:solidFill>
                <a:latin typeface="Raleway Medium" pitchFamily="2" charset="0"/>
                <a:sym typeface="Raleway Medium"/>
              </a:rPr>
              <a:t> 3</a:t>
            </a:r>
            <a:endParaRPr lang="en-US" dirty="0">
              <a:solidFill>
                <a:srgbClr val="172F57"/>
              </a:solidFill>
              <a:latin typeface="Raleway Medium" pitchFamily="2" charset="0"/>
              <a:ea typeface="Raleway Medium"/>
              <a:cs typeface="Raleway Medium"/>
              <a:sym typeface="Raleway Medium"/>
            </a:endParaRPr>
          </a:p>
          <a:p>
            <a:pPr marL="1341438" lvl="2" indent="-447675">
              <a:spcBef>
                <a:spcPts val="0"/>
              </a:spcBef>
              <a:buClr>
                <a:srgbClr val="172F57"/>
              </a:buClr>
              <a:buSzPts val="2400"/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rgbClr val="172F57"/>
                </a:solidFill>
                <a:latin typeface="Raleway Medium" pitchFamily="2" charset="0"/>
                <a:sym typeface="Raleway Medium"/>
              </a:rPr>
              <a:t>Dst</a:t>
            </a:r>
            <a:endParaRPr lang="en-US" dirty="0">
              <a:solidFill>
                <a:srgbClr val="172F57"/>
              </a:solidFill>
              <a:latin typeface="Raleway Medium" pitchFamily="2" charset="0"/>
              <a:ea typeface="Raleway Medium"/>
              <a:cs typeface="Raleway Medium"/>
              <a:sym typeface="Raleway Medium"/>
            </a:endParaRPr>
          </a:p>
          <a:p>
            <a:pPr lvl="1" indent="-457200">
              <a:spcBef>
                <a:spcPts val="0"/>
              </a:spcBef>
              <a:buClr>
                <a:srgbClr val="172F57"/>
              </a:buClr>
              <a:buSzPts val="2400"/>
              <a:buFont typeface="+mj-lt"/>
              <a:buAutoNum type="alphaLcParenR"/>
            </a:pPr>
            <a:r>
              <a:rPr lang="en-US" sz="2000" dirty="0">
                <a:solidFill>
                  <a:srgbClr val="172F57"/>
                </a:solidFill>
                <a:latin typeface="Raleway Medium" pitchFamily="2" charset="0"/>
                <a:ea typeface="Raleway Medium"/>
                <a:cs typeface="Raleway Medium"/>
                <a:sym typeface="Raleway Medium"/>
              </a:rPr>
              <a:t>Mitra		: </a:t>
            </a:r>
          </a:p>
          <a:p>
            <a:pPr lvl="2" indent="-457200">
              <a:spcBef>
                <a:spcPts val="0"/>
              </a:spcBef>
              <a:buClr>
                <a:srgbClr val="172F57"/>
              </a:buClr>
              <a:buSzPts val="2400"/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172F57"/>
                </a:solidFill>
                <a:latin typeface="Raleway Medium" pitchFamily="2" charset="0"/>
                <a:ea typeface="Raleway Medium"/>
                <a:cs typeface="Raleway Medium"/>
                <a:sym typeface="Raleway Medium"/>
              </a:rPr>
              <a:t>Mitra 1 </a:t>
            </a:r>
          </a:p>
          <a:p>
            <a:pPr lvl="2" indent="-457200">
              <a:spcBef>
                <a:spcPts val="0"/>
              </a:spcBef>
              <a:buClr>
                <a:srgbClr val="172F57"/>
              </a:buClr>
              <a:buSzPts val="2400"/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172F57"/>
                </a:solidFill>
                <a:latin typeface="Raleway Medium" pitchFamily="2" charset="0"/>
                <a:sym typeface="Raleway Medium"/>
              </a:rPr>
              <a:t>Mitra 2 </a:t>
            </a:r>
          </a:p>
          <a:p>
            <a:pPr lvl="2" indent="-457200">
              <a:spcBef>
                <a:spcPts val="0"/>
              </a:spcBef>
              <a:buClr>
                <a:srgbClr val="172F57"/>
              </a:buClr>
              <a:buSzPts val="2400"/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rgbClr val="172F57"/>
                </a:solidFill>
                <a:latin typeface="Raleway Medium" pitchFamily="2" charset="0"/>
                <a:sym typeface="Raleway Medium"/>
              </a:rPr>
              <a:t>Dst</a:t>
            </a:r>
            <a:endParaRPr lang="en-US" dirty="0">
              <a:solidFill>
                <a:srgbClr val="172F57"/>
              </a:solidFill>
              <a:latin typeface="Raleway Medium" pitchFamily="2" charset="0"/>
              <a:sym typeface="Raleway Medium"/>
            </a:endParaRPr>
          </a:p>
          <a:p>
            <a:pPr lvl="1" indent="-457200">
              <a:spcBef>
                <a:spcPts val="0"/>
              </a:spcBef>
              <a:buClr>
                <a:srgbClr val="172F57"/>
              </a:buClr>
              <a:buSzPts val="2400"/>
              <a:buFont typeface="+mj-lt"/>
              <a:buAutoNum type="alphaLcParenR"/>
            </a:pPr>
            <a:endParaRPr lang="en-US" sz="2000" dirty="0">
              <a:solidFill>
                <a:srgbClr val="172F57"/>
              </a:solidFill>
              <a:latin typeface="Raleway Medium" pitchFamily="2" charset="0"/>
              <a:ea typeface="Raleway Medium"/>
              <a:cs typeface="Raleway Medium"/>
              <a:sym typeface="Raleway Medium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Google Shape;100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3"/>
          <p:cNvSpPr txBox="1">
            <a:spLocks noGrp="1"/>
          </p:cNvSpPr>
          <p:nvPr>
            <p:ph type="title"/>
          </p:nvPr>
        </p:nvSpPr>
        <p:spPr>
          <a:xfrm>
            <a:off x="1074420" y="0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72F57"/>
              </a:buClr>
              <a:buSzPts val="4400"/>
              <a:buFont typeface="Raleway Black"/>
              <a:buNone/>
            </a:pPr>
            <a:r>
              <a:rPr lang="en-US" sz="3600" dirty="0" err="1">
                <a:solidFill>
                  <a:srgbClr val="172F57"/>
                </a:solidFill>
                <a:latin typeface="Raleway Black"/>
                <a:ea typeface="Raleway Black"/>
                <a:cs typeface="Raleway Black"/>
                <a:sym typeface="Raleway Black"/>
              </a:rPr>
              <a:t>Identitas</a:t>
            </a:r>
            <a:r>
              <a:rPr lang="en-US" sz="3600" dirty="0">
                <a:solidFill>
                  <a:srgbClr val="172F57"/>
                </a:solidFill>
                <a:latin typeface="Raleway Black"/>
                <a:ea typeface="Raleway Black"/>
                <a:cs typeface="Raleway Black"/>
                <a:sym typeface="Raleway Black"/>
              </a:rPr>
              <a:t> Usulan</a:t>
            </a:r>
            <a:endParaRPr sz="3600" dirty="0">
              <a:solidFill>
                <a:srgbClr val="172F57"/>
              </a:solidFill>
              <a:latin typeface="Raleway Black"/>
              <a:ea typeface="Raleway Black"/>
              <a:cs typeface="Raleway Black"/>
              <a:sym typeface="Raleway Black"/>
            </a:endParaRPr>
          </a:p>
        </p:txBody>
      </p:sp>
      <p:sp>
        <p:nvSpPr>
          <p:cNvPr id="102" name="Google Shape;102;p3"/>
          <p:cNvSpPr txBox="1">
            <a:spLocks noGrp="1"/>
          </p:cNvSpPr>
          <p:nvPr>
            <p:ph type="body" idx="1"/>
          </p:nvPr>
        </p:nvSpPr>
        <p:spPr>
          <a:xfrm>
            <a:off x="1074420" y="1253331"/>
            <a:ext cx="9046906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>
              <a:spcBef>
                <a:spcPts val="0"/>
              </a:spcBef>
              <a:buClr>
                <a:srgbClr val="172F57"/>
              </a:buClr>
              <a:buSzPts val="2400"/>
            </a:pPr>
            <a:r>
              <a:rPr lang="en-US" sz="2400" dirty="0" err="1">
                <a:solidFill>
                  <a:srgbClr val="172F57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Permasalahan</a:t>
            </a:r>
            <a:endParaRPr lang="en-US" sz="2400" dirty="0">
              <a:solidFill>
                <a:srgbClr val="172F57"/>
              </a:solidFill>
              <a:latin typeface="Raleway Medium"/>
              <a:ea typeface="Raleway Medium"/>
              <a:cs typeface="Raleway Medium"/>
              <a:sym typeface="Raleway Medium"/>
            </a:endParaRPr>
          </a:p>
          <a:p>
            <a:pPr marL="800100" lvl="1">
              <a:spcBef>
                <a:spcPts val="0"/>
              </a:spcBef>
              <a:buClr>
                <a:srgbClr val="172F57"/>
              </a:buClr>
              <a:buSzPts val="2400"/>
            </a:pPr>
            <a:r>
              <a:rPr lang="en-US" sz="2000" dirty="0" err="1">
                <a:solidFill>
                  <a:srgbClr val="172F57"/>
                </a:solidFill>
                <a:highlight>
                  <a:srgbClr val="FFFF00"/>
                </a:highlight>
                <a:latin typeface="Raleway Medium"/>
                <a:ea typeface="Raleway Medium"/>
                <a:cs typeface="Raleway Medium"/>
                <a:sym typeface="Raleway Medium"/>
              </a:rPr>
              <a:t>Permasalah</a:t>
            </a:r>
            <a:r>
              <a:rPr lang="en-US" sz="2000" dirty="0">
                <a:solidFill>
                  <a:srgbClr val="172F57"/>
                </a:solidFill>
                <a:highlight>
                  <a:srgbClr val="FFFF00"/>
                </a:highlight>
                <a:latin typeface="Raleway Medium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2000" dirty="0" err="1">
                <a:solidFill>
                  <a:srgbClr val="172F57"/>
                </a:solidFill>
                <a:highlight>
                  <a:srgbClr val="FFFF00"/>
                </a:highlight>
                <a:latin typeface="Raleway Medium"/>
                <a:ea typeface="Raleway Medium"/>
                <a:cs typeface="Raleway Medium"/>
                <a:sym typeface="Raleway Medium"/>
              </a:rPr>
              <a:t>penelitian</a:t>
            </a:r>
            <a:endParaRPr lang="en-US" sz="2000" dirty="0">
              <a:solidFill>
                <a:srgbClr val="172F57"/>
              </a:solidFill>
              <a:highlight>
                <a:srgbClr val="FFFF00"/>
              </a:highlight>
              <a:latin typeface="Raleway Medium"/>
              <a:ea typeface="Raleway Medium"/>
              <a:cs typeface="Raleway Medium"/>
              <a:sym typeface="Raleway Medium"/>
            </a:endParaRPr>
          </a:p>
          <a:p>
            <a:pPr marL="457200" lvl="1" indent="0">
              <a:spcBef>
                <a:spcPts val="0"/>
              </a:spcBef>
              <a:buClr>
                <a:srgbClr val="172F57"/>
              </a:buClr>
              <a:buSzPts val="2400"/>
              <a:buNone/>
            </a:pPr>
            <a:endParaRPr lang="en-US" sz="2000" dirty="0">
              <a:solidFill>
                <a:srgbClr val="172F57"/>
              </a:solidFill>
              <a:latin typeface="Raleway Medium"/>
              <a:ea typeface="Raleway Medium"/>
              <a:cs typeface="Raleway Medium"/>
              <a:sym typeface="Raleway Medium"/>
            </a:endParaRPr>
          </a:p>
          <a:p>
            <a:pPr marL="342900">
              <a:spcBef>
                <a:spcPts val="0"/>
              </a:spcBef>
              <a:buClr>
                <a:srgbClr val="172F57"/>
              </a:buClr>
              <a:buSzPts val="2400"/>
            </a:pPr>
            <a:r>
              <a:rPr lang="en-US" dirty="0">
                <a:solidFill>
                  <a:srgbClr val="172F57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Solusi </a:t>
            </a:r>
            <a:r>
              <a:rPr lang="en-US" dirty="0" err="1">
                <a:solidFill>
                  <a:srgbClr val="172F57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Terhadap</a:t>
            </a:r>
            <a:r>
              <a:rPr lang="en-US" dirty="0">
                <a:solidFill>
                  <a:srgbClr val="172F57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 </a:t>
            </a:r>
            <a:r>
              <a:rPr lang="en-US" dirty="0" err="1">
                <a:solidFill>
                  <a:srgbClr val="172F57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permasalahan</a:t>
            </a:r>
            <a:endParaRPr lang="en-US" dirty="0">
              <a:solidFill>
                <a:srgbClr val="172F57"/>
              </a:solidFill>
              <a:latin typeface="Raleway Medium"/>
              <a:ea typeface="Raleway Medium"/>
              <a:cs typeface="Raleway Medium"/>
              <a:sym typeface="Raleway Medium"/>
            </a:endParaRPr>
          </a:p>
          <a:p>
            <a:pPr marL="800100" lvl="1">
              <a:spcBef>
                <a:spcPts val="0"/>
              </a:spcBef>
              <a:buClr>
                <a:srgbClr val="172F57"/>
              </a:buClr>
              <a:buSzPts val="2400"/>
            </a:pPr>
            <a:r>
              <a:rPr lang="en-US" sz="2000" dirty="0">
                <a:solidFill>
                  <a:srgbClr val="172F57"/>
                </a:solidFill>
                <a:highlight>
                  <a:srgbClr val="FFFF00"/>
                </a:highlight>
                <a:latin typeface="Raleway Medium"/>
                <a:sym typeface="Raleway Medium"/>
              </a:rPr>
              <a:t>Solusi yang </a:t>
            </a:r>
            <a:r>
              <a:rPr lang="en-US" sz="2000" dirty="0" err="1">
                <a:solidFill>
                  <a:srgbClr val="172F57"/>
                </a:solidFill>
                <a:highlight>
                  <a:srgbClr val="FFFF00"/>
                </a:highlight>
                <a:latin typeface="Raleway Medium"/>
                <a:sym typeface="Raleway Medium"/>
              </a:rPr>
              <a:t>diajukan</a:t>
            </a:r>
            <a:endParaRPr lang="en-US" sz="2000" dirty="0">
              <a:solidFill>
                <a:srgbClr val="172F57"/>
              </a:solidFill>
              <a:highlight>
                <a:srgbClr val="FFFF00"/>
              </a:highlight>
              <a:latin typeface="Raleway Medium"/>
              <a:sym typeface="Raleway Medium"/>
            </a:endParaRPr>
          </a:p>
          <a:p>
            <a:pPr marL="457200" lvl="1" indent="0">
              <a:spcBef>
                <a:spcPts val="0"/>
              </a:spcBef>
              <a:buClr>
                <a:srgbClr val="172F57"/>
              </a:buClr>
              <a:buSzPts val="2400"/>
              <a:buNone/>
            </a:pPr>
            <a:endParaRPr lang="en-US" sz="2000" dirty="0">
              <a:solidFill>
                <a:srgbClr val="172F57"/>
              </a:solidFill>
              <a:latin typeface="Raleway Medium"/>
              <a:sym typeface="Raleway Medium"/>
            </a:endParaRPr>
          </a:p>
          <a:p>
            <a:pPr marL="342900">
              <a:spcBef>
                <a:spcPts val="0"/>
              </a:spcBef>
              <a:buClr>
                <a:srgbClr val="172F57"/>
              </a:buClr>
              <a:buSzPts val="2400"/>
            </a:pPr>
            <a:r>
              <a:rPr lang="en-US" sz="2400" dirty="0">
                <a:solidFill>
                  <a:srgbClr val="172F57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Dana </a:t>
            </a:r>
            <a:r>
              <a:rPr lang="en-US" sz="2400" dirty="0" err="1">
                <a:solidFill>
                  <a:srgbClr val="172F57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disetujui</a:t>
            </a:r>
            <a:r>
              <a:rPr lang="en-US" sz="2400" dirty="0">
                <a:solidFill>
                  <a:srgbClr val="172F57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:</a:t>
            </a:r>
          </a:p>
          <a:p>
            <a:pPr marL="803275" indent="-447675">
              <a:spcBef>
                <a:spcPts val="0"/>
              </a:spcBef>
              <a:buClr>
                <a:srgbClr val="172F57"/>
              </a:buClr>
              <a:buSzPts val="2400"/>
            </a:pPr>
            <a:r>
              <a:rPr lang="en-US" sz="2000" dirty="0">
                <a:solidFill>
                  <a:srgbClr val="172F57"/>
                </a:solidFill>
                <a:highlight>
                  <a:srgbClr val="FFFF00"/>
                </a:highlight>
                <a:latin typeface="Raleway Medium"/>
                <a:ea typeface="Raleway Medium"/>
                <a:cs typeface="Raleway Medium"/>
                <a:sym typeface="Raleway Medium"/>
              </a:rPr>
              <a:t>Dari ITS </a:t>
            </a:r>
            <a:r>
              <a:rPr lang="en-US" sz="2000" dirty="0">
                <a:solidFill>
                  <a:srgbClr val="172F57"/>
                </a:solidFill>
                <a:highlight>
                  <a:srgbClr val="FFFF00"/>
                </a:highlight>
                <a:latin typeface="Raleway Medium"/>
                <a:ea typeface="Raleway Medium"/>
                <a:cs typeface="Raleway Medium"/>
                <a:sym typeface="Wingdings" panose="05000000000000000000" pitchFamily="2" charset="2"/>
              </a:rPr>
              <a:t> Rp ………</a:t>
            </a:r>
            <a:endParaRPr lang="en-US" sz="2000" dirty="0">
              <a:solidFill>
                <a:srgbClr val="172F57"/>
              </a:solidFill>
              <a:highlight>
                <a:srgbClr val="FFFF00"/>
              </a:highlight>
              <a:latin typeface="Raleway Medium"/>
              <a:ea typeface="Raleway Medium"/>
              <a:cs typeface="Raleway Medium"/>
              <a:sym typeface="Raleway Medium"/>
            </a:endParaRPr>
          </a:p>
          <a:p>
            <a:pPr marL="803275" indent="-447675">
              <a:spcBef>
                <a:spcPts val="0"/>
              </a:spcBef>
              <a:buClr>
                <a:srgbClr val="172F57"/>
              </a:buClr>
              <a:buSzPts val="2400"/>
            </a:pPr>
            <a:r>
              <a:rPr lang="en-US" sz="2000" dirty="0">
                <a:solidFill>
                  <a:srgbClr val="172F57"/>
                </a:solidFill>
                <a:highlight>
                  <a:srgbClr val="FFFF00"/>
                </a:highlight>
                <a:latin typeface="Raleway Medium"/>
                <a:ea typeface="Raleway Medium"/>
                <a:cs typeface="Raleway Medium"/>
                <a:sym typeface="Raleway Medium"/>
              </a:rPr>
              <a:t>Dari Mitra </a:t>
            </a:r>
            <a:r>
              <a:rPr lang="en-US" sz="2000" dirty="0">
                <a:solidFill>
                  <a:srgbClr val="172F57"/>
                </a:solidFill>
                <a:highlight>
                  <a:srgbClr val="FFFF00"/>
                </a:highlight>
                <a:latin typeface="Raleway Medium"/>
                <a:ea typeface="Raleway Medium"/>
                <a:cs typeface="Raleway Medium"/>
                <a:sym typeface="Wingdings" panose="05000000000000000000" pitchFamily="2" charset="2"/>
              </a:rPr>
              <a:t></a:t>
            </a:r>
            <a:r>
              <a:rPr lang="en-US" sz="2000" dirty="0">
                <a:solidFill>
                  <a:srgbClr val="172F57"/>
                </a:solidFill>
                <a:highlight>
                  <a:srgbClr val="FFFF00"/>
                </a:highlight>
                <a:latin typeface="Raleway Medium"/>
                <a:ea typeface="Raleway Medium"/>
                <a:cs typeface="Raleway Medium"/>
                <a:sym typeface="Raleway Medium"/>
              </a:rPr>
              <a:t> In Cash / In Kind </a:t>
            </a:r>
            <a:r>
              <a:rPr lang="en-US" sz="2000" dirty="0" err="1">
                <a:solidFill>
                  <a:srgbClr val="172F57"/>
                </a:solidFill>
                <a:highlight>
                  <a:srgbClr val="FFFF00"/>
                </a:highlight>
                <a:latin typeface="Raleway Medium"/>
                <a:ea typeface="Raleway Medium"/>
                <a:cs typeface="Raleway Medium"/>
                <a:sym typeface="Raleway Medium"/>
              </a:rPr>
              <a:t>berupa</a:t>
            </a:r>
            <a:r>
              <a:rPr lang="en-US" sz="2000" dirty="0">
                <a:solidFill>
                  <a:srgbClr val="172F57"/>
                </a:solidFill>
                <a:highlight>
                  <a:srgbClr val="FFFF00"/>
                </a:highlight>
                <a:latin typeface="Raleway Medium"/>
                <a:ea typeface="Raleway Medium"/>
                <a:cs typeface="Raleway Medium"/>
                <a:sym typeface="Raleway Medium"/>
              </a:rPr>
              <a:t> …….. (</a:t>
            </a:r>
            <a:r>
              <a:rPr lang="en-US" sz="2000" dirty="0" err="1">
                <a:solidFill>
                  <a:srgbClr val="172F57"/>
                </a:solidFill>
                <a:highlight>
                  <a:srgbClr val="FFFF00"/>
                </a:highlight>
                <a:latin typeface="Raleway Medium"/>
                <a:ea typeface="Raleway Medium"/>
                <a:cs typeface="Raleway Medium"/>
                <a:sym typeface="Raleway Medium"/>
              </a:rPr>
              <a:t>Sebutkan</a:t>
            </a:r>
            <a:r>
              <a:rPr lang="en-US" sz="2000" dirty="0">
                <a:solidFill>
                  <a:srgbClr val="172F57"/>
                </a:solidFill>
                <a:highlight>
                  <a:srgbClr val="FFFF00"/>
                </a:highlight>
                <a:latin typeface="Raleway Medium"/>
                <a:ea typeface="Raleway Medium"/>
                <a:cs typeface="Raleway Medium"/>
                <a:sym typeface="Raleway Medium"/>
              </a:rPr>
              <a:t>)</a:t>
            </a:r>
            <a:endParaRPr sz="2000" dirty="0">
              <a:solidFill>
                <a:srgbClr val="172F57"/>
              </a:solidFill>
              <a:highlight>
                <a:srgbClr val="FFFF00"/>
              </a:highlight>
              <a:latin typeface="Raleway Medium"/>
              <a:ea typeface="Raleway Medium"/>
              <a:cs typeface="Raleway Medium"/>
              <a:sym typeface="Raleway Medium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Google Shape;107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3" y="0"/>
            <a:ext cx="12190353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4"/>
          <p:cNvSpPr txBox="1">
            <a:spLocks noGrp="1"/>
          </p:cNvSpPr>
          <p:nvPr>
            <p:ph type="title"/>
          </p:nvPr>
        </p:nvSpPr>
        <p:spPr>
          <a:xfrm>
            <a:off x="739140" y="0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72F57"/>
              </a:buClr>
              <a:buSzPts val="4400"/>
              <a:buFont typeface="Raleway Black"/>
              <a:buNone/>
            </a:pPr>
            <a:r>
              <a:rPr lang="en-US" sz="3600" dirty="0" err="1">
                <a:solidFill>
                  <a:srgbClr val="172F57"/>
                </a:solidFill>
                <a:latin typeface="Raleway Black"/>
                <a:ea typeface="Raleway Black"/>
                <a:cs typeface="Raleway Black"/>
                <a:sym typeface="Raleway Black"/>
              </a:rPr>
              <a:t>Progres</a:t>
            </a:r>
            <a:r>
              <a:rPr lang="en-US" sz="3600" dirty="0">
                <a:solidFill>
                  <a:srgbClr val="172F57"/>
                </a:solidFill>
                <a:latin typeface="Raleway Black"/>
                <a:ea typeface="Raleway Black"/>
                <a:cs typeface="Raleway Black"/>
                <a:sym typeface="Raleway Black"/>
              </a:rPr>
              <a:t> </a:t>
            </a:r>
            <a:r>
              <a:rPr lang="en-US" sz="3600" dirty="0" err="1">
                <a:solidFill>
                  <a:srgbClr val="172F57"/>
                </a:solidFill>
                <a:latin typeface="Raleway Black"/>
                <a:ea typeface="Raleway Black"/>
                <a:cs typeface="Raleway Black"/>
                <a:sym typeface="Raleway Black"/>
              </a:rPr>
              <a:t>Kegiatan</a:t>
            </a:r>
            <a:endParaRPr sz="3600" dirty="0">
              <a:solidFill>
                <a:srgbClr val="172F57"/>
              </a:solidFill>
              <a:latin typeface="Raleway Black"/>
              <a:ea typeface="Raleway Black"/>
              <a:cs typeface="Raleway Black"/>
              <a:sym typeface="Raleway Black"/>
            </a:endParaRPr>
          </a:p>
        </p:txBody>
      </p:sp>
      <p:sp>
        <p:nvSpPr>
          <p:cNvPr id="109" name="Google Shape;109;p4"/>
          <p:cNvSpPr txBox="1">
            <a:spLocks noGrp="1"/>
          </p:cNvSpPr>
          <p:nvPr>
            <p:ph type="body" idx="1"/>
          </p:nvPr>
        </p:nvSpPr>
        <p:spPr>
          <a:xfrm>
            <a:off x="937260" y="1214119"/>
            <a:ext cx="9677400" cy="47316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72F57"/>
              </a:buClr>
              <a:buSzPts val="2400"/>
              <a:buChar char="•"/>
            </a:pPr>
            <a:r>
              <a:rPr lang="en-US" sz="2400" dirty="0" err="1">
                <a:solidFill>
                  <a:srgbClr val="172F57"/>
                </a:solidFill>
                <a:highlight>
                  <a:srgbClr val="FFFF00"/>
                </a:highlight>
                <a:latin typeface="Raleway Medium"/>
                <a:ea typeface="Raleway Medium"/>
                <a:cs typeface="Raleway Medium"/>
                <a:sym typeface="Raleway Medium"/>
              </a:rPr>
              <a:t>Jelaskan</a:t>
            </a:r>
            <a:r>
              <a:rPr lang="en-US" sz="2400" dirty="0">
                <a:solidFill>
                  <a:srgbClr val="172F57"/>
                </a:solidFill>
                <a:highlight>
                  <a:srgbClr val="FFFF00"/>
                </a:highlight>
                <a:latin typeface="Raleway Medium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2400" dirty="0" err="1">
                <a:solidFill>
                  <a:srgbClr val="172F57"/>
                </a:solidFill>
                <a:highlight>
                  <a:srgbClr val="FFFF00"/>
                </a:highlight>
                <a:latin typeface="Raleway Medium"/>
                <a:ea typeface="Raleway Medium"/>
                <a:cs typeface="Raleway Medium"/>
                <a:sym typeface="Raleway Medium"/>
              </a:rPr>
              <a:t>kemajuan</a:t>
            </a:r>
            <a:r>
              <a:rPr lang="en-US" sz="2400" dirty="0">
                <a:solidFill>
                  <a:srgbClr val="172F57"/>
                </a:solidFill>
                <a:highlight>
                  <a:srgbClr val="FFFF00"/>
                </a:highlight>
                <a:latin typeface="Raleway Medium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2400" dirty="0" err="1">
                <a:solidFill>
                  <a:srgbClr val="172F57"/>
                </a:solidFill>
                <a:highlight>
                  <a:srgbClr val="FFFF00"/>
                </a:highlight>
                <a:latin typeface="Raleway Medium"/>
                <a:ea typeface="Raleway Medium"/>
                <a:cs typeface="Raleway Medium"/>
                <a:sym typeface="Raleway Medium"/>
              </a:rPr>
              <a:t>kegiatan</a:t>
            </a:r>
            <a:endParaRPr lang="en-ID" sz="2200" dirty="0">
              <a:solidFill>
                <a:srgbClr val="172F57"/>
              </a:solidFill>
              <a:highlight>
                <a:srgbClr val="FFFF00"/>
              </a:highlight>
              <a:latin typeface="Times New Roman" panose="02020603050405020304" pitchFamily="18" charset="0"/>
              <a:ea typeface="Raleway Medium"/>
              <a:cs typeface="Raleway Medium"/>
              <a:sym typeface="Raleway Medium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>
          <a:extLst>
            <a:ext uri="{FF2B5EF4-FFF2-40B4-BE49-F238E27FC236}">
              <a16:creationId xmlns:a16="http://schemas.microsoft.com/office/drawing/2014/main" id="{02E51C31-0D43-EAE8-42B1-2108AACBF1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14;p5">
            <a:extLst>
              <a:ext uri="{FF2B5EF4-FFF2-40B4-BE49-F238E27FC236}">
                <a16:creationId xmlns:a16="http://schemas.microsoft.com/office/drawing/2014/main" id="{7D8E9E10-2B9C-FB8A-2F7E-55ED08ACD5DC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47" y="0"/>
            <a:ext cx="12190353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5">
            <a:extLst>
              <a:ext uri="{FF2B5EF4-FFF2-40B4-BE49-F238E27FC236}">
                <a16:creationId xmlns:a16="http://schemas.microsoft.com/office/drawing/2014/main" id="{54F80E45-CD4A-A531-F9ED-D7A5B25B330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17220" y="0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72F57"/>
              </a:buClr>
              <a:buSzPts val="4400"/>
              <a:buFont typeface="Raleway Black"/>
              <a:buNone/>
            </a:pPr>
            <a:r>
              <a:rPr lang="en-US" sz="3600" dirty="0" err="1">
                <a:solidFill>
                  <a:srgbClr val="172F57"/>
                </a:solidFill>
                <a:latin typeface="Raleway Black"/>
                <a:ea typeface="Raleway Black"/>
                <a:cs typeface="Raleway Black"/>
                <a:sym typeface="Raleway Black"/>
              </a:rPr>
              <a:t>Capaian</a:t>
            </a:r>
            <a:r>
              <a:rPr lang="en-US" sz="3600" dirty="0">
                <a:solidFill>
                  <a:srgbClr val="172F57"/>
                </a:solidFill>
                <a:latin typeface="Raleway Black"/>
                <a:ea typeface="Raleway Black"/>
                <a:cs typeface="Raleway Black"/>
                <a:sym typeface="Raleway Black"/>
              </a:rPr>
              <a:t> </a:t>
            </a:r>
            <a:r>
              <a:rPr lang="en-US" sz="3600" dirty="0" err="1">
                <a:solidFill>
                  <a:srgbClr val="172F57"/>
                </a:solidFill>
                <a:latin typeface="Raleway Black"/>
                <a:ea typeface="Raleway Black"/>
                <a:cs typeface="Raleway Black"/>
                <a:sym typeface="Raleway Black"/>
              </a:rPr>
              <a:t>Luaran</a:t>
            </a:r>
            <a:r>
              <a:rPr lang="en-US" sz="3600" dirty="0">
                <a:solidFill>
                  <a:srgbClr val="172F57"/>
                </a:solidFill>
                <a:latin typeface="Raleway Black"/>
                <a:ea typeface="Raleway Black"/>
                <a:cs typeface="Raleway Black"/>
                <a:sym typeface="Raleway Black"/>
              </a:rPr>
              <a:t> Wajib : </a:t>
            </a:r>
            <a:r>
              <a:rPr lang="en-US" sz="3600" dirty="0" err="1">
                <a:solidFill>
                  <a:srgbClr val="172F57"/>
                </a:solidFill>
                <a:latin typeface="Raleway Black"/>
                <a:ea typeface="Raleway Black"/>
                <a:cs typeface="Raleway Black"/>
                <a:sym typeface="Raleway Black"/>
              </a:rPr>
              <a:t>Publikasi</a:t>
            </a:r>
            <a:endParaRPr sz="3600" dirty="0">
              <a:solidFill>
                <a:srgbClr val="172F57"/>
              </a:solidFill>
              <a:latin typeface="Raleway Black"/>
              <a:ea typeface="Raleway Black"/>
              <a:cs typeface="Raleway Black"/>
              <a:sym typeface="Raleway Black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4824C50D-D8A5-3CE2-813D-F6A3D28BDD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7457322"/>
              </p:ext>
            </p:extLst>
          </p:nvPr>
        </p:nvGraphicFramePr>
        <p:xfrm>
          <a:off x="604520" y="1051559"/>
          <a:ext cx="11457214" cy="3230337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469900">
                  <a:extLst>
                    <a:ext uri="{9D8B030D-6E8A-4147-A177-3AD203B41FA5}">
                      <a16:colId xmlns:a16="http://schemas.microsoft.com/office/drawing/2014/main" val="492006796"/>
                    </a:ext>
                  </a:extLst>
                </a:gridCol>
                <a:gridCol w="1771032">
                  <a:extLst>
                    <a:ext uri="{9D8B030D-6E8A-4147-A177-3AD203B41FA5}">
                      <a16:colId xmlns:a16="http://schemas.microsoft.com/office/drawing/2014/main" val="538768305"/>
                    </a:ext>
                  </a:extLst>
                </a:gridCol>
                <a:gridCol w="1705685">
                  <a:extLst>
                    <a:ext uri="{9D8B030D-6E8A-4147-A177-3AD203B41FA5}">
                      <a16:colId xmlns:a16="http://schemas.microsoft.com/office/drawing/2014/main" val="156780384"/>
                    </a:ext>
                  </a:extLst>
                </a:gridCol>
                <a:gridCol w="1439172">
                  <a:extLst>
                    <a:ext uri="{9D8B030D-6E8A-4147-A177-3AD203B41FA5}">
                      <a16:colId xmlns:a16="http://schemas.microsoft.com/office/drawing/2014/main" val="1839951686"/>
                    </a:ext>
                  </a:extLst>
                </a:gridCol>
                <a:gridCol w="1749071">
                  <a:extLst>
                    <a:ext uri="{9D8B030D-6E8A-4147-A177-3AD203B41FA5}">
                      <a16:colId xmlns:a16="http://schemas.microsoft.com/office/drawing/2014/main" val="3428675095"/>
                    </a:ext>
                  </a:extLst>
                </a:gridCol>
                <a:gridCol w="2790538">
                  <a:extLst>
                    <a:ext uri="{9D8B030D-6E8A-4147-A177-3AD203B41FA5}">
                      <a16:colId xmlns:a16="http://schemas.microsoft.com/office/drawing/2014/main" val="2624148454"/>
                    </a:ext>
                  </a:extLst>
                </a:gridCol>
                <a:gridCol w="1531816">
                  <a:extLst>
                    <a:ext uri="{9D8B030D-6E8A-4147-A177-3AD203B41FA5}">
                      <a16:colId xmlns:a16="http://schemas.microsoft.com/office/drawing/2014/main" val="66612179"/>
                    </a:ext>
                  </a:extLst>
                </a:gridCol>
              </a:tblGrid>
              <a:tr h="761819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Judul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Nama </a:t>
                      </a:r>
                      <a:r>
                        <a:rPr lang="en-US" dirty="0" err="1"/>
                        <a:t>Jurnal</a:t>
                      </a:r>
                      <a:r>
                        <a:rPr lang="en-US" dirty="0"/>
                        <a:t> Internasional </a:t>
                      </a:r>
                      <a:r>
                        <a:rPr lang="en-US" dirty="0" err="1"/>
                        <a:t>Terindeks</a:t>
                      </a:r>
                      <a:r>
                        <a:rPr lang="en-US" dirty="0"/>
                        <a:t> Scopus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Quartile </a:t>
                      </a:r>
                      <a:r>
                        <a:rPr lang="en-US" dirty="0" err="1"/>
                        <a:t>Jurnal</a:t>
                      </a:r>
                      <a:r>
                        <a:rPr lang="en-US" dirty="0"/>
                        <a:t> Internasional </a:t>
                      </a:r>
                      <a:r>
                        <a:rPr lang="en-US" dirty="0" err="1"/>
                        <a:t>Terindeks</a:t>
                      </a:r>
                      <a:r>
                        <a:rPr lang="en-US" dirty="0"/>
                        <a:t> Scopus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PT / </a:t>
                      </a:r>
                      <a:r>
                        <a:rPr lang="en-US" dirty="0" err="1"/>
                        <a:t>Instansi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Penanggungjawab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Status</a:t>
                      </a:r>
                    </a:p>
                    <a:p>
                      <a:pPr algn="ctr"/>
                      <a:r>
                        <a:rPr lang="en-ID" dirty="0"/>
                        <a:t>(</a:t>
                      </a:r>
                      <a:r>
                        <a:rPr lang="en-ID" i="1" dirty="0"/>
                        <a:t>Draft, Manuscript, Submitted, Under Review, Accepted, Publish</a:t>
                      </a:r>
                      <a:r>
                        <a:rPr lang="en-ID" dirty="0"/>
                        <a:t>)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Link </a:t>
                      </a:r>
                      <a:r>
                        <a:rPr lang="en-US" dirty="0" err="1"/>
                        <a:t>Jurnal</a:t>
                      </a:r>
                      <a:r>
                        <a:rPr lang="en-US" dirty="0"/>
                        <a:t>/Artikel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2858971"/>
                  </a:ext>
                </a:extLst>
              </a:tr>
              <a:tr h="761819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ITS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8702256"/>
                  </a:ext>
                </a:extLst>
              </a:tr>
              <a:tr h="761819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en-US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Mitra (</a:t>
                      </a:r>
                      <a:r>
                        <a:rPr lang="en-US" dirty="0" err="1"/>
                        <a:t>sebutkan</a:t>
                      </a:r>
                      <a:r>
                        <a:rPr lang="en-US" dirty="0"/>
                        <a:t> nama </a:t>
                      </a:r>
                      <a:r>
                        <a:rPr lang="en-US" dirty="0" err="1"/>
                        <a:t>mitra</a:t>
                      </a:r>
                      <a:r>
                        <a:rPr lang="en-US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9954974"/>
                  </a:ext>
                </a:extLst>
              </a:tr>
              <a:tr h="761819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en-US" dirty="0"/>
                        <a:t>3 </a:t>
                      </a:r>
                      <a:r>
                        <a:rPr lang="en-US" dirty="0" err="1"/>
                        <a:t>dst</a:t>
                      </a:r>
                      <a:r>
                        <a:rPr lang="en-US" dirty="0"/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25059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529633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14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3" y="0"/>
            <a:ext cx="12190353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5"/>
          <p:cNvSpPr txBox="1">
            <a:spLocks noGrp="1"/>
          </p:cNvSpPr>
          <p:nvPr>
            <p:ph type="title"/>
          </p:nvPr>
        </p:nvSpPr>
        <p:spPr>
          <a:xfrm>
            <a:off x="556260" y="0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72F57"/>
              </a:buClr>
              <a:buSzPts val="4400"/>
              <a:buFont typeface="Raleway Black"/>
              <a:buNone/>
            </a:pPr>
            <a:r>
              <a:rPr lang="en-US" dirty="0" err="1">
                <a:solidFill>
                  <a:srgbClr val="172F57"/>
                </a:solidFill>
                <a:latin typeface="Raleway Black"/>
                <a:ea typeface="Raleway Black"/>
                <a:cs typeface="Raleway Black"/>
                <a:sym typeface="Raleway Black"/>
              </a:rPr>
              <a:t>Dokumentasi</a:t>
            </a:r>
            <a:r>
              <a:rPr lang="en-US" dirty="0">
                <a:solidFill>
                  <a:srgbClr val="172F57"/>
                </a:solidFill>
                <a:latin typeface="Raleway Black"/>
                <a:ea typeface="Raleway Black"/>
                <a:cs typeface="Raleway Black"/>
                <a:sym typeface="Raleway Black"/>
              </a:rPr>
              <a:t> </a:t>
            </a:r>
            <a:r>
              <a:rPr lang="en-US" dirty="0" err="1">
                <a:solidFill>
                  <a:srgbClr val="172F57"/>
                </a:solidFill>
                <a:latin typeface="Raleway Black"/>
                <a:ea typeface="Raleway Black"/>
                <a:cs typeface="Raleway Black"/>
                <a:sym typeface="Raleway Black"/>
              </a:rPr>
              <a:t>kegiatan</a:t>
            </a:r>
            <a:endParaRPr dirty="0">
              <a:solidFill>
                <a:srgbClr val="172F57"/>
              </a:solidFill>
              <a:latin typeface="Raleway Black"/>
              <a:ea typeface="Raleway Black"/>
              <a:cs typeface="Raleway Black"/>
              <a:sym typeface="Raleway Black"/>
            </a:endParaRPr>
          </a:p>
        </p:txBody>
      </p:sp>
      <p:sp>
        <p:nvSpPr>
          <p:cNvPr id="2" name="Google Shape;109;p4">
            <a:extLst>
              <a:ext uri="{FF2B5EF4-FFF2-40B4-BE49-F238E27FC236}">
                <a16:creationId xmlns:a16="http://schemas.microsoft.com/office/drawing/2014/main" id="{64E1191C-B480-4263-3591-5A6F42D8232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37260" y="1214119"/>
            <a:ext cx="9677400" cy="47316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72F57"/>
              </a:buClr>
              <a:buSzPts val="2400"/>
              <a:buNone/>
            </a:pPr>
            <a:r>
              <a:rPr lang="en-US" sz="2400" dirty="0" err="1">
                <a:solidFill>
                  <a:srgbClr val="172F57"/>
                </a:solidFill>
                <a:highlight>
                  <a:srgbClr val="FFFF00"/>
                </a:highlight>
                <a:latin typeface="Raleway Medium"/>
                <a:ea typeface="Raleway Medium"/>
                <a:cs typeface="Raleway Medium"/>
                <a:sym typeface="Raleway Medium"/>
              </a:rPr>
              <a:t>Dokumentasi</a:t>
            </a:r>
            <a:r>
              <a:rPr lang="en-US" sz="2400" dirty="0">
                <a:solidFill>
                  <a:srgbClr val="172F57"/>
                </a:solidFill>
                <a:highlight>
                  <a:srgbClr val="FFFF00"/>
                </a:highlight>
                <a:latin typeface="Raleway Medium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2400" dirty="0" err="1">
                <a:solidFill>
                  <a:srgbClr val="172F57"/>
                </a:solidFill>
                <a:highlight>
                  <a:srgbClr val="FFFF00"/>
                </a:highlight>
                <a:latin typeface="Raleway Medium"/>
                <a:ea typeface="Raleway Medium"/>
                <a:cs typeface="Raleway Medium"/>
                <a:sym typeface="Raleway Medium"/>
              </a:rPr>
              <a:t>kegiatan</a:t>
            </a:r>
            <a:endParaRPr lang="en-ID" sz="2200" dirty="0">
              <a:solidFill>
                <a:srgbClr val="172F57"/>
              </a:solidFill>
              <a:highlight>
                <a:srgbClr val="FFFF00"/>
              </a:highlight>
              <a:latin typeface="Times New Roman" panose="02020603050405020304" pitchFamily="18" charset="0"/>
              <a:ea typeface="Raleway Medium"/>
              <a:cs typeface="Raleway Medium"/>
              <a:sym typeface="Raleway Medium"/>
            </a:endParaRPr>
          </a:p>
        </p:txBody>
      </p:sp>
    </p:spTree>
    <p:extLst>
      <p:ext uri="{BB962C8B-B14F-4D97-AF65-F5344CB8AC3E}">
        <p14:creationId xmlns:p14="http://schemas.microsoft.com/office/powerpoint/2010/main" val="12534651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14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3" y="0"/>
            <a:ext cx="12190353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72F57"/>
              </a:buClr>
              <a:buSzPts val="4400"/>
              <a:buFont typeface="Raleway Black"/>
              <a:buNone/>
            </a:pPr>
            <a:r>
              <a:rPr lang="en-US" dirty="0">
                <a:solidFill>
                  <a:srgbClr val="172F57"/>
                </a:solidFill>
                <a:latin typeface="Raleway Black"/>
                <a:ea typeface="Raleway Black"/>
                <a:cs typeface="Raleway Black"/>
                <a:sym typeface="Raleway Black"/>
              </a:rPr>
              <a:t>Bukti </a:t>
            </a:r>
            <a:r>
              <a:rPr lang="en-US" dirty="0" err="1">
                <a:solidFill>
                  <a:srgbClr val="172F57"/>
                </a:solidFill>
                <a:latin typeface="Raleway Black"/>
                <a:ea typeface="Raleway Black"/>
                <a:cs typeface="Raleway Black"/>
                <a:sym typeface="Raleway Black"/>
              </a:rPr>
              <a:t>Unggah</a:t>
            </a:r>
            <a:r>
              <a:rPr lang="en-US" dirty="0">
                <a:solidFill>
                  <a:srgbClr val="172F57"/>
                </a:solidFill>
                <a:latin typeface="Raleway Black"/>
                <a:ea typeface="Raleway Black"/>
                <a:cs typeface="Raleway Black"/>
                <a:sym typeface="Raleway Black"/>
              </a:rPr>
              <a:t> </a:t>
            </a:r>
            <a:r>
              <a:rPr lang="en-US" dirty="0" err="1">
                <a:solidFill>
                  <a:srgbClr val="172F57"/>
                </a:solidFill>
                <a:latin typeface="Raleway Black"/>
                <a:ea typeface="Raleway Black"/>
                <a:cs typeface="Raleway Black"/>
                <a:sym typeface="Raleway Black"/>
              </a:rPr>
              <a:t>Laporan</a:t>
            </a:r>
            <a:endParaRPr dirty="0">
              <a:solidFill>
                <a:srgbClr val="172F57"/>
              </a:solidFill>
              <a:latin typeface="Raleway Black"/>
              <a:ea typeface="Raleway Black"/>
              <a:cs typeface="Raleway Black"/>
              <a:sym typeface="Raleway Black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F079783-257B-A3D9-0F7F-A9598F016F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14300" indent="0">
              <a:buNone/>
            </a:pPr>
            <a:r>
              <a:rPr lang="en-US" dirty="0" err="1">
                <a:highlight>
                  <a:srgbClr val="FFFF00"/>
                </a:highlight>
              </a:rPr>
              <a:t>Berisi</a:t>
            </a:r>
            <a:r>
              <a:rPr lang="en-US" dirty="0">
                <a:highlight>
                  <a:srgbClr val="FFFF00"/>
                </a:highlight>
              </a:rPr>
              <a:t> </a:t>
            </a:r>
            <a:r>
              <a:rPr lang="en-US" dirty="0" err="1">
                <a:highlight>
                  <a:srgbClr val="FFFF00"/>
                </a:highlight>
              </a:rPr>
              <a:t>tangkapan</a:t>
            </a:r>
            <a:r>
              <a:rPr lang="en-US" dirty="0">
                <a:highlight>
                  <a:srgbClr val="FFFF00"/>
                </a:highlight>
              </a:rPr>
              <a:t> </a:t>
            </a:r>
            <a:r>
              <a:rPr lang="en-US" dirty="0" err="1">
                <a:highlight>
                  <a:srgbClr val="FFFF00"/>
                </a:highlight>
              </a:rPr>
              <a:t>layar</a:t>
            </a:r>
            <a:r>
              <a:rPr lang="en-US" dirty="0">
                <a:highlight>
                  <a:srgbClr val="FFFF00"/>
                </a:highlight>
              </a:rPr>
              <a:t> </a:t>
            </a:r>
            <a:r>
              <a:rPr lang="en-US" dirty="0" err="1">
                <a:highlight>
                  <a:srgbClr val="FFFF00"/>
                </a:highlight>
              </a:rPr>
              <a:t>unggah</a:t>
            </a:r>
            <a:r>
              <a:rPr lang="en-US" dirty="0">
                <a:highlight>
                  <a:srgbClr val="FFFF00"/>
                </a:highlight>
              </a:rPr>
              <a:t> </a:t>
            </a:r>
            <a:r>
              <a:rPr lang="en-US" dirty="0" err="1">
                <a:highlight>
                  <a:srgbClr val="FFFF00"/>
                </a:highlight>
              </a:rPr>
              <a:t>Laporan</a:t>
            </a:r>
            <a:r>
              <a:rPr lang="en-US" dirty="0">
                <a:highlight>
                  <a:srgbClr val="FFFF00"/>
                </a:highlight>
              </a:rPr>
              <a:t> pada SIMPEL</a:t>
            </a:r>
          </a:p>
        </p:txBody>
      </p:sp>
    </p:spTree>
    <p:extLst>
      <p:ext uri="{BB962C8B-B14F-4D97-AF65-F5344CB8AC3E}">
        <p14:creationId xmlns:p14="http://schemas.microsoft.com/office/powerpoint/2010/main" val="39357578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14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3" y="0"/>
            <a:ext cx="12190353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5"/>
          <p:cNvSpPr txBox="1">
            <a:spLocks noGrp="1"/>
          </p:cNvSpPr>
          <p:nvPr>
            <p:ph type="title"/>
          </p:nvPr>
        </p:nvSpPr>
        <p:spPr>
          <a:xfrm>
            <a:off x="596900" y="0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72F57"/>
              </a:buClr>
              <a:buSzPts val="4400"/>
              <a:buFont typeface="Raleway Black"/>
              <a:buNone/>
            </a:pPr>
            <a:r>
              <a:rPr lang="en-US" dirty="0">
                <a:solidFill>
                  <a:srgbClr val="172F57"/>
                </a:solidFill>
                <a:latin typeface="Raleway Black"/>
                <a:ea typeface="Raleway Black"/>
                <a:cs typeface="Raleway Black"/>
                <a:sym typeface="Raleway Black"/>
              </a:rPr>
              <a:t>Bukti </a:t>
            </a:r>
            <a:r>
              <a:rPr lang="en-US" dirty="0" err="1">
                <a:solidFill>
                  <a:srgbClr val="172F57"/>
                </a:solidFill>
                <a:latin typeface="Raleway Black"/>
                <a:ea typeface="Raleway Black"/>
                <a:cs typeface="Raleway Black"/>
                <a:sym typeface="Raleway Black"/>
              </a:rPr>
              <a:t>Unggah</a:t>
            </a:r>
            <a:r>
              <a:rPr lang="en-US" dirty="0">
                <a:solidFill>
                  <a:srgbClr val="172F57"/>
                </a:solidFill>
                <a:latin typeface="Raleway Black"/>
                <a:ea typeface="Raleway Black"/>
                <a:cs typeface="Raleway Black"/>
                <a:sym typeface="Raleway Black"/>
              </a:rPr>
              <a:t> </a:t>
            </a:r>
            <a:r>
              <a:rPr lang="en-US" dirty="0" err="1">
                <a:solidFill>
                  <a:srgbClr val="172F57"/>
                </a:solidFill>
                <a:latin typeface="Raleway Black"/>
                <a:ea typeface="Raleway Black"/>
                <a:cs typeface="Raleway Black"/>
                <a:sym typeface="Raleway Black"/>
              </a:rPr>
              <a:t>Luaran</a:t>
            </a:r>
            <a:endParaRPr dirty="0">
              <a:solidFill>
                <a:srgbClr val="172F57"/>
              </a:solidFill>
              <a:latin typeface="Raleway Black"/>
              <a:ea typeface="Raleway Black"/>
              <a:cs typeface="Raleway Black"/>
              <a:sym typeface="Raleway Black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F9368AB-FD06-6155-DE39-2566988F59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en-US" dirty="0" err="1">
                <a:highlight>
                  <a:srgbClr val="FFFF00"/>
                </a:highlight>
              </a:rPr>
              <a:t>Berisi</a:t>
            </a:r>
            <a:r>
              <a:rPr lang="en-US" dirty="0">
                <a:highlight>
                  <a:srgbClr val="FFFF00"/>
                </a:highlight>
              </a:rPr>
              <a:t> </a:t>
            </a:r>
            <a:r>
              <a:rPr lang="en-US" dirty="0" err="1">
                <a:highlight>
                  <a:srgbClr val="FFFF00"/>
                </a:highlight>
              </a:rPr>
              <a:t>tangkapan</a:t>
            </a:r>
            <a:r>
              <a:rPr lang="en-US" dirty="0">
                <a:highlight>
                  <a:srgbClr val="FFFF00"/>
                </a:highlight>
              </a:rPr>
              <a:t> </a:t>
            </a:r>
            <a:r>
              <a:rPr lang="en-US" dirty="0" err="1">
                <a:highlight>
                  <a:srgbClr val="FFFF00"/>
                </a:highlight>
              </a:rPr>
              <a:t>layar</a:t>
            </a:r>
            <a:r>
              <a:rPr lang="en-US" dirty="0">
                <a:highlight>
                  <a:srgbClr val="FFFF00"/>
                </a:highlight>
              </a:rPr>
              <a:t> </a:t>
            </a:r>
            <a:r>
              <a:rPr lang="en-US" dirty="0" err="1">
                <a:highlight>
                  <a:srgbClr val="FFFF00"/>
                </a:highlight>
              </a:rPr>
              <a:t>dokumen</a:t>
            </a:r>
            <a:r>
              <a:rPr lang="en-US" dirty="0">
                <a:highlight>
                  <a:srgbClr val="FFFF00"/>
                </a:highlight>
              </a:rPr>
              <a:t> </a:t>
            </a:r>
            <a:r>
              <a:rPr lang="en-US" dirty="0" err="1">
                <a:highlight>
                  <a:srgbClr val="FFFF00"/>
                </a:highlight>
              </a:rPr>
              <a:t>serta</a:t>
            </a:r>
            <a:r>
              <a:rPr lang="en-US" dirty="0">
                <a:highlight>
                  <a:srgbClr val="FFFF00"/>
                </a:highlight>
              </a:rPr>
              <a:t> </a:t>
            </a:r>
            <a:r>
              <a:rPr lang="en-US" dirty="0" err="1">
                <a:highlight>
                  <a:srgbClr val="FFFF00"/>
                </a:highlight>
              </a:rPr>
              <a:t>bukti</a:t>
            </a:r>
            <a:r>
              <a:rPr lang="en-US" dirty="0">
                <a:highlight>
                  <a:srgbClr val="FFFF00"/>
                </a:highlight>
              </a:rPr>
              <a:t> </a:t>
            </a:r>
            <a:r>
              <a:rPr lang="en-US" dirty="0" err="1">
                <a:highlight>
                  <a:srgbClr val="FFFF00"/>
                </a:highlight>
              </a:rPr>
              <a:t>unggah</a:t>
            </a:r>
            <a:r>
              <a:rPr lang="en-US" dirty="0">
                <a:highlight>
                  <a:srgbClr val="FFFF00"/>
                </a:highlight>
              </a:rPr>
              <a:t> pada SIMPEL</a:t>
            </a:r>
          </a:p>
        </p:txBody>
      </p:sp>
    </p:spTree>
    <p:extLst>
      <p:ext uri="{BB962C8B-B14F-4D97-AF65-F5344CB8AC3E}">
        <p14:creationId xmlns:p14="http://schemas.microsoft.com/office/powerpoint/2010/main" val="709062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" ma:contentTypeID="0x010100B4265A67BB4721439CDD3EC4949BC2B1" ma:contentTypeVersion="18" ma:contentTypeDescription="Buat sebuah dokumen baru." ma:contentTypeScope="" ma:versionID="3418985e29c6633fb0deec51418d0da9">
  <xsd:schema xmlns:xsd="http://www.w3.org/2001/XMLSchema" xmlns:xs="http://www.w3.org/2001/XMLSchema" xmlns:p="http://schemas.microsoft.com/office/2006/metadata/properties" xmlns:ns2="2f8e0f0f-1580-47c5-b3c5-93af691c8fd8" xmlns:ns3="dbc04be2-107e-48dc-be60-d53e82900693" targetNamespace="http://schemas.microsoft.com/office/2006/metadata/properties" ma:root="true" ma:fieldsID="b01a0f9145244eb2e9fff5137527693b" ns2:_="" ns3:_="">
    <xsd:import namespace="2f8e0f0f-1580-47c5-b3c5-93af691c8fd8"/>
    <xsd:import namespace="dbc04be2-107e-48dc-be60-d53e8290069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SearchProperties" minOccurs="0"/>
                <xsd:element ref="ns2:MediaServiceObjectDetectorVersion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f8e0f0f-1580-47c5-b3c5-93af691c8fd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Tag Gambar" ma:readOnly="false" ma:fieldId="{5cf76f15-5ced-4ddc-b409-7134ff3c332f}" ma:taxonomyMulti="true" ma:sspId="2c341d83-ad40-4bf4-9c06-e9132af74e0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Location" ma:index="24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bc04be2-107e-48dc-be60-d53e82900693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Dibagikan Denga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Dibagikan Dengan Detail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d74bb595-7807-4042-97e0-31c035b7c733}" ma:internalName="TaxCatchAll" ma:showField="CatchAllData" ma:web="dbc04be2-107e-48dc-be60-d53e8290069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e Isi"/>
        <xsd:element ref="dc:title" minOccurs="0" maxOccurs="1" ma:index="4" ma:displayName="Judu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f8e0f0f-1580-47c5-b3c5-93af691c8fd8">
      <Terms xmlns="http://schemas.microsoft.com/office/infopath/2007/PartnerControls"/>
    </lcf76f155ced4ddcb4097134ff3c332f>
    <TaxCatchAll xmlns="dbc04be2-107e-48dc-be60-d53e82900693" xsi:nil="true"/>
  </documentManagement>
</p:properties>
</file>

<file path=customXml/itemProps1.xml><?xml version="1.0" encoding="utf-8"?>
<ds:datastoreItem xmlns:ds="http://schemas.openxmlformats.org/officeDocument/2006/customXml" ds:itemID="{7ECE2EFB-06FC-4559-BF14-8678E30D3CC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D2086A9-8ECA-4D76-9B4C-4C87524A1DA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f8e0f0f-1580-47c5-b3c5-93af691c8fd8"/>
    <ds:schemaRef ds:uri="dbc04be2-107e-48dc-be60-d53e8290069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58372E4-94DB-412C-BAA5-DCD5A5108040}">
  <ds:schemaRefs>
    <ds:schemaRef ds:uri="http://schemas.microsoft.com/office/2006/metadata/properties"/>
    <ds:schemaRef ds:uri="http://schemas.microsoft.com/office/infopath/2007/PartnerControls"/>
    <ds:schemaRef ds:uri="2f8e0f0f-1580-47c5-b3c5-93af691c8fd8"/>
    <ds:schemaRef ds:uri="dbc04be2-107e-48dc-be60-d53e82900693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127</TotalTime>
  <Words>183</Words>
  <Application>Microsoft Office PowerPoint</Application>
  <PresentationFormat>Widescreen</PresentationFormat>
  <Paragraphs>54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6" baseType="lpstr">
      <vt:lpstr>Raleway Black</vt:lpstr>
      <vt:lpstr>Times New Roman</vt:lpstr>
      <vt:lpstr>Raleway Medium</vt:lpstr>
      <vt:lpstr>Raleway</vt:lpstr>
      <vt:lpstr>Arial</vt:lpstr>
      <vt:lpstr>Calibri</vt:lpstr>
      <vt:lpstr>Raleway ExtraBold</vt:lpstr>
      <vt:lpstr>Office Theme</vt:lpstr>
      <vt:lpstr>PowerPoint Presentation</vt:lpstr>
      <vt:lpstr>Judul, Lokasi, Tim Pengusul</vt:lpstr>
      <vt:lpstr>Identitas Usulan</vt:lpstr>
      <vt:lpstr>Progres Kegiatan</vt:lpstr>
      <vt:lpstr>Capaian Luaran Wajib : Publikasi</vt:lpstr>
      <vt:lpstr>Dokumentasi kegiatan</vt:lpstr>
      <vt:lpstr>Bukti Unggah Laporan</vt:lpstr>
      <vt:lpstr>Bukti Unggah Luaran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Rizki Raditya</dc:creator>
  <cp:lastModifiedBy>Afrian Riznaldhy</cp:lastModifiedBy>
  <cp:revision>13</cp:revision>
  <dcterms:created xsi:type="dcterms:W3CDTF">2023-05-05T06:42:37Z</dcterms:created>
  <dcterms:modified xsi:type="dcterms:W3CDTF">2025-10-23T03:03:57Z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0x010100B4265A67BB4721439CDD3EC4949BC2B1</vt:lpwstr>
  </property>
</Properties>
</file>