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33413700" cx="23622000"/>
  <p:notesSz cx="6858000" cy="9144000"/>
  <p:embeddedFontLst>
    <p:embeddedFont>
      <p:font typeface="Poppins"/>
      <p:regular r:id="rId8"/>
      <p:bold r:id="rId9"/>
      <p:italic r:id="rId10"/>
      <p:boldItalic r:id="rId11"/>
    </p:embeddedFont>
    <p:embeddedFont>
      <p:font typeface="Poppins ExtraBold"/>
      <p:bold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524">
          <p15:clr>
            <a:srgbClr val="747775"/>
          </p15:clr>
        </p15:guide>
        <p15:guide id="2" pos="744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524" orient="horz"/>
        <p:guide pos="74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Poppins-boldItalic.fntdata"/><Relationship Id="rId10" Type="http://schemas.openxmlformats.org/officeDocument/2006/relationships/font" Target="fonts/Poppins-italic.fntdata"/><Relationship Id="rId13" Type="http://schemas.openxmlformats.org/officeDocument/2006/relationships/font" Target="fonts/PoppinsExtraBold-boldItalic.fntdata"/><Relationship Id="rId12" Type="http://schemas.openxmlformats.org/officeDocument/2006/relationships/font" Target="fonts/PoppinsExtraBol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Poppins-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Poppin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234" y="685800"/>
            <a:ext cx="2424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79d4399fbf_0_68:notes"/>
          <p:cNvSpPr/>
          <p:nvPr>
            <p:ph idx="2" type="sldImg"/>
          </p:nvPr>
        </p:nvSpPr>
        <p:spPr>
          <a:xfrm>
            <a:off x="2217234" y="685800"/>
            <a:ext cx="24243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79d4399fbf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79d4399fbf_0_0:notes"/>
          <p:cNvSpPr/>
          <p:nvPr>
            <p:ph idx="2" type="sldImg"/>
          </p:nvPr>
        </p:nvSpPr>
        <p:spPr>
          <a:xfrm>
            <a:off x="2217234" y="685800"/>
            <a:ext cx="24243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79d4399fb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805247" y="4836980"/>
            <a:ext cx="22011600" cy="13334700"/>
          </a:xfrm>
          <a:prstGeom prst="rect">
            <a:avLst/>
          </a:prstGeom>
        </p:spPr>
        <p:txBody>
          <a:bodyPr anchorCtr="0" anchor="b" bIns="305925" lIns="305925" spcFirstLastPara="1" rIns="305925" wrap="square" tIns="305925">
            <a:normAutofit/>
          </a:bodyPr>
          <a:lstStyle>
            <a:lvl1pPr lvl="0" algn="ctr">
              <a:spcBef>
                <a:spcPts val="0"/>
              </a:spcBef>
              <a:spcAft>
                <a:spcPts val="0"/>
              </a:spcAft>
              <a:buSzPts val="17400"/>
              <a:buNone/>
              <a:defRPr sz="17400"/>
            </a:lvl1pPr>
            <a:lvl2pPr lvl="1" algn="ctr">
              <a:spcBef>
                <a:spcPts val="0"/>
              </a:spcBef>
              <a:spcAft>
                <a:spcPts val="0"/>
              </a:spcAft>
              <a:buSzPts val="17400"/>
              <a:buNone/>
              <a:defRPr sz="17400"/>
            </a:lvl2pPr>
            <a:lvl3pPr lvl="2" algn="ctr">
              <a:spcBef>
                <a:spcPts val="0"/>
              </a:spcBef>
              <a:spcAft>
                <a:spcPts val="0"/>
              </a:spcAft>
              <a:buSzPts val="17400"/>
              <a:buNone/>
              <a:defRPr sz="17400"/>
            </a:lvl3pPr>
            <a:lvl4pPr lvl="3" algn="ctr">
              <a:spcBef>
                <a:spcPts val="0"/>
              </a:spcBef>
              <a:spcAft>
                <a:spcPts val="0"/>
              </a:spcAft>
              <a:buSzPts val="17400"/>
              <a:buNone/>
              <a:defRPr sz="17400"/>
            </a:lvl4pPr>
            <a:lvl5pPr lvl="4" algn="ctr">
              <a:spcBef>
                <a:spcPts val="0"/>
              </a:spcBef>
              <a:spcAft>
                <a:spcPts val="0"/>
              </a:spcAft>
              <a:buSzPts val="17400"/>
              <a:buNone/>
              <a:defRPr sz="17400"/>
            </a:lvl5pPr>
            <a:lvl6pPr lvl="5" algn="ctr">
              <a:spcBef>
                <a:spcPts val="0"/>
              </a:spcBef>
              <a:spcAft>
                <a:spcPts val="0"/>
              </a:spcAft>
              <a:buSzPts val="17400"/>
              <a:buNone/>
              <a:defRPr sz="17400"/>
            </a:lvl6pPr>
            <a:lvl7pPr lvl="6" algn="ctr">
              <a:spcBef>
                <a:spcPts val="0"/>
              </a:spcBef>
              <a:spcAft>
                <a:spcPts val="0"/>
              </a:spcAft>
              <a:buSzPts val="17400"/>
              <a:buNone/>
              <a:defRPr sz="17400"/>
            </a:lvl7pPr>
            <a:lvl8pPr lvl="7" algn="ctr">
              <a:spcBef>
                <a:spcPts val="0"/>
              </a:spcBef>
              <a:spcAft>
                <a:spcPts val="0"/>
              </a:spcAft>
              <a:buSzPts val="17400"/>
              <a:buNone/>
              <a:defRPr sz="17400"/>
            </a:lvl8pPr>
            <a:lvl9pPr lvl="8" algn="ctr">
              <a:spcBef>
                <a:spcPts val="0"/>
              </a:spcBef>
              <a:spcAft>
                <a:spcPts val="0"/>
              </a:spcAft>
              <a:buSzPts val="17400"/>
              <a:buNone/>
              <a:defRPr sz="17400"/>
            </a:lvl9pPr>
          </a:lstStyle>
          <a:p/>
        </p:txBody>
      </p:sp>
      <p:sp>
        <p:nvSpPr>
          <p:cNvPr id="11" name="Google Shape;11;p2"/>
          <p:cNvSpPr txBox="1"/>
          <p:nvPr>
            <p:ph idx="1" type="subTitle"/>
          </p:nvPr>
        </p:nvSpPr>
        <p:spPr>
          <a:xfrm>
            <a:off x="805225" y="18411316"/>
            <a:ext cx="22011600" cy="5149500"/>
          </a:xfrm>
          <a:prstGeom prst="rect">
            <a:avLst/>
          </a:prstGeom>
        </p:spPr>
        <p:txBody>
          <a:bodyPr anchorCtr="0" anchor="t" bIns="305925" lIns="305925" spcFirstLastPara="1" rIns="305925" wrap="square" tIns="305925">
            <a:normAutofit/>
          </a:bodyPr>
          <a:lstStyle>
            <a:lvl1pPr lvl="0" algn="ctr">
              <a:lnSpc>
                <a:spcPct val="100000"/>
              </a:lnSpc>
              <a:spcBef>
                <a:spcPts val="0"/>
              </a:spcBef>
              <a:spcAft>
                <a:spcPts val="0"/>
              </a:spcAft>
              <a:buSzPts val="9400"/>
              <a:buNone/>
              <a:defRPr sz="9400"/>
            </a:lvl1pPr>
            <a:lvl2pPr lvl="1" algn="ctr">
              <a:lnSpc>
                <a:spcPct val="100000"/>
              </a:lnSpc>
              <a:spcBef>
                <a:spcPts val="0"/>
              </a:spcBef>
              <a:spcAft>
                <a:spcPts val="0"/>
              </a:spcAft>
              <a:buSzPts val="9400"/>
              <a:buNone/>
              <a:defRPr sz="9400"/>
            </a:lvl2pPr>
            <a:lvl3pPr lvl="2" algn="ctr">
              <a:lnSpc>
                <a:spcPct val="100000"/>
              </a:lnSpc>
              <a:spcBef>
                <a:spcPts val="0"/>
              </a:spcBef>
              <a:spcAft>
                <a:spcPts val="0"/>
              </a:spcAft>
              <a:buSzPts val="9400"/>
              <a:buNone/>
              <a:defRPr sz="9400"/>
            </a:lvl3pPr>
            <a:lvl4pPr lvl="3" algn="ctr">
              <a:lnSpc>
                <a:spcPct val="100000"/>
              </a:lnSpc>
              <a:spcBef>
                <a:spcPts val="0"/>
              </a:spcBef>
              <a:spcAft>
                <a:spcPts val="0"/>
              </a:spcAft>
              <a:buSzPts val="9400"/>
              <a:buNone/>
              <a:defRPr sz="9400"/>
            </a:lvl4pPr>
            <a:lvl5pPr lvl="4" algn="ctr">
              <a:lnSpc>
                <a:spcPct val="100000"/>
              </a:lnSpc>
              <a:spcBef>
                <a:spcPts val="0"/>
              </a:spcBef>
              <a:spcAft>
                <a:spcPts val="0"/>
              </a:spcAft>
              <a:buSzPts val="9400"/>
              <a:buNone/>
              <a:defRPr sz="9400"/>
            </a:lvl5pPr>
            <a:lvl6pPr lvl="5" algn="ctr">
              <a:lnSpc>
                <a:spcPct val="100000"/>
              </a:lnSpc>
              <a:spcBef>
                <a:spcPts val="0"/>
              </a:spcBef>
              <a:spcAft>
                <a:spcPts val="0"/>
              </a:spcAft>
              <a:buSzPts val="9400"/>
              <a:buNone/>
              <a:defRPr sz="9400"/>
            </a:lvl6pPr>
            <a:lvl7pPr lvl="6" algn="ctr">
              <a:lnSpc>
                <a:spcPct val="100000"/>
              </a:lnSpc>
              <a:spcBef>
                <a:spcPts val="0"/>
              </a:spcBef>
              <a:spcAft>
                <a:spcPts val="0"/>
              </a:spcAft>
              <a:buSzPts val="9400"/>
              <a:buNone/>
              <a:defRPr sz="9400"/>
            </a:lvl7pPr>
            <a:lvl8pPr lvl="7" algn="ctr">
              <a:lnSpc>
                <a:spcPct val="100000"/>
              </a:lnSpc>
              <a:spcBef>
                <a:spcPts val="0"/>
              </a:spcBef>
              <a:spcAft>
                <a:spcPts val="0"/>
              </a:spcAft>
              <a:buSzPts val="9400"/>
              <a:buNone/>
              <a:defRPr sz="9400"/>
            </a:lvl8pPr>
            <a:lvl9pPr lvl="8" algn="ctr">
              <a:lnSpc>
                <a:spcPct val="100000"/>
              </a:lnSpc>
              <a:spcBef>
                <a:spcPts val="0"/>
              </a:spcBef>
              <a:spcAft>
                <a:spcPts val="0"/>
              </a:spcAft>
              <a:buSzPts val="9400"/>
              <a:buNone/>
              <a:defRPr sz="9400"/>
            </a:lvl9pPr>
          </a:lstStyle>
          <a:p/>
        </p:txBody>
      </p:sp>
      <p:sp>
        <p:nvSpPr>
          <p:cNvPr id="12" name="Google Shape;12;p2"/>
          <p:cNvSpPr txBox="1"/>
          <p:nvPr>
            <p:ph idx="12" type="sldNum"/>
          </p:nvPr>
        </p:nvSpPr>
        <p:spPr>
          <a:xfrm>
            <a:off x="21887183" y="30293638"/>
            <a:ext cx="1417500" cy="2556600"/>
          </a:xfrm>
          <a:prstGeom prst="rect">
            <a:avLst/>
          </a:prstGeom>
        </p:spPr>
        <p:txBody>
          <a:bodyPr anchorCtr="0" anchor="ctr" bIns="305925" lIns="305925" spcFirstLastPara="1" rIns="305925" wrap="square" tIns="3059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805225" y="7185716"/>
            <a:ext cx="22011600" cy="12756000"/>
          </a:xfrm>
          <a:prstGeom prst="rect">
            <a:avLst/>
          </a:prstGeom>
        </p:spPr>
        <p:txBody>
          <a:bodyPr anchorCtr="0" anchor="b" bIns="305925" lIns="305925" spcFirstLastPara="1" rIns="305925" wrap="square" tIns="305925">
            <a:normAutofit/>
          </a:bodyPr>
          <a:lstStyle>
            <a:lvl1pPr lvl="0" algn="ctr">
              <a:spcBef>
                <a:spcPts val="0"/>
              </a:spcBef>
              <a:spcAft>
                <a:spcPts val="0"/>
              </a:spcAft>
              <a:buSzPts val="40200"/>
              <a:buNone/>
              <a:defRPr sz="40200"/>
            </a:lvl1pPr>
            <a:lvl2pPr lvl="1" algn="ctr">
              <a:spcBef>
                <a:spcPts val="0"/>
              </a:spcBef>
              <a:spcAft>
                <a:spcPts val="0"/>
              </a:spcAft>
              <a:buSzPts val="40200"/>
              <a:buNone/>
              <a:defRPr sz="40200"/>
            </a:lvl2pPr>
            <a:lvl3pPr lvl="2" algn="ctr">
              <a:spcBef>
                <a:spcPts val="0"/>
              </a:spcBef>
              <a:spcAft>
                <a:spcPts val="0"/>
              </a:spcAft>
              <a:buSzPts val="40200"/>
              <a:buNone/>
              <a:defRPr sz="40200"/>
            </a:lvl3pPr>
            <a:lvl4pPr lvl="3" algn="ctr">
              <a:spcBef>
                <a:spcPts val="0"/>
              </a:spcBef>
              <a:spcAft>
                <a:spcPts val="0"/>
              </a:spcAft>
              <a:buSzPts val="40200"/>
              <a:buNone/>
              <a:defRPr sz="40200"/>
            </a:lvl4pPr>
            <a:lvl5pPr lvl="4" algn="ctr">
              <a:spcBef>
                <a:spcPts val="0"/>
              </a:spcBef>
              <a:spcAft>
                <a:spcPts val="0"/>
              </a:spcAft>
              <a:buSzPts val="40200"/>
              <a:buNone/>
              <a:defRPr sz="40200"/>
            </a:lvl5pPr>
            <a:lvl6pPr lvl="5" algn="ctr">
              <a:spcBef>
                <a:spcPts val="0"/>
              </a:spcBef>
              <a:spcAft>
                <a:spcPts val="0"/>
              </a:spcAft>
              <a:buSzPts val="40200"/>
              <a:buNone/>
              <a:defRPr sz="40200"/>
            </a:lvl6pPr>
            <a:lvl7pPr lvl="6" algn="ctr">
              <a:spcBef>
                <a:spcPts val="0"/>
              </a:spcBef>
              <a:spcAft>
                <a:spcPts val="0"/>
              </a:spcAft>
              <a:buSzPts val="40200"/>
              <a:buNone/>
              <a:defRPr sz="40200"/>
            </a:lvl7pPr>
            <a:lvl8pPr lvl="7" algn="ctr">
              <a:spcBef>
                <a:spcPts val="0"/>
              </a:spcBef>
              <a:spcAft>
                <a:spcPts val="0"/>
              </a:spcAft>
              <a:buSzPts val="40200"/>
              <a:buNone/>
              <a:defRPr sz="40200"/>
            </a:lvl8pPr>
            <a:lvl9pPr lvl="8" algn="ctr">
              <a:spcBef>
                <a:spcPts val="0"/>
              </a:spcBef>
              <a:spcAft>
                <a:spcPts val="0"/>
              </a:spcAft>
              <a:buSzPts val="40200"/>
              <a:buNone/>
              <a:defRPr sz="40200"/>
            </a:lvl9pPr>
          </a:lstStyle>
          <a:p>
            <a:r>
              <a:t>xx%</a:t>
            </a:r>
          </a:p>
        </p:txBody>
      </p:sp>
      <p:sp>
        <p:nvSpPr>
          <p:cNvPr id="46" name="Google Shape;46;p11"/>
          <p:cNvSpPr txBox="1"/>
          <p:nvPr>
            <p:ph idx="1" type="body"/>
          </p:nvPr>
        </p:nvSpPr>
        <p:spPr>
          <a:xfrm>
            <a:off x="805225" y="20477788"/>
            <a:ext cx="22011600" cy="8449800"/>
          </a:xfrm>
          <a:prstGeom prst="rect">
            <a:avLst/>
          </a:prstGeom>
        </p:spPr>
        <p:txBody>
          <a:bodyPr anchorCtr="0" anchor="t" bIns="305925" lIns="305925" spcFirstLastPara="1" rIns="305925" wrap="square" tIns="305925">
            <a:normAutofit/>
          </a:bodyPr>
          <a:lstStyle>
            <a:lvl1pPr indent="-609600" lvl="0" marL="457200" algn="ctr">
              <a:spcBef>
                <a:spcPts val="0"/>
              </a:spcBef>
              <a:spcAft>
                <a:spcPts val="0"/>
              </a:spcAft>
              <a:buSzPts val="6000"/>
              <a:buChar char="●"/>
              <a:defRPr/>
            </a:lvl1pPr>
            <a:lvl2pPr indent="-527050" lvl="1" marL="914400" algn="ctr">
              <a:spcBef>
                <a:spcPts val="0"/>
              </a:spcBef>
              <a:spcAft>
                <a:spcPts val="0"/>
              </a:spcAft>
              <a:buSzPts val="4700"/>
              <a:buChar char="○"/>
              <a:defRPr/>
            </a:lvl2pPr>
            <a:lvl3pPr indent="-527050" lvl="2" marL="1371600" algn="ctr">
              <a:spcBef>
                <a:spcPts val="0"/>
              </a:spcBef>
              <a:spcAft>
                <a:spcPts val="0"/>
              </a:spcAft>
              <a:buSzPts val="4700"/>
              <a:buChar char="■"/>
              <a:defRPr/>
            </a:lvl3pPr>
            <a:lvl4pPr indent="-527050" lvl="3" marL="1828800" algn="ctr">
              <a:spcBef>
                <a:spcPts val="0"/>
              </a:spcBef>
              <a:spcAft>
                <a:spcPts val="0"/>
              </a:spcAft>
              <a:buSzPts val="4700"/>
              <a:buChar char="●"/>
              <a:defRPr/>
            </a:lvl4pPr>
            <a:lvl5pPr indent="-527050" lvl="4" marL="2286000" algn="ctr">
              <a:spcBef>
                <a:spcPts val="0"/>
              </a:spcBef>
              <a:spcAft>
                <a:spcPts val="0"/>
              </a:spcAft>
              <a:buSzPts val="4700"/>
              <a:buChar char="○"/>
              <a:defRPr/>
            </a:lvl5pPr>
            <a:lvl6pPr indent="-527050" lvl="5" marL="2743200" algn="ctr">
              <a:spcBef>
                <a:spcPts val="0"/>
              </a:spcBef>
              <a:spcAft>
                <a:spcPts val="0"/>
              </a:spcAft>
              <a:buSzPts val="4700"/>
              <a:buChar char="■"/>
              <a:defRPr/>
            </a:lvl6pPr>
            <a:lvl7pPr indent="-527050" lvl="6" marL="3200400" algn="ctr">
              <a:spcBef>
                <a:spcPts val="0"/>
              </a:spcBef>
              <a:spcAft>
                <a:spcPts val="0"/>
              </a:spcAft>
              <a:buSzPts val="4700"/>
              <a:buChar char="●"/>
              <a:defRPr/>
            </a:lvl7pPr>
            <a:lvl8pPr indent="-527050" lvl="7" marL="3657600" algn="ctr">
              <a:spcBef>
                <a:spcPts val="0"/>
              </a:spcBef>
              <a:spcAft>
                <a:spcPts val="0"/>
              </a:spcAft>
              <a:buSzPts val="4700"/>
              <a:buChar char="○"/>
              <a:defRPr/>
            </a:lvl8pPr>
            <a:lvl9pPr indent="-527050" lvl="8" marL="4114800" algn="ctr">
              <a:spcBef>
                <a:spcPts val="0"/>
              </a:spcBef>
              <a:spcAft>
                <a:spcPts val="0"/>
              </a:spcAft>
              <a:buSzPts val="4700"/>
              <a:buChar char="■"/>
              <a:defRPr/>
            </a:lvl9pPr>
          </a:lstStyle>
          <a:p/>
        </p:txBody>
      </p:sp>
      <p:sp>
        <p:nvSpPr>
          <p:cNvPr id="47" name="Google Shape;47;p11"/>
          <p:cNvSpPr txBox="1"/>
          <p:nvPr>
            <p:ph idx="12" type="sldNum"/>
          </p:nvPr>
        </p:nvSpPr>
        <p:spPr>
          <a:xfrm>
            <a:off x="21887183" y="30293638"/>
            <a:ext cx="1417500" cy="2556600"/>
          </a:xfrm>
          <a:prstGeom prst="rect">
            <a:avLst/>
          </a:prstGeom>
        </p:spPr>
        <p:txBody>
          <a:bodyPr anchorCtr="0" anchor="ctr" bIns="305925" lIns="305925" spcFirstLastPara="1" rIns="305925" wrap="square" tIns="3059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21887183" y="30293638"/>
            <a:ext cx="1417500" cy="2556600"/>
          </a:xfrm>
          <a:prstGeom prst="rect">
            <a:avLst/>
          </a:prstGeom>
        </p:spPr>
        <p:txBody>
          <a:bodyPr anchorCtr="0" anchor="ctr" bIns="305925" lIns="305925" spcFirstLastPara="1" rIns="305925" wrap="square" tIns="3059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805225" y="13972559"/>
            <a:ext cx="22011600" cy="5468100"/>
          </a:xfrm>
          <a:prstGeom prst="rect">
            <a:avLst/>
          </a:prstGeom>
        </p:spPr>
        <p:txBody>
          <a:bodyPr anchorCtr="0" anchor="ctr" bIns="305925" lIns="305925" spcFirstLastPara="1" rIns="305925" wrap="square" tIns="3059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15" name="Google Shape;15;p3"/>
          <p:cNvSpPr txBox="1"/>
          <p:nvPr>
            <p:ph idx="12" type="sldNum"/>
          </p:nvPr>
        </p:nvSpPr>
        <p:spPr>
          <a:xfrm>
            <a:off x="21887183" y="30293638"/>
            <a:ext cx="1417500" cy="2556600"/>
          </a:xfrm>
          <a:prstGeom prst="rect">
            <a:avLst/>
          </a:prstGeom>
        </p:spPr>
        <p:txBody>
          <a:bodyPr anchorCtr="0" anchor="ctr" bIns="305925" lIns="305925" spcFirstLastPara="1" rIns="305925" wrap="square" tIns="3059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805225" y="2891014"/>
            <a:ext cx="22011600" cy="3720000"/>
          </a:xfrm>
          <a:prstGeom prst="rect">
            <a:avLst/>
          </a:prstGeom>
        </p:spPr>
        <p:txBody>
          <a:bodyPr anchorCtr="0" anchor="t" bIns="305925" lIns="305925" spcFirstLastPara="1" rIns="305925" wrap="square" tIns="305925">
            <a:normAutofit/>
          </a:bodyPr>
          <a:lstStyle>
            <a:lvl1pPr lvl="0">
              <a:spcBef>
                <a:spcPts val="0"/>
              </a:spcBef>
              <a:spcAft>
                <a:spcPts val="0"/>
              </a:spcAft>
              <a:buSzPts val="9400"/>
              <a:buNone/>
              <a:defRPr/>
            </a:lvl1pPr>
            <a:lvl2pPr lvl="1">
              <a:spcBef>
                <a:spcPts val="0"/>
              </a:spcBef>
              <a:spcAft>
                <a:spcPts val="0"/>
              </a:spcAft>
              <a:buSzPts val="9400"/>
              <a:buNone/>
              <a:defRPr/>
            </a:lvl2pPr>
            <a:lvl3pPr lvl="2">
              <a:spcBef>
                <a:spcPts val="0"/>
              </a:spcBef>
              <a:spcAft>
                <a:spcPts val="0"/>
              </a:spcAft>
              <a:buSzPts val="9400"/>
              <a:buNone/>
              <a:defRPr/>
            </a:lvl3pPr>
            <a:lvl4pPr lvl="3">
              <a:spcBef>
                <a:spcPts val="0"/>
              </a:spcBef>
              <a:spcAft>
                <a:spcPts val="0"/>
              </a:spcAft>
              <a:buSzPts val="9400"/>
              <a:buNone/>
              <a:defRPr/>
            </a:lvl4pPr>
            <a:lvl5pPr lvl="4">
              <a:spcBef>
                <a:spcPts val="0"/>
              </a:spcBef>
              <a:spcAft>
                <a:spcPts val="0"/>
              </a:spcAft>
              <a:buSzPts val="9400"/>
              <a:buNone/>
              <a:defRPr/>
            </a:lvl5pPr>
            <a:lvl6pPr lvl="5">
              <a:spcBef>
                <a:spcPts val="0"/>
              </a:spcBef>
              <a:spcAft>
                <a:spcPts val="0"/>
              </a:spcAft>
              <a:buSzPts val="9400"/>
              <a:buNone/>
              <a:defRPr/>
            </a:lvl6pPr>
            <a:lvl7pPr lvl="6">
              <a:spcBef>
                <a:spcPts val="0"/>
              </a:spcBef>
              <a:spcAft>
                <a:spcPts val="0"/>
              </a:spcAft>
              <a:buSzPts val="9400"/>
              <a:buNone/>
              <a:defRPr/>
            </a:lvl7pPr>
            <a:lvl8pPr lvl="7">
              <a:spcBef>
                <a:spcPts val="0"/>
              </a:spcBef>
              <a:spcAft>
                <a:spcPts val="0"/>
              </a:spcAft>
              <a:buSzPts val="9400"/>
              <a:buNone/>
              <a:defRPr/>
            </a:lvl8pPr>
            <a:lvl9pPr lvl="8">
              <a:spcBef>
                <a:spcPts val="0"/>
              </a:spcBef>
              <a:spcAft>
                <a:spcPts val="0"/>
              </a:spcAft>
              <a:buSzPts val="9400"/>
              <a:buNone/>
              <a:defRPr/>
            </a:lvl9pPr>
          </a:lstStyle>
          <a:p/>
        </p:txBody>
      </p:sp>
      <p:sp>
        <p:nvSpPr>
          <p:cNvPr id="18" name="Google Shape;18;p4"/>
          <p:cNvSpPr txBox="1"/>
          <p:nvPr>
            <p:ph idx="1" type="body"/>
          </p:nvPr>
        </p:nvSpPr>
        <p:spPr>
          <a:xfrm>
            <a:off x="805225" y="7486819"/>
            <a:ext cx="22011600" cy="22194000"/>
          </a:xfrm>
          <a:prstGeom prst="rect">
            <a:avLst/>
          </a:prstGeom>
        </p:spPr>
        <p:txBody>
          <a:bodyPr anchorCtr="0" anchor="t" bIns="305925" lIns="305925" spcFirstLastPara="1" rIns="305925" wrap="square" tIns="305925">
            <a:normAutofit/>
          </a:bodyPr>
          <a:lstStyle>
            <a:lvl1pPr indent="-609600" lvl="0" marL="457200">
              <a:spcBef>
                <a:spcPts val="0"/>
              </a:spcBef>
              <a:spcAft>
                <a:spcPts val="0"/>
              </a:spcAft>
              <a:buSzPts val="6000"/>
              <a:buChar char="●"/>
              <a:defRPr/>
            </a:lvl1pPr>
            <a:lvl2pPr indent="-527050" lvl="1" marL="914400">
              <a:spcBef>
                <a:spcPts val="0"/>
              </a:spcBef>
              <a:spcAft>
                <a:spcPts val="0"/>
              </a:spcAft>
              <a:buSzPts val="4700"/>
              <a:buChar char="○"/>
              <a:defRPr/>
            </a:lvl2pPr>
            <a:lvl3pPr indent="-527050" lvl="2" marL="1371600">
              <a:spcBef>
                <a:spcPts val="0"/>
              </a:spcBef>
              <a:spcAft>
                <a:spcPts val="0"/>
              </a:spcAft>
              <a:buSzPts val="4700"/>
              <a:buChar char="■"/>
              <a:defRPr/>
            </a:lvl3pPr>
            <a:lvl4pPr indent="-527050" lvl="3" marL="1828800">
              <a:spcBef>
                <a:spcPts val="0"/>
              </a:spcBef>
              <a:spcAft>
                <a:spcPts val="0"/>
              </a:spcAft>
              <a:buSzPts val="4700"/>
              <a:buChar char="●"/>
              <a:defRPr/>
            </a:lvl4pPr>
            <a:lvl5pPr indent="-527050" lvl="4" marL="2286000">
              <a:spcBef>
                <a:spcPts val="0"/>
              </a:spcBef>
              <a:spcAft>
                <a:spcPts val="0"/>
              </a:spcAft>
              <a:buSzPts val="4700"/>
              <a:buChar char="○"/>
              <a:defRPr/>
            </a:lvl5pPr>
            <a:lvl6pPr indent="-527050" lvl="5" marL="2743200">
              <a:spcBef>
                <a:spcPts val="0"/>
              </a:spcBef>
              <a:spcAft>
                <a:spcPts val="0"/>
              </a:spcAft>
              <a:buSzPts val="4700"/>
              <a:buChar char="■"/>
              <a:defRPr/>
            </a:lvl6pPr>
            <a:lvl7pPr indent="-527050" lvl="6" marL="3200400">
              <a:spcBef>
                <a:spcPts val="0"/>
              </a:spcBef>
              <a:spcAft>
                <a:spcPts val="0"/>
              </a:spcAft>
              <a:buSzPts val="4700"/>
              <a:buChar char="●"/>
              <a:defRPr/>
            </a:lvl7pPr>
            <a:lvl8pPr indent="-527050" lvl="7" marL="3657600">
              <a:spcBef>
                <a:spcPts val="0"/>
              </a:spcBef>
              <a:spcAft>
                <a:spcPts val="0"/>
              </a:spcAft>
              <a:buSzPts val="4700"/>
              <a:buChar char="○"/>
              <a:defRPr/>
            </a:lvl8pPr>
            <a:lvl9pPr indent="-527050" lvl="8" marL="4114800">
              <a:spcBef>
                <a:spcPts val="0"/>
              </a:spcBef>
              <a:spcAft>
                <a:spcPts val="0"/>
              </a:spcAft>
              <a:buSzPts val="4700"/>
              <a:buChar char="■"/>
              <a:defRPr/>
            </a:lvl9pPr>
          </a:lstStyle>
          <a:p/>
        </p:txBody>
      </p:sp>
      <p:sp>
        <p:nvSpPr>
          <p:cNvPr id="19" name="Google Shape;19;p4"/>
          <p:cNvSpPr txBox="1"/>
          <p:nvPr>
            <p:ph idx="12" type="sldNum"/>
          </p:nvPr>
        </p:nvSpPr>
        <p:spPr>
          <a:xfrm>
            <a:off x="21887183" y="30293638"/>
            <a:ext cx="1417500" cy="2556600"/>
          </a:xfrm>
          <a:prstGeom prst="rect">
            <a:avLst/>
          </a:prstGeom>
        </p:spPr>
        <p:txBody>
          <a:bodyPr anchorCtr="0" anchor="ctr" bIns="305925" lIns="305925" spcFirstLastPara="1" rIns="305925" wrap="square" tIns="3059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805225" y="2891014"/>
            <a:ext cx="22011600" cy="3720000"/>
          </a:xfrm>
          <a:prstGeom prst="rect">
            <a:avLst/>
          </a:prstGeom>
        </p:spPr>
        <p:txBody>
          <a:bodyPr anchorCtr="0" anchor="t" bIns="305925" lIns="305925" spcFirstLastPara="1" rIns="305925" wrap="square" tIns="305925">
            <a:normAutofit/>
          </a:bodyPr>
          <a:lstStyle>
            <a:lvl1pPr lvl="0">
              <a:spcBef>
                <a:spcPts val="0"/>
              </a:spcBef>
              <a:spcAft>
                <a:spcPts val="0"/>
              </a:spcAft>
              <a:buSzPts val="9400"/>
              <a:buNone/>
              <a:defRPr/>
            </a:lvl1pPr>
            <a:lvl2pPr lvl="1">
              <a:spcBef>
                <a:spcPts val="0"/>
              </a:spcBef>
              <a:spcAft>
                <a:spcPts val="0"/>
              </a:spcAft>
              <a:buSzPts val="9400"/>
              <a:buNone/>
              <a:defRPr/>
            </a:lvl2pPr>
            <a:lvl3pPr lvl="2">
              <a:spcBef>
                <a:spcPts val="0"/>
              </a:spcBef>
              <a:spcAft>
                <a:spcPts val="0"/>
              </a:spcAft>
              <a:buSzPts val="9400"/>
              <a:buNone/>
              <a:defRPr/>
            </a:lvl3pPr>
            <a:lvl4pPr lvl="3">
              <a:spcBef>
                <a:spcPts val="0"/>
              </a:spcBef>
              <a:spcAft>
                <a:spcPts val="0"/>
              </a:spcAft>
              <a:buSzPts val="9400"/>
              <a:buNone/>
              <a:defRPr/>
            </a:lvl4pPr>
            <a:lvl5pPr lvl="4">
              <a:spcBef>
                <a:spcPts val="0"/>
              </a:spcBef>
              <a:spcAft>
                <a:spcPts val="0"/>
              </a:spcAft>
              <a:buSzPts val="9400"/>
              <a:buNone/>
              <a:defRPr/>
            </a:lvl5pPr>
            <a:lvl6pPr lvl="5">
              <a:spcBef>
                <a:spcPts val="0"/>
              </a:spcBef>
              <a:spcAft>
                <a:spcPts val="0"/>
              </a:spcAft>
              <a:buSzPts val="9400"/>
              <a:buNone/>
              <a:defRPr/>
            </a:lvl6pPr>
            <a:lvl7pPr lvl="6">
              <a:spcBef>
                <a:spcPts val="0"/>
              </a:spcBef>
              <a:spcAft>
                <a:spcPts val="0"/>
              </a:spcAft>
              <a:buSzPts val="9400"/>
              <a:buNone/>
              <a:defRPr/>
            </a:lvl7pPr>
            <a:lvl8pPr lvl="7">
              <a:spcBef>
                <a:spcPts val="0"/>
              </a:spcBef>
              <a:spcAft>
                <a:spcPts val="0"/>
              </a:spcAft>
              <a:buSzPts val="9400"/>
              <a:buNone/>
              <a:defRPr/>
            </a:lvl8pPr>
            <a:lvl9pPr lvl="8">
              <a:spcBef>
                <a:spcPts val="0"/>
              </a:spcBef>
              <a:spcAft>
                <a:spcPts val="0"/>
              </a:spcAft>
              <a:buSzPts val="9400"/>
              <a:buNone/>
              <a:defRPr/>
            </a:lvl9pPr>
          </a:lstStyle>
          <a:p/>
        </p:txBody>
      </p:sp>
      <p:sp>
        <p:nvSpPr>
          <p:cNvPr id="22" name="Google Shape;22;p5"/>
          <p:cNvSpPr txBox="1"/>
          <p:nvPr>
            <p:ph idx="1" type="body"/>
          </p:nvPr>
        </p:nvSpPr>
        <p:spPr>
          <a:xfrm>
            <a:off x="805225" y="7486819"/>
            <a:ext cx="10333200" cy="22194000"/>
          </a:xfrm>
          <a:prstGeom prst="rect">
            <a:avLst/>
          </a:prstGeom>
        </p:spPr>
        <p:txBody>
          <a:bodyPr anchorCtr="0" anchor="t" bIns="305925" lIns="305925" spcFirstLastPara="1" rIns="305925" wrap="square" tIns="305925">
            <a:normAutofit/>
          </a:bodyPr>
          <a:lstStyle>
            <a:lvl1pPr indent="-527050" lvl="0" marL="457200">
              <a:spcBef>
                <a:spcPts val="0"/>
              </a:spcBef>
              <a:spcAft>
                <a:spcPts val="0"/>
              </a:spcAft>
              <a:buSzPts val="4700"/>
              <a:buChar char="●"/>
              <a:defRPr sz="4700"/>
            </a:lvl1pPr>
            <a:lvl2pPr indent="-482600" lvl="1" marL="914400">
              <a:spcBef>
                <a:spcPts val="0"/>
              </a:spcBef>
              <a:spcAft>
                <a:spcPts val="0"/>
              </a:spcAft>
              <a:buSzPts val="4000"/>
              <a:buChar char="○"/>
              <a:defRPr sz="4000"/>
            </a:lvl2pPr>
            <a:lvl3pPr indent="-482600" lvl="2" marL="1371600">
              <a:spcBef>
                <a:spcPts val="0"/>
              </a:spcBef>
              <a:spcAft>
                <a:spcPts val="0"/>
              </a:spcAft>
              <a:buSzPts val="4000"/>
              <a:buChar char="■"/>
              <a:defRPr sz="4000"/>
            </a:lvl3pPr>
            <a:lvl4pPr indent="-482600" lvl="3" marL="1828800">
              <a:spcBef>
                <a:spcPts val="0"/>
              </a:spcBef>
              <a:spcAft>
                <a:spcPts val="0"/>
              </a:spcAft>
              <a:buSzPts val="4000"/>
              <a:buChar char="●"/>
              <a:defRPr sz="4000"/>
            </a:lvl4pPr>
            <a:lvl5pPr indent="-482600" lvl="4" marL="2286000">
              <a:spcBef>
                <a:spcPts val="0"/>
              </a:spcBef>
              <a:spcAft>
                <a:spcPts val="0"/>
              </a:spcAft>
              <a:buSzPts val="4000"/>
              <a:buChar char="○"/>
              <a:defRPr sz="4000"/>
            </a:lvl5pPr>
            <a:lvl6pPr indent="-482600" lvl="5" marL="2743200">
              <a:spcBef>
                <a:spcPts val="0"/>
              </a:spcBef>
              <a:spcAft>
                <a:spcPts val="0"/>
              </a:spcAft>
              <a:buSzPts val="4000"/>
              <a:buChar char="■"/>
              <a:defRPr sz="4000"/>
            </a:lvl6pPr>
            <a:lvl7pPr indent="-482600" lvl="6" marL="3200400">
              <a:spcBef>
                <a:spcPts val="0"/>
              </a:spcBef>
              <a:spcAft>
                <a:spcPts val="0"/>
              </a:spcAft>
              <a:buSzPts val="4000"/>
              <a:buChar char="●"/>
              <a:defRPr sz="4000"/>
            </a:lvl7pPr>
            <a:lvl8pPr indent="-482600" lvl="7" marL="3657600">
              <a:spcBef>
                <a:spcPts val="0"/>
              </a:spcBef>
              <a:spcAft>
                <a:spcPts val="0"/>
              </a:spcAft>
              <a:buSzPts val="4000"/>
              <a:buChar char="○"/>
              <a:defRPr sz="4000"/>
            </a:lvl8pPr>
            <a:lvl9pPr indent="-482600" lvl="8" marL="4114800">
              <a:spcBef>
                <a:spcPts val="0"/>
              </a:spcBef>
              <a:spcAft>
                <a:spcPts val="0"/>
              </a:spcAft>
              <a:buSzPts val="4000"/>
              <a:buChar char="■"/>
              <a:defRPr sz="4000"/>
            </a:lvl9pPr>
          </a:lstStyle>
          <a:p/>
        </p:txBody>
      </p:sp>
      <p:sp>
        <p:nvSpPr>
          <p:cNvPr id="23" name="Google Shape;23;p5"/>
          <p:cNvSpPr txBox="1"/>
          <p:nvPr>
            <p:ph idx="2" type="body"/>
          </p:nvPr>
        </p:nvSpPr>
        <p:spPr>
          <a:xfrm>
            <a:off x="12483700" y="7486819"/>
            <a:ext cx="10333200" cy="22194000"/>
          </a:xfrm>
          <a:prstGeom prst="rect">
            <a:avLst/>
          </a:prstGeom>
        </p:spPr>
        <p:txBody>
          <a:bodyPr anchorCtr="0" anchor="t" bIns="305925" lIns="305925" spcFirstLastPara="1" rIns="305925" wrap="square" tIns="305925">
            <a:normAutofit/>
          </a:bodyPr>
          <a:lstStyle>
            <a:lvl1pPr indent="-527050" lvl="0" marL="457200">
              <a:spcBef>
                <a:spcPts val="0"/>
              </a:spcBef>
              <a:spcAft>
                <a:spcPts val="0"/>
              </a:spcAft>
              <a:buSzPts val="4700"/>
              <a:buChar char="●"/>
              <a:defRPr sz="4700"/>
            </a:lvl1pPr>
            <a:lvl2pPr indent="-482600" lvl="1" marL="914400">
              <a:spcBef>
                <a:spcPts val="0"/>
              </a:spcBef>
              <a:spcAft>
                <a:spcPts val="0"/>
              </a:spcAft>
              <a:buSzPts val="4000"/>
              <a:buChar char="○"/>
              <a:defRPr sz="4000"/>
            </a:lvl2pPr>
            <a:lvl3pPr indent="-482600" lvl="2" marL="1371600">
              <a:spcBef>
                <a:spcPts val="0"/>
              </a:spcBef>
              <a:spcAft>
                <a:spcPts val="0"/>
              </a:spcAft>
              <a:buSzPts val="4000"/>
              <a:buChar char="■"/>
              <a:defRPr sz="4000"/>
            </a:lvl3pPr>
            <a:lvl4pPr indent="-482600" lvl="3" marL="1828800">
              <a:spcBef>
                <a:spcPts val="0"/>
              </a:spcBef>
              <a:spcAft>
                <a:spcPts val="0"/>
              </a:spcAft>
              <a:buSzPts val="4000"/>
              <a:buChar char="●"/>
              <a:defRPr sz="4000"/>
            </a:lvl4pPr>
            <a:lvl5pPr indent="-482600" lvl="4" marL="2286000">
              <a:spcBef>
                <a:spcPts val="0"/>
              </a:spcBef>
              <a:spcAft>
                <a:spcPts val="0"/>
              </a:spcAft>
              <a:buSzPts val="4000"/>
              <a:buChar char="○"/>
              <a:defRPr sz="4000"/>
            </a:lvl5pPr>
            <a:lvl6pPr indent="-482600" lvl="5" marL="2743200">
              <a:spcBef>
                <a:spcPts val="0"/>
              </a:spcBef>
              <a:spcAft>
                <a:spcPts val="0"/>
              </a:spcAft>
              <a:buSzPts val="4000"/>
              <a:buChar char="■"/>
              <a:defRPr sz="4000"/>
            </a:lvl6pPr>
            <a:lvl7pPr indent="-482600" lvl="6" marL="3200400">
              <a:spcBef>
                <a:spcPts val="0"/>
              </a:spcBef>
              <a:spcAft>
                <a:spcPts val="0"/>
              </a:spcAft>
              <a:buSzPts val="4000"/>
              <a:buChar char="●"/>
              <a:defRPr sz="4000"/>
            </a:lvl7pPr>
            <a:lvl8pPr indent="-482600" lvl="7" marL="3657600">
              <a:spcBef>
                <a:spcPts val="0"/>
              </a:spcBef>
              <a:spcAft>
                <a:spcPts val="0"/>
              </a:spcAft>
              <a:buSzPts val="4000"/>
              <a:buChar char="○"/>
              <a:defRPr sz="4000"/>
            </a:lvl8pPr>
            <a:lvl9pPr indent="-482600" lvl="8" marL="4114800">
              <a:spcBef>
                <a:spcPts val="0"/>
              </a:spcBef>
              <a:spcAft>
                <a:spcPts val="0"/>
              </a:spcAft>
              <a:buSzPts val="4000"/>
              <a:buChar char="■"/>
              <a:defRPr sz="4000"/>
            </a:lvl9pPr>
          </a:lstStyle>
          <a:p/>
        </p:txBody>
      </p:sp>
      <p:sp>
        <p:nvSpPr>
          <p:cNvPr id="24" name="Google Shape;24;p5"/>
          <p:cNvSpPr txBox="1"/>
          <p:nvPr>
            <p:ph idx="12" type="sldNum"/>
          </p:nvPr>
        </p:nvSpPr>
        <p:spPr>
          <a:xfrm>
            <a:off x="21887183" y="30293638"/>
            <a:ext cx="1417500" cy="2556600"/>
          </a:xfrm>
          <a:prstGeom prst="rect">
            <a:avLst/>
          </a:prstGeom>
        </p:spPr>
        <p:txBody>
          <a:bodyPr anchorCtr="0" anchor="ctr" bIns="305925" lIns="305925" spcFirstLastPara="1" rIns="305925" wrap="square" tIns="3059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805225" y="2891014"/>
            <a:ext cx="22011600" cy="3720000"/>
          </a:xfrm>
          <a:prstGeom prst="rect">
            <a:avLst/>
          </a:prstGeom>
        </p:spPr>
        <p:txBody>
          <a:bodyPr anchorCtr="0" anchor="t" bIns="305925" lIns="305925" spcFirstLastPara="1" rIns="305925" wrap="square" tIns="305925">
            <a:normAutofit/>
          </a:bodyPr>
          <a:lstStyle>
            <a:lvl1pPr lvl="0">
              <a:spcBef>
                <a:spcPts val="0"/>
              </a:spcBef>
              <a:spcAft>
                <a:spcPts val="0"/>
              </a:spcAft>
              <a:buSzPts val="9400"/>
              <a:buNone/>
              <a:defRPr/>
            </a:lvl1pPr>
            <a:lvl2pPr lvl="1">
              <a:spcBef>
                <a:spcPts val="0"/>
              </a:spcBef>
              <a:spcAft>
                <a:spcPts val="0"/>
              </a:spcAft>
              <a:buSzPts val="9400"/>
              <a:buNone/>
              <a:defRPr/>
            </a:lvl2pPr>
            <a:lvl3pPr lvl="2">
              <a:spcBef>
                <a:spcPts val="0"/>
              </a:spcBef>
              <a:spcAft>
                <a:spcPts val="0"/>
              </a:spcAft>
              <a:buSzPts val="9400"/>
              <a:buNone/>
              <a:defRPr/>
            </a:lvl3pPr>
            <a:lvl4pPr lvl="3">
              <a:spcBef>
                <a:spcPts val="0"/>
              </a:spcBef>
              <a:spcAft>
                <a:spcPts val="0"/>
              </a:spcAft>
              <a:buSzPts val="9400"/>
              <a:buNone/>
              <a:defRPr/>
            </a:lvl4pPr>
            <a:lvl5pPr lvl="4">
              <a:spcBef>
                <a:spcPts val="0"/>
              </a:spcBef>
              <a:spcAft>
                <a:spcPts val="0"/>
              </a:spcAft>
              <a:buSzPts val="9400"/>
              <a:buNone/>
              <a:defRPr/>
            </a:lvl5pPr>
            <a:lvl6pPr lvl="5">
              <a:spcBef>
                <a:spcPts val="0"/>
              </a:spcBef>
              <a:spcAft>
                <a:spcPts val="0"/>
              </a:spcAft>
              <a:buSzPts val="9400"/>
              <a:buNone/>
              <a:defRPr/>
            </a:lvl6pPr>
            <a:lvl7pPr lvl="6">
              <a:spcBef>
                <a:spcPts val="0"/>
              </a:spcBef>
              <a:spcAft>
                <a:spcPts val="0"/>
              </a:spcAft>
              <a:buSzPts val="9400"/>
              <a:buNone/>
              <a:defRPr/>
            </a:lvl7pPr>
            <a:lvl8pPr lvl="7">
              <a:spcBef>
                <a:spcPts val="0"/>
              </a:spcBef>
              <a:spcAft>
                <a:spcPts val="0"/>
              </a:spcAft>
              <a:buSzPts val="9400"/>
              <a:buNone/>
              <a:defRPr/>
            </a:lvl8pPr>
            <a:lvl9pPr lvl="8">
              <a:spcBef>
                <a:spcPts val="0"/>
              </a:spcBef>
              <a:spcAft>
                <a:spcPts val="0"/>
              </a:spcAft>
              <a:buSzPts val="9400"/>
              <a:buNone/>
              <a:defRPr/>
            </a:lvl9pPr>
          </a:lstStyle>
          <a:p/>
        </p:txBody>
      </p:sp>
      <p:sp>
        <p:nvSpPr>
          <p:cNvPr id="27" name="Google Shape;27;p6"/>
          <p:cNvSpPr txBox="1"/>
          <p:nvPr>
            <p:ph idx="12" type="sldNum"/>
          </p:nvPr>
        </p:nvSpPr>
        <p:spPr>
          <a:xfrm>
            <a:off x="21887183" y="30293638"/>
            <a:ext cx="1417500" cy="2556600"/>
          </a:xfrm>
          <a:prstGeom prst="rect">
            <a:avLst/>
          </a:prstGeom>
        </p:spPr>
        <p:txBody>
          <a:bodyPr anchorCtr="0" anchor="ctr" bIns="305925" lIns="305925" spcFirstLastPara="1" rIns="305925" wrap="square" tIns="3059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805225" y="3609342"/>
            <a:ext cx="7254000" cy="4909800"/>
          </a:xfrm>
          <a:prstGeom prst="rect">
            <a:avLst/>
          </a:prstGeom>
        </p:spPr>
        <p:txBody>
          <a:bodyPr anchorCtr="0" anchor="b" bIns="305925" lIns="305925" spcFirstLastPara="1" rIns="305925" wrap="square" tIns="3059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p:txBody>
      </p:sp>
      <p:sp>
        <p:nvSpPr>
          <p:cNvPr id="30" name="Google Shape;30;p7"/>
          <p:cNvSpPr txBox="1"/>
          <p:nvPr>
            <p:ph idx="1" type="body"/>
          </p:nvPr>
        </p:nvSpPr>
        <p:spPr>
          <a:xfrm>
            <a:off x="805225" y="9027253"/>
            <a:ext cx="7254000" cy="20654700"/>
          </a:xfrm>
          <a:prstGeom prst="rect">
            <a:avLst/>
          </a:prstGeom>
        </p:spPr>
        <p:txBody>
          <a:bodyPr anchorCtr="0" anchor="t" bIns="305925" lIns="305925" spcFirstLastPara="1" rIns="305925" wrap="square" tIns="305925">
            <a:normAutofit/>
          </a:bodyPr>
          <a:lstStyle>
            <a:lvl1pPr indent="-482600" lvl="0" marL="457200">
              <a:spcBef>
                <a:spcPts val="0"/>
              </a:spcBef>
              <a:spcAft>
                <a:spcPts val="0"/>
              </a:spcAft>
              <a:buSzPts val="4000"/>
              <a:buChar char="●"/>
              <a:defRPr sz="4000"/>
            </a:lvl1pPr>
            <a:lvl2pPr indent="-482600" lvl="1" marL="914400">
              <a:spcBef>
                <a:spcPts val="0"/>
              </a:spcBef>
              <a:spcAft>
                <a:spcPts val="0"/>
              </a:spcAft>
              <a:buSzPts val="4000"/>
              <a:buChar char="○"/>
              <a:defRPr sz="4000"/>
            </a:lvl2pPr>
            <a:lvl3pPr indent="-482600" lvl="2" marL="1371600">
              <a:spcBef>
                <a:spcPts val="0"/>
              </a:spcBef>
              <a:spcAft>
                <a:spcPts val="0"/>
              </a:spcAft>
              <a:buSzPts val="4000"/>
              <a:buChar char="■"/>
              <a:defRPr sz="4000"/>
            </a:lvl3pPr>
            <a:lvl4pPr indent="-482600" lvl="3" marL="1828800">
              <a:spcBef>
                <a:spcPts val="0"/>
              </a:spcBef>
              <a:spcAft>
                <a:spcPts val="0"/>
              </a:spcAft>
              <a:buSzPts val="4000"/>
              <a:buChar char="●"/>
              <a:defRPr sz="4000"/>
            </a:lvl4pPr>
            <a:lvl5pPr indent="-482600" lvl="4" marL="2286000">
              <a:spcBef>
                <a:spcPts val="0"/>
              </a:spcBef>
              <a:spcAft>
                <a:spcPts val="0"/>
              </a:spcAft>
              <a:buSzPts val="4000"/>
              <a:buChar char="○"/>
              <a:defRPr sz="4000"/>
            </a:lvl5pPr>
            <a:lvl6pPr indent="-482600" lvl="5" marL="2743200">
              <a:spcBef>
                <a:spcPts val="0"/>
              </a:spcBef>
              <a:spcAft>
                <a:spcPts val="0"/>
              </a:spcAft>
              <a:buSzPts val="4000"/>
              <a:buChar char="■"/>
              <a:defRPr sz="4000"/>
            </a:lvl6pPr>
            <a:lvl7pPr indent="-482600" lvl="6" marL="3200400">
              <a:spcBef>
                <a:spcPts val="0"/>
              </a:spcBef>
              <a:spcAft>
                <a:spcPts val="0"/>
              </a:spcAft>
              <a:buSzPts val="4000"/>
              <a:buChar char="●"/>
              <a:defRPr sz="4000"/>
            </a:lvl7pPr>
            <a:lvl8pPr indent="-482600" lvl="7" marL="3657600">
              <a:spcBef>
                <a:spcPts val="0"/>
              </a:spcBef>
              <a:spcAft>
                <a:spcPts val="0"/>
              </a:spcAft>
              <a:buSzPts val="4000"/>
              <a:buChar char="○"/>
              <a:defRPr sz="4000"/>
            </a:lvl8pPr>
            <a:lvl9pPr indent="-482600" lvl="8" marL="4114800">
              <a:spcBef>
                <a:spcPts val="0"/>
              </a:spcBef>
              <a:spcAft>
                <a:spcPts val="0"/>
              </a:spcAft>
              <a:buSzPts val="4000"/>
              <a:buChar char="■"/>
              <a:defRPr sz="4000"/>
            </a:lvl9pPr>
          </a:lstStyle>
          <a:p/>
        </p:txBody>
      </p:sp>
      <p:sp>
        <p:nvSpPr>
          <p:cNvPr id="31" name="Google Shape;31;p7"/>
          <p:cNvSpPr txBox="1"/>
          <p:nvPr>
            <p:ph idx="12" type="sldNum"/>
          </p:nvPr>
        </p:nvSpPr>
        <p:spPr>
          <a:xfrm>
            <a:off x="21887183" y="30293638"/>
            <a:ext cx="1417500" cy="2556600"/>
          </a:xfrm>
          <a:prstGeom prst="rect">
            <a:avLst/>
          </a:prstGeom>
        </p:spPr>
        <p:txBody>
          <a:bodyPr anchorCtr="0" anchor="ctr" bIns="305925" lIns="305925" spcFirstLastPara="1" rIns="305925" wrap="square" tIns="3059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1266479" y="2924308"/>
            <a:ext cx="16450200" cy="26574600"/>
          </a:xfrm>
          <a:prstGeom prst="rect">
            <a:avLst/>
          </a:prstGeom>
        </p:spPr>
        <p:txBody>
          <a:bodyPr anchorCtr="0" anchor="ctr" bIns="305925" lIns="305925" spcFirstLastPara="1" rIns="305925" wrap="square" tIns="305925">
            <a:normAutofit/>
          </a:bodyPr>
          <a:lstStyle>
            <a:lvl1pPr lvl="0">
              <a:spcBef>
                <a:spcPts val="0"/>
              </a:spcBef>
              <a:spcAft>
                <a:spcPts val="0"/>
              </a:spcAft>
              <a:buSzPts val="16100"/>
              <a:buNone/>
              <a:defRPr sz="16100"/>
            </a:lvl1pPr>
            <a:lvl2pPr lvl="1">
              <a:spcBef>
                <a:spcPts val="0"/>
              </a:spcBef>
              <a:spcAft>
                <a:spcPts val="0"/>
              </a:spcAft>
              <a:buSzPts val="16100"/>
              <a:buNone/>
              <a:defRPr sz="16100"/>
            </a:lvl2pPr>
            <a:lvl3pPr lvl="2">
              <a:spcBef>
                <a:spcPts val="0"/>
              </a:spcBef>
              <a:spcAft>
                <a:spcPts val="0"/>
              </a:spcAft>
              <a:buSzPts val="16100"/>
              <a:buNone/>
              <a:defRPr sz="16100"/>
            </a:lvl3pPr>
            <a:lvl4pPr lvl="3">
              <a:spcBef>
                <a:spcPts val="0"/>
              </a:spcBef>
              <a:spcAft>
                <a:spcPts val="0"/>
              </a:spcAft>
              <a:buSzPts val="16100"/>
              <a:buNone/>
              <a:defRPr sz="16100"/>
            </a:lvl4pPr>
            <a:lvl5pPr lvl="4">
              <a:spcBef>
                <a:spcPts val="0"/>
              </a:spcBef>
              <a:spcAft>
                <a:spcPts val="0"/>
              </a:spcAft>
              <a:buSzPts val="16100"/>
              <a:buNone/>
              <a:defRPr sz="16100"/>
            </a:lvl5pPr>
            <a:lvl6pPr lvl="5">
              <a:spcBef>
                <a:spcPts val="0"/>
              </a:spcBef>
              <a:spcAft>
                <a:spcPts val="0"/>
              </a:spcAft>
              <a:buSzPts val="16100"/>
              <a:buNone/>
              <a:defRPr sz="16100"/>
            </a:lvl6pPr>
            <a:lvl7pPr lvl="6">
              <a:spcBef>
                <a:spcPts val="0"/>
              </a:spcBef>
              <a:spcAft>
                <a:spcPts val="0"/>
              </a:spcAft>
              <a:buSzPts val="16100"/>
              <a:buNone/>
              <a:defRPr sz="16100"/>
            </a:lvl7pPr>
            <a:lvl8pPr lvl="7">
              <a:spcBef>
                <a:spcPts val="0"/>
              </a:spcBef>
              <a:spcAft>
                <a:spcPts val="0"/>
              </a:spcAft>
              <a:buSzPts val="16100"/>
              <a:buNone/>
              <a:defRPr sz="16100"/>
            </a:lvl8pPr>
            <a:lvl9pPr lvl="8">
              <a:spcBef>
                <a:spcPts val="0"/>
              </a:spcBef>
              <a:spcAft>
                <a:spcPts val="0"/>
              </a:spcAft>
              <a:buSzPts val="16100"/>
              <a:buNone/>
              <a:defRPr sz="16100"/>
            </a:lvl9pPr>
          </a:lstStyle>
          <a:p/>
        </p:txBody>
      </p:sp>
      <p:sp>
        <p:nvSpPr>
          <p:cNvPr id="34" name="Google Shape;34;p8"/>
          <p:cNvSpPr txBox="1"/>
          <p:nvPr>
            <p:ph idx="12" type="sldNum"/>
          </p:nvPr>
        </p:nvSpPr>
        <p:spPr>
          <a:xfrm>
            <a:off x="21887183" y="30293638"/>
            <a:ext cx="1417500" cy="2556600"/>
          </a:xfrm>
          <a:prstGeom prst="rect">
            <a:avLst/>
          </a:prstGeom>
        </p:spPr>
        <p:txBody>
          <a:bodyPr anchorCtr="0" anchor="ctr" bIns="305925" lIns="305925" spcFirstLastPara="1" rIns="305925" wrap="square" tIns="3059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11811000" y="-812"/>
            <a:ext cx="11811000" cy="33413700"/>
          </a:xfrm>
          <a:prstGeom prst="rect">
            <a:avLst/>
          </a:prstGeom>
          <a:solidFill>
            <a:schemeClr val="lt2"/>
          </a:solidFill>
          <a:ln>
            <a:noFill/>
          </a:ln>
        </p:spPr>
        <p:txBody>
          <a:bodyPr anchorCtr="0" anchor="ctr" bIns="305925" lIns="305925" spcFirstLastPara="1" rIns="305925" wrap="square" tIns="3059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685875" y="8011070"/>
            <a:ext cx="10450200" cy="9629400"/>
          </a:xfrm>
          <a:prstGeom prst="rect">
            <a:avLst/>
          </a:prstGeom>
        </p:spPr>
        <p:txBody>
          <a:bodyPr anchorCtr="0" anchor="b" bIns="305925" lIns="305925" spcFirstLastPara="1" rIns="305925" wrap="square" tIns="305925">
            <a:normAutofit/>
          </a:bodyPr>
          <a:lstStyle>
            <a:lvl1pPr lvl="0" algn="ctr">
              <a:spcBef>
                <a:spcPts val="0"/>
              </a:spcBef>
              <a:spcAft>
                <a:spcPts val="0"/>
              </a:spcAft>
              <a:buSzPts val="14100"/>
              <a:buNone/>
              <a:defRPr sz="14100"/>
            </a:lvl1pPr>
            <a:lvl2pPr lvl="1" algn="ctr">
              <a:spcBef>
                <a:spcPts val="0"/>
              </a:spcBef>
              <a:spcAft>
                <a:spcPts val="0"/>
              </a:spcAft>
              <a:buSzPts val="14100"/>
              <a:buNone/>
              <a:defRPr sz="14100"/>
            </a:lvl2pPr>
            <a:lvl3pPr lvl="2" algn="ctr">
              <a:spcBef>
                <a:spcPts val="0"/>
              </a:spcBef>
              <a:spcAft>
                <a:spcPts val="0"/>
              </a:spcAft>
              <a:buSzPts val="14100"/>
              <a:buNone/>
              <a:defRPr sz="14100"/>
            </a:lvl3pPr>
            <a:lvl4pPr lvl="3" algn="ctr">
              <a:spcBef>
                <a:spcPts val="0"/>
              </a:spcBef>
              <a:spcAft>
                <a:spcPts val="0"/>
              </a:spcAft>
              <a:buSzPts val="14100"/>
              <a:buNone/>
              <a:defRPr sz="14100"/>
            </a:lvl4pPr>
            <a:lvl5pPr lvl="4" algn="ctr">
              <a:spcBef>
                <a:spcPts val="0"/>
              </a:spcBef>
              <a:spcAft>
                <a:spcPts val="0"/>
              </a:spcAft>
              <a:buSzPts val="14100"/>
              <a:buNone/>
              <a:defRPr sz="14100"/>
            </a:lvl5pPr>
            <a:lvl6pPr lvl="5" algn="ctr">
              <a:spcBef>
                <a:spcPts val="0"/>
              </a:spcBef>
              <a:spcAft>
                <a:spcPts val="0"/>
              </a:spcAft>
              <a:buSzPts val="14100"/>
              <a:buNone/>
              <a:defRPr sz="14100"/>
            </a:lvl6pPr>
            <a:lvl7pPr lvl="6" algn="ctr">
              <a:spcBef>
                <a:spcPts val="0"/>
              </a:spcBef>
              <a:spcAft>
                <a:spcPts val="0"/>
              </a:spcAft>
              <a:buSzPts val="14100"/>
              <a:buNone/>
              <a:defRPr sz="14100"/>
            </a:lvl7pPr>
            <a:lvl8pPr lvl="7" algn="ctr">
              <a:spcBef>
                <a:spcPts val="0"/>
              </a:spcBef>
              <a:spcAft>
                <a:spcPts val="0"/>
              </a:spcAft>
              <a:buSzPts val="14100"/>
              <a:buNone/>
              <a:defRPr sz="14100"/>
            </a:lvl8pPr>
            <a:lvl9pPr lvl="8" algn="ctr">
              <a:spcBef>
                <a:spcPts val="0"/>
              </a:spcBef>
              <a:spcAft>
                <a:spcPts val="0"/>
              </a:spcAft>
              <a:buSzPts val="14100"/>
              <a:buNone/>
              <a:defRPr sz="14100"/>
            </a:lvl9pPr>
          </a:lstStyle>
          <a:p/>
        </p:txBody>
      </p:sp>
      <p:sp>
        <p:nvSpPr>
          <p:cNvPr id="38" name="Google Shape;38;p9"/>
          <p:cNvSpPr txBox="1"/>
          <p:nvPr>
            <p:ph idx="1" type="subTitle"/>
          </p:nvPr>
        </p:nvSpPr>
        <p:spPr>
          <a:xfrm>
            <a:off x="685875" y="18209606"/>
            <a:ext cx="10450200" cy="8023200"/>
          </a:xfrm>
          <a:prstGeom prst="rect">
            <a:avLst/>
          </a:prstGeom>
        </p:spPr>
        <p:txBody>
          <a:bodyPr anchorCtr="0" anchor="t" bIns="305925" lIns="305925" spcFirstLastPara="1" rIns="305925" wrap="square" tIns="305925">
            <a:normAutofit/>
          </a:bodyPr>
          <a:lstStyle>
            <a:lvl1pPr lvl="0" algn="ctr">
              <a:lnSpc>
                <a:spcPct val="100000"/>
              </a:lnSpc>
              <a:spcBef>
                <a:spcPts val="0"/>
              </a:spcBef>
              <a:spcAft>
                <a:spcPts val="0"/>
              </a:spcAft>
              <a:buSzPts val="7000"/>
              <a:buNone/>
              <a:defRPr sz="7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
        <p:nvSpPr>
          <p:cNvPr id="39" name="Google Shape;39;p9"/>
          <p:cNvSpPr txBox="1"/>
          <p:nvPr>
            <p:ph idx="2" type="body"/>
          </p:nvPr>
        </p:nvSpPr>
        <p:spPr>
          <a:xfrm>
            <a:off x="12760375" y="4703806"/>
            <a:ext cx="9912300" cy="24005100"/>
          </a:xfrm>
          <a:prstGeom prst="rect">
            <a:avLst/>
          </a:prstGeom>
        </p:spPr>
        <p:txBody>
          <a:bodyPr anchorCtr="0" anchor="ctr" bIns="305925" lIns="305925" spcFirstLastPara="1" rIns="305925" wrap="square" tIns="305925">
            <a:normAutofit/>
          </a:bodyPr>
          <a:lstStyle>
            <a:lvl1pPr indent="-609600" lvl="0" marL="457200">
              <a:spcBef>
                <a:spcPts val="0"/>
              </a:spcBef>
              <a:spcAft>
                <a:spcPts val="0"/>
              </a:spcAft>
              <a:buSzPts val="6000"/>
              <a:buChar char="●"/>
              <a:defRPr/>
            </a:lvl1pPr>
            <a:lvl2pPr indent="-527050" lvl="1" marL="914400">
              <a:spcBef>
                <a:spcPts val="0"/>
              </a:spcBef>
              <a:spcAft>
                <a:spcPts val="0"/>
              </a:spcAft>
              <a:buSzPts val="4700"/>
              <a:buChar char="○"/>
              <a:defRPr/>
            </a:lvl2pPr>
            <a:lvl3pPr indent="-527050" lvl="2" marL="1371600">
              <a:spcBef>
                <a:spcPts val="0"/>
              </a:spcBef>
              <a:spcAft>
                <a:spcPts val="0"/>
              </a:spcAft>
              <a:buSzPts val="4700"/>
              <a:buChar char="■"/>
              <a:defRPr/>
            </a:lvl3pPr>
            <a:lvl4pPr indent="-527050" lvl="3" marL="1828800">
              <a:spcBef>
                <a:spcPts val="0"/>
              </a:spcBef>
              <a:spcAft>
                <a:spcPts val="0"/>
              </a:spcAft>
              <a:buSzPts val="4700"/>
              <a:buChar char="●"/>
              <a:defRPr/>
            </a:lvl4pPr>
            <a:lvl5pPr indent="-527050" lvl="4" marL="2286000">
              <a:spcBef>
                <a:spcPts val="0"/>
              </a:spcBef>
              <a:spcAft>
                <a:spcPts val="0"/>
              </a:spcAft>
              <a:buSzPts val="4700"/>
              <a:buChar char="○"/>
              <a:defRPr/>
            </a:lvl5pPr>
            <a:lvl6pPr indent="-527050" lvl="5" marL="2743200">
              <a:spcBef>
                <a:spcPts val="0"/>
              </a:spcBef>
              <a:spcAft>
                <a:spcPts val="0"/>
              </a:spcAft>
              <a:buSzPts val="4700"/>
              <a:buChar char="■"/>
              <a:defRPr/>
            </a:lvl6pPr>
            <a:lvl7pPr indent="-527050" lvl="6" marL="3200400">
              <a:spcBef>
                <a:spcPts val="0"/>
              </a:spcBef>
              <a:spcAft>
                <a:spcPts val="0"/>
              </a:spcAft>
              <a:buSzPts val="4700"/>
              <a:buChar char="●"/>
              <a:defRPr/>
            </a:lvl7pPr>
            <a:lvl8pPr indent="-527050" lvl="7" marL="3657600">
              <a:spcBef>
                <a:spcPts val="0"/>
              </a:spcBef>
              <a:spcAft>
                <a:spcPts val="0"/>
              </a:spcAft>
              <a:buSzPts val="4700"/>
              <a:buChar char="○"/>
              <a:defRPr/>
            </a:lvl8pPr>
            <a:lvl9pPr indent="-527050" lvl="8" marL="4114800">
              <a:spcBef>
                <a:spcPts val="0"/>
              </a:spcBef>
              <a:spcAft>
                <a:spcPts val="0"/>
              </a:spcAft>
              <a:buSzPts val="4700"/>
              <a:buChar char="■"/>
              <a:defRPr/>
            </a:lvl9pPr>
          </a:lstStyle>
          <a:p/>
        </p:txBody>
      </p:sp>
      <p:sp>
        <p:nvSpPr>
          <p:cNvPr id="40" name="Google Shape;40;p9"/>
          <p:cNvSpPr txBox="1"/>
          <p:nvPr>
            <p:ph idx="12" type="sldNum"/>
          </p:nvPr>
        </p:nvSpPr>
        <p:spPr>
          <a:xfrm>
            <a:off x="21887183" y="30293638"/>
            <a:ext cx="1417500" cy="2556600"/>
          </a:xfrm>
          <a:prstGeom prst="rect">
            <a:avLst/>
          </a:prstGeom>
        </p:spPr>
        <p:txBody>
          <a:bodyPr anchorCtr="0" anchor="ctr" bIns="305925" lIns="305925" spcFirstLastPara="1" rIns="305925" wrap="square" tIns="3059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805225" y="27483069"/>
            <a:ext cx="15496800" cy="3930300"/>
          </a:xfrm>
          <a:prstGeom prst="rect">
            <a:avLst/>
          </a:prstGeom>
        </p:spPr>
        <p:txBody>
          <a:bodyPr anchorCtr="0" anchor="ctr" bIns="305925" lIns="305925" spcFirstLastPara="1" rIns="305925" wrap="square" tIns="305925">
            <a:normAutofit/>
          </a:bodyPr>
          <a:lstStyle>
            <a:lvl1pPr indent="-228600" lvl="0" marL="457200">
              <a:lnSpc>
                <a:spcPct val="100000"/>
              </a:lnSpc>
              <a:spcBef>
                <a:spcPts val="0"/>
              </a:spcBef>
              <a:spcAft>
                <a:spcPts val="0"/>
              </a:spcAft>
              <a:buSzPts val="6000"/>
              <a:buNone/>
              <a:defRPr/>
            </a:lvl1pPr>
          </a:lstStyle>
          <a:p/>
        </p:txBody>
      </p:sp>
      <p:sp>
        <p:nvSpPr>
          <p:cNvPr id="43" name="Google Shape;43;p10"/>
          <p:cNvSpPr txBox="1"/>
          <p:nvPr>
            <p:ph idx="12" type="sldNum"/>
          </p:nvPr>
        </p:nvSpPr>
        <p:spPr>
          <a:xfrm>
            <a:off x="21887183" y="30293638"/>
            <a:ext cx="1417500" cy="2556600"/>
          </a:xfrm>
          <a:prstGeom prst="rect">
            <a:avLst/>
          </a:prstGeom>
        </p:spPr>
        <p:txBody>
          <a:bodyPr anchorCtr="0" anchor="ctr" bIns="305925" lIns="305925" spcFirstLastPara="1" rIns="305925" wrap="square" tIns="3059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05225" y="2891014"/>
            <a:ext cx="22011600" cy="3720000"/>
          </a:xfrm>
          <a:prstGeom prst="rect">
            <a:avLst/>
          </a:prstGeom>
          <a:noFill/>
          <a:ln>
            <a:noFill/>
          </a:ln>
        </p:spPr>
        <p:txBody>
          <a:bodyPr anchorCtr="0" anchor="t" bIns="305925" lIns="305925" spcFirstLastPara="1" rIns="305925" wrap="square" tIns="305925">
            <a:normAutofit/>
          </a:bodyPr>
          <a:lstStyle>
            <a:lvl1pPr lvl="0">
              <a:spcBef>
                <a:spcPts val="0"/>
              </a:spcBef>
              <a:spcAft>
                <a:spcPts val="0"/>
              </a:spcAft>
              <a:buClr>
                <a:schemeClr val="dk1"/>
              </a:buClr>
              <a:buSzPts val="9400"/>
              <a:buNone/>
              <a:defRPr sz="9400">
                <a:solidFill>
                  <a:schemeClr val="dk1"/>
                </a:solidFill>
              </a:defRPr>
            </a:lvl1pPr>
            <a:lvl2pPr lvl="1">
              <a:spcBef>
                <a:spcPts val="0"/>
              </a:spcBef>
              <a:spcAft>
                <a:spcPts val="0"/>
              </a:spcAft>
              <a:buClr>
                <a:schemeClr val="dk1"/>
              </a:buClr>
              <a:buSzPts val="9400"/>
              <a:buNone/>
              <a:defRPr sz="9400">
                <a:solidFill>
                  <a:schemeClr val="dk1"/>
                </a:solidFill>
              </a:defRPr>
            </a:lvl2pPr>
            <a:lvl3pPr lvl="2">
              <a:spcBef>
                <a:spcPts val="0"/>
              </a:spcBef>
              <a:spcAft>
                <a:spcPts val="0"/>
              </a:spcAft>
              <a:buClr>
                <a:schemeClr val="dk1"/>
              </a:buClr>
              <a:buSzPts val="9400"/>
              <a:buNone/>
              <a:defRPr sz="9400">
                <a:solidFill>
                  <a:schemeClr val="dk1"/>
                </a:solidFill>
              </a:defRPr>
            </a:lvl3pPr>
            <a:lvl4pPr lvl="3">
              <a:spcBef>
                <a:spcPts val="0"/>
              </a:spcBef>
              <a:spcAft>
                <a:spcPts val="0"/>
              </a:spcAft>
              <a:buClr>
                <a:schemeClr val="dk1"/>
              </a:buClr>
              <a:buSzPts val="9400"/>
              <a:buNone/>
              <a:defRPr sz="9400">
                <a:solidFill>
                  <a:schemeClr val="dk1"/>
                </a:solidFill>
              </a:defRPr>
            </a:lvl4pPr>
            <a:lvl5pPr lvl="4">
              <a:spcBef>
                <a:spcPts val="0"/>
              </a:spcBef>
              <a:spcAft>
                <a:spcPts val="0"/>
              </a:spcAft>
              <a:buClr>
                <a:schemeClr val="dk1"/>
              </a:buClr>
              <a:buSzPts val="9400"/>
              <a:buNone/>
              <a:defRPr sz="9400">
                <a:solidFill>
                  <a:schemeClr val="dk1"/>
                </a:solidFill>
              </a:defRPr>
            </a:lvl5pPr>
            <a:lvl6pPr lvl="5">
              <a:spcBef>
                <a:spcPts val="0"/>
              </a:spcBef>
              <a:spcAft>
                <a:spcPts val="0"/>
              </a:spcAft>
              <a:buClr>
                <a:schemeClr val="dk1"/>
              </a:buClr>
              <a:buSzPts val="9400"/>
              <a:buNone/>
              <a:defRPr sz="9400">
                <a:solidFill>
                  <a:schemeClr val="dk1"/>
                </a:solidFill>
              </a:defRPr>
            </a:lvl6pPr>
            <a:lvl7pPr lvl="6">
              <a:spcBef>
                <a:spcPts val="0"/>
              </a:spcBef>
              <a:spcAft>
                <a:spcPts val="0"/>
              </a:spcAft>
              <a:buClr>
                <a:schemeClr val="dk1"/>
              </a:buClr>
              <a:buSzPts val="9400"/>
              <a:buNone/>
              <a:defRPr sz="9400">
                <a:solidFill>
                  <a:schemeClr val="dk1"/>
                </a:solidFill>
              </a:defRPr>
            </a:lvl7pPr>
            <a:lvl8pPr lvl="7">
              <a:spcBef>
                <a:spcPts val="0"/>
              </a:spcBef>
              <a:spcAft>
                <a:spcPts val="0"/>
              </a:spcAft>
              <a:buClr>
                <a:schemeClr val="dk1"/>
              </a:buClr>
              <a:buSzPts val="9400"/>
              <a:buNone/>
              <a:defRPr sz="9400">
                <a:solidFill>
                  <a:schemeClr val="dk1"/>
                </a:solidFill>
              </a:defRPr>
            </a:lvl8pPr>
            <a:lvl9pPr lvl="8">
              <a:spcBef>
                <a:spcPts val="0"/>
              </a:spcBef>
              <a:spcAft>
                <a:spcPts val="0"/>
              </a:spcAft>
              <a:buClr>
                <a:schemeClr val="dk1"/>
              </a:buClr>
              <a:buSzPts val="9400"/>
              <a:buNone/>
              <a:defRPr sz="9400">
                <a:solidFill>
                  <a:schemeClr val="dk1"/>
                </a:solidFill>
              </a:defRPr>
            </a:lvl9pPr>
          </a:lstStyle>
          <a:p/>
        </p:txBody>
      </p:sp>
      <p:sp>
        <p:nvSpPr>
          <p:cNvPr id="7" name="Google Shape;7;p1"/>
          <p:cNvSpPr txBox="1"/>
          <p:nvPr>
            <p:ph idx="1" type="body"/>
          </p:nvPr>
        </p:nvSpPr>
        <p:spPr>
          <a:xfrm>
            <a:off x="805225" y="7486819"/>
            <a:ext cx="22011600" cy="22194000"/>
          </a:xfrm>
          <a:prstGeom prst="rect">
            <a:avLst/>
          </a:prstGeom>
          <a:noFill/>
          <a:ln>
            <a:noFill/>
          </a:ln>
        </p:spPr>
        <p:txBody>
          <a:bodyPr anchorCtr="0" anchor="t" bIns="305925" lIns="305925" spcFirstLastPara="1" rIns="305925" wrap="square" tIns="305925">
            <a:normAutofit/>
          </a:bodyPr>
          <a:lstStyle>
            <a:lvl1pPr indent="-609600" lvl="0" marL="457200">
              <a:lnSpc>
                <a:spcPct val="115000"/>
              </a:lnSpc>
              <a:spcBef>
                <a:spcPts val="0"/>
              </a:spcBef>
              <a:spcAft>
                <a:spcPts val="0"/>
              </a:spcAft>
              <a:buClr>
                <a:schemeClr val="dk2"/>
              </a:buClr>
              <a:buSzPts val="6000"/>
              <a:buChar char="●"/>
              <a:defRPr sz="6000">
                <a:solidFill>
                  <a:schemeClr val="dk2"/>
                </a:solidFill>
              </a:defRPr>
            </a:lvl1pPr>
            <a:lvl2pPr indent="-527050" lvl="1" marL="914400">
              <a:lnSpc>
                <a:spcPct val="115000"/>
              </a:lnSpc>
              <a:spcBef>
                <a:spcPts val="0"/>
              </a:spcBef>
              <a:spcAft>
                <a:spcPts val="0"/>
              </a:spcAft>
              <a:buClr>
                <a:schemeClr val="dk2"/>
              </a:buClr>
              <a:buSzPts val="4700"/>
              <a:buChar char="○"/>
              <a:defRPr sz="4700">
                <a:solidFill>
                  <a:schemeClr val="dk2"/>
                </a:solidFill>
              </a:defRPr>
            </a:lvl2pPr>
            <a:lvl3pPr indent="-527050" lvl="2" marL="1371600">
              <a:lnSpc>
                <a:spcPct val="115000"/>
              </a:lnSpc>
              <a:spcBef>
                <a:spcPts val="0"/>
              </a:spcBef>
              <a:spcAft>
                <a:spcPts val="0"/>
              </a:spcAft>
              <a:buClr>
                <a:schemeClr val="dk2"/>
              </a:buClr>
              <a:buSzPts val="4700"/>
              <a:buChar char="■"/>
              <a:defRPr sz="4700">
                <a:solidFill>
                  <a:schemeClr val="dk2"/>
                </a:solidFill>
              </a:defRPr>
            </a:lvl3pPr>
            <a:lvl4pPr indent="-527050" lvl="3" marL="1828800">
              <a:lnSpc>
                <a:spcPct val="115000"/>
              </a:lnSpc>
              <a:spcBef>
                <a:spcPts val="0"/>
              </a:spcBef>
              <a:spcAft>
                <a:spcPts val="0"/>
              </a:spcAft>
              <a:buClr>
                <a:schemeClr val="dk2"/>
              </a:buClr>
              <a:buSzPts val="4700"/>
              <a:buChar char="●"/>
              <a:defRPr sz="4700">
                <a:solidFill>
                  <a:schemeClr val="dk2"/>
                </a:solidFill>
              </a:defRPr>
            </a:lvl4pPr>
            <a:lvl5pPr indent="-527050" lvl="4" marL="2286000">
              <a:lnSpc>
                <a:spcPct val="115000"/>
              </a:lnSpc>
              <a:spcBef>
                <a:spcPts val="0"/>
              </a:spcBef>
              <a:spcAft>
                <a:spcPts val="0"/>
              </a:spcAft>
              <a:buClr>
                <a:schemeClr val="dk2"/>
              </a:buClr>
              <a:buSzPts val="4700"/>
              <a:buChar char="○"/>
              <a:defRPr sz="4700">
                <a:solidFill>
                  <a:schemeClr val="dk2"/>
                </a:solidFill>
              </a:defRPr>
            </a:lvl5pPr>
            <a:lvl6pPr indent="-527050" lvl="5" marL="2743200">
              <a:lnSpc>
                <a:spcPct val="115000"/>
              </a:lnSpc>
              <a:spcBef>
                <a:spcPts val="0"/>
              </a:spcBef>
              <a:spcAft>
                <a:spcPts val="0"/>
              </a:spcAft>
              <a:buClr>
                <a:schemeClr val="dk2"/>
              </a:buClr>
              <a:buSzPts val="4700"/>
              <a:buChar char="■"/>
              <a:defRPr sz="4700">
                <a:solidFill>
                  <a:schemeClr val="dk2"/>
                </a:solidFill>
              </a:defRPr>
            </a:lvl6pPr>
            <a:lvl7pPr indent="-527050" lvl="6" marL="3200400">
              <a:lnSpc>
                <a:spcPct val="115000"/>
              </a:lnSpc>
              <a:spcBef>
                <a:spcPts val="0"/>
              </a:spcBef>
              <a:spcAft>
                <a:spcPts val="0"/>
              </a:spcAft>
              <a:buClr>
                <a:schemeClr val="dk2"/>
              </a:buClr>
              <a:buSzPts val="4700"/>
              <a:buChar char="●"/>
              <a:defRPr sz="4700">
                <a:solidFill>
                  <a:schemeClr val="dk2"/>
                </a:solidFill>
              </a:defRPr>
            </a:lvl7pPr>
            <a:lvl8pPr indent="-527050" lvl="7" marL="3657600">
              <a:lnSpc>
                <a:spcPct val="115000"/>
              </a:lnSpc>
              <a:spcBef>
                <a:spcPts val="0"/>
              </a:spcBef>
              <a:spcAft>
                <a:spcPts val="0"/>
              </a:spcAft>
              <a:buClr>
                <a:schemeClr val="dk2"/>
              </a:buClr>
              <a:buSzPts val="4700"/>
              <a:buChar char="○"/>
              <a:defRPr sz="4700">
                <a:solidFill>
                  <a:schemeClr val="dk2"/>
                </a:solidFill>
              </a:defRPr>
            </a:lvl8pPr>
            <a:lvl9pPr indent="-527050" lvl="8" marL="4114800">
              <a:lnSpc>
                <a:spcPct val="115000"/>
              </a:lnSpc>
              <a:spcBef>
                <a:spcPts val="0"/>
              </a:spcBef>
              <a:spcAft>
                <a:spcPts val="0"/>
              </a:spcAft>
              <a:buClr>
                <a:schemeClr val="dk2"/>
              </a:buClr>
              <a:buSzPts val="4700"/>
              <a:buChar char="■"/>
              <a:defRPr sz="4700">
                <a:solidFill>
                  <a:schemeClr val="dk2"/>
                </a:solidFill>
              </a:defRPr>
            </a:lvl9pPr>
          </a:lstStyle>
          <a:p/>
        </p:txBody>
      </p:sp>
      <p:sp>
        <p:nvSpPr>
          <p:cNvPr id="8" name="Google Shape;8;p1"/>
          <p:cNvSpPr txBox="1"/>
          <p:nvPr>
            <p:ph idx="12" type="sldNum"/>
          </p:nvPr>
        </p:nvSpPr>
        <p:spPr>
          <a:xfrm>
            <a:off x="21887183" y="30293638"/>
            <a:ext cx="1417500" cy="2556600"/>
          </a:xfrm>
          <a:prstGeom prst="rect">
            <a:avLst/>
          </a:prstGeom>
          <a:noFill/>
          <a:ln>
            <a:noFill/>
          </a:ln>
        </p:spPr>
        <p:txBody>
          <a:bodyPr anchorCtr="0" anchor="ctr" bIns="305925" lIns="305925" spcFirstLastPara="1" rIns="305925" wrap="square" tIns="305925">
            <a:normAutofit/>
          </a:bodyPr>
          <a:lstStyle>
            <a:lvl1pPr lvl="0" algn="r">
              <a:buNone/>
              <a:defRPr sz="3300">
                <a:solidFill>
                  <a:schemeClr val="dk2"/>
                </a:solidFill>
              </a:defRPr>
            </a:lvl1pPr>
            <a:lvl2pPr lvl="1" algn="r">
              <a:buNone/>
              <a:defRPr sz="3300">
                <a:solidFill>
                  <a:schemeClr val="dk2"/>
                </a:solidFill>
              </a:defRPr>
            </a:lvl2pPr>
            <a:lvl3pPr lvl="2" algn="r">
              <a:buNone/>
              <a:defRPr sz="3300">
                <a:solidFill>
                  <a:schemeClr val="dk2"/>
                </a:solidFill>
              </a:defRPr>
            </a:lvl3pPr>
            <a:lvl4pPr lvl="3" algn="r">
              <a:buNone/>
              <a:defRPr sz="3300">
                <a:solidFill>
                  <a:schemeClr val="dk2"/>
                </a:solidFill>
              </a:defRPr>
            </a:lvl4pPr>
            <a:lvl5pPr lvl="4" algn="r">
              <a:buNone/>
              <a:defRPr sz="3300">
                <a:solidFill>
                  <a:schemeClr val="dk2"/>
                </a:solidFill>
              </a:defRPr>
            </a:lvl5pPr>
            <a:lvl6pPr lvl="5" algn="r">
              <a:buNone/>
              <a:defRPr sz="3300">
                <a:solidFill>
                  <a:schemeClr val="dk2"/>
                </a:solidFill>
              </a:defRPr>
            </a:lvl6pPr>
            <a:lvl7pPr lvl="6" algn="r">
              <a:buNone/>
              <a:defRPr sz="3300">
                <a:solidFill>
                  <a:schemeClr val="dk2"/>
                </a:solidFill>
              </a:defRPr>
            </a:lvl7pPr>
            <a:lvl8pPr lvl="7" algn="r">
              <a:buNone/>
              <a:defRPr sz="3300">
                <a:solidFill>
                  <a:schemeClr val="dk2"/>
                </a:solidFill>
              </a:defRPr>
            </a:lvl8pPr>
            <a:lvl9pPr lvl="8" algn="r">
              <a:buNone/>
              <a:defRPr sz="3300">
                <a:solidFill>
                  <a:schemeClr val="dk2"/>
                </a:solidFill>
              </a:defRPr>
            </a:lvl9pPr>
          </a:lstStyle>
          <a:p>
            <a:pPr indent="0" lvl="0" marL="0" rtl="0" algn="r">
              <a:spcBef>
                <a:spcPts val="0"/>
              </a:spcBef>
              <a:spcAft>
                <a:spcPts val="0"/>
              </a:spcAft>
              <a:buNone/>
            </a:pPr>
            <a:fld id="{00000000-1234-1234-1234-123412341234}" type="slidenum">
              <a:rPr lang="id"/>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946525" y="5789350"/>
            <a:ext cx="21813000" cy="8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d" sz="6000">
                <a:solidFill>
                  <a:srgbClr val="795759"/>
                </a:solidFill>
                <a:latin typeface="Poppins ExtraBold"/>
                <a:ea typeface="Poppins ExtraBold"/>
                <a:cs typeface="Poppins ExtraBold"/>
                <a:sym typeface="Poppins ExtraBold"/>
              </a:rPr>
              <a:t>NUMERICAL PREDICTION OF THE DYNAMIC BEHAVIORS OF AN RC GROUP-PILE FOUNDATION</a:t>
            </a:r>
            <a:endParaRPr sz="6000">
              <a:solidFill>
                <a:srgbClr val="795759"/>
              </a:solidFill>
              <a:latin typeface="Poppins ExtraBold"/>
              <a:ea typeface="Poppins ExtraBold"/>
              <a:cs typeface="Poppins ExtraBold"/>
              <a:sym typeface="Poppins ExtraBold"/>
            </a:endParaRPr>
          </a:p>
        </p:txBody>
      </p:sp>
      <p:cxnSp>
        <p:nvCxnSpPr>
          <p:cNvPr id="55" name="Google Shape;55;p13"/>
          <p:cNvCxnSpPr/>
          <p:nvPr/>
        </p:nvCxnSpPr>
        <p:spPr>
          <a:xfrm flipH="1" rot="10800000">
            <a:off x="890125" y="7705250"/>
            <a:ext cx="21893100" cy="53100"/>
          </a:xfrm>
          <a:prstGeom prst="straightConnector1">
            <a:avLst/>
          </a:prstGeom>
          <a:noFill/>
          <a:ln cap="flat" cmpd="sng" w="38100">
            <a:solidFill>
              <a:srgbClr val="795759"/>
            </a:solidFill>
            <a:prstDash val="solid"/>
            <a:round/>
            <a:headEnd len="med" w="med" type="none"/>
            <a:tailEnd len="med" w="med" type="none"/>
          </a:ln>
        </p:spPr>
      </p:cxnSp>
      <p:grpSp>
        <p:nvGrpSpPr>
          <p:cNvPr id="56" name="Google Shape;56;p13"/>
          <p:cNvGrpSpPr/>
          <p:nvPr/>
        </p:nvGrpSpPr>
        <p:grpSpPr>
          <a:xfrm>
            <a:off x="913100" y="7732125"/>
            <a:ext cx="6750900" cy="1154575"/>
            <a:chOff x="300725" y="8463450"/>
            <a:chExt cx="6750900" cy="1154575"/>
          </a:xfrm>
        </p:grpSpPr>
        <p:sp>
          <p:nvSpPr>
            <p:cNvPr id="57" name="Google Shape;57;p13"/>
            <p:cNvSpPr txBox="1"/>
            <p:nvPr/>
          </p:nvSpPr>
          <p:spPr>
            <a:xfrm>
              <a:off x="300725" y="8463450"/>
              <a:ext cx="6750900" cy="66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d" sz="3500">
                  <a:solidFill>
                    <a:srgbClr val="795759"/>
                  </a:solidFill>
                  <a:latin typeface="Poppins"/>
                  <a:ea typeface="Poppins"/>
                  <a:cs typeface="Poppins"/>
                  <a:sym typeface="Poppins"/>
                </a:rPr>
                <a:t>Fen Cheng</a:t>
              </a:r>
              <a:endParaRPr sz="3500">
                <a:solidFill>
                  <a:srgbClr val="795759"/>
                </a:solidFill>
                <a:latin typeface="Poppins"/>
                <a:ea typeface="Poppins"/>
                <a:cs typeface="Poppins"/>
                <a:sym typeface="Poppins"/>
              </a:endParaRPr>
            </a:p>
          </p:txBody>
        </p:sp>
        <p:sp>
          <p:nvSpPr>
            <p:cNvPr id="58" name="Google Shape;58;p13"/>
            <p:cNvSpPr txBox="1"/>
            <p:nvPr/>
          </p:nvSpPr>
          <p:spPr>
            <a:xfrm>
              <a:off x="300725" y="8955925"/>
              <a:ext cx="6750900" cy="66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d" sz="3500">
                  <a:solidFill>
                    <a:srgbClr val="795759"/>
                  </a:solidFill>
                  <a:latin typeface="Poppins"/>
                  <a:ea typeface="Poppins"/>
                  <a:cs typeface="Poppins"/>
                  <a:sym typeface="Poppins"/>
                </a:rPr>
                <a:t>Kyoto University</a:t>
              </a:r>
              <a:endParaRPr sz="3500">
                <a:solidFill>
                  <a:srgbClr val="795759"/>
                </a:solidFill>
                <a:latin typeface="Poppins"/>
                <a:ea typeface="Poppins"/>
                <a:cs typeface="Poppins"/>
                <a:sym typeface="Poppins"/>
              </a:endParaRPr>
            </a:p>
          </p:txBody>
        </p:sp>
      </p:grpSp>
      <p:grpSp>
        <p:nvGrpSpPr>
          <p:cNvPr id="59" name="Google Shape;59;p13"/>
          <p:cNvGrpSpPr/>
          <p:nvPr/>
        </p:nvGrpSpPr>
        <p:grpSpPr>
          <a:xfrm>
            <a:off x="8386700" y="7732125"/>
            <a:ext cx="6750900" cy="1154575"/>
            <a:chOff x="300725" y="8463450"/>
            <a:chExt cx="6750900" cy="1154575"/>
          </a:xfrm>
        </p:grpSpPr>
        <p:sp>
          <p:nvSpPr>
            <p:cNvPr id="60" name="Google Shape;60;p13"/>
            <p:cNvSpPr txBox="1"/>
            <p:nvPr/>
          </p:nvSpPr>
          <p:spPr>
            <a:xfrm>
              <a:off x="300725" y="8463450"/>
              <a:ext cx="6750900" cy="66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d" sz="3500">
                  <a:solidFill>
                    <a:srgbClr val="795759"/>
                  </a:solidFill>
                  <a:latin typeface="Poppins"/>
                  <a:ea typeface="Poppins"/>
                  <a:cs typeface="Poppins"/>
                  <a:sym typeface="Poppins"/>
                </a:rPr>
                <a:t>Masato Kitamura</a:t>
              </a:r>
              <a:endParaRPr sz="3500">
                <a:solidFill>
                  <a:srgbClr val="795759"/>
                </a:solidFill>
                <a:latin typeface="Poppins"/>
                <a:ea typeface="Poppins"/>
                <a:cs typeface="Poppins"/>
                <a:sym typeface="Poppins"/>
              </a:endParaRPr>
            </a:p>
          </p:txBody>
        </p:sp>
        <p:sp>
          <p:nvSpPr>
            <p:cNvPr id="61" name="Google Shape;61;p13"/>
            <p:cNvSpPr txBox="1"/>
            <p:nvPr/>
          </p:nvSpPr>
          <p:spPr>
            <a:xfrm>
              <a:off x="300725" y="8955925"/>
              <a:ext cx="6750900" cy="66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d" sz="3500">
                  <a:solidFill>
                    <a:srgbClr val="795759"/>
                  </a:solidFill>
                  <a:latin typeface="Poppins"/>
                  <a:ea typeface="Poppins"/>
                  <a:cs typeface="Poppins"/>
                  <a:sym typeface="Poppins"/>
                </a:rPr>
                <a:t>Kyoto University</a:t>
              </a:r>
              <a:endParaRPr sz="3500">
                <a:solidFill>
                  <a:srgbClr val="795759"/>
                </a:solidFill>
                <a:latin typeface="Poppins"/>
                <a:ea typeface="Poppins"/>
                <a:cs typeface="Poppins"/>
                <a:sym typeface="Poppins"/>
              </a:endParaRPr>
            </a:p>
          </p:txBody>
        </p:sp>
      </p:grpSp>
      <p:sp>
        <p:nvSpPr>
          <p:cNvPr id="62" name="Google Shape;62;p13"/>
          <p:cNvSpPr/>
          <p:nvPr/>
        </p:nvSpPr>
        <p:spPr>
          <a:xfrm>
            <a:off x="836900" y="9271675"/>
            <a:ext cx="10730400" cy="743400"/>
          </a:xfrm>
          <a:prstGeom prst="rect">
            <a:avLst/>
          </a:prstGeom>
          <a:solidFill>
            <a:srgbClr val="7957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 name="Google Shape;63;p13"/>
          <p:cNvSpPr/>
          <p:nvPr/>
        </p:nvSpPr>
        <p:spPr>
          <a:xfrm>
            <a:off x="836900" y="10015075"/>
            <a:ext cx="10730400" cy="9481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4" name="Google Shape;64;p13"/>
          <p:cNvSpPr/>
          <p:nvPr/>
        </p:nvSpPr>
        <p:spPr>
          <a:xfrm>
            <a:off x="836900" y="9271675"/>
            <a:ext cx="890700" cy="743400"/>
          </a:xfrm>
          <a:prstGeom prst="rect">
            <a:avLst/>
          </a:prstGeom>
          <a:solidFill>
            <a:srgbClr val="BE9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id" sz="2000">
                <a:solidFill>
                  <a:srgbClr val="BE9891"/>
                </a:solidFill>
              </a:rPr>
              <a:t>11</a:t>
            </a:r>
            <a:endParaRPr b="1" sz="2000">
              <a:solidFill>
                <a:srgbClr val="795759"/>
              </a:solidFill>
              <a:latin typeface="Poppins"/>
              <a:ea typeface="Poppins"/>
              <a:cs typeface="Poppins"/>
              <a:sym typeface="Poppins"/>
            </a:endParaRPr>
          </a:p>
        </p:txBody>
      </p:sp>
      <p:sp>
        <p:nvSpPr>
          <p:cNvPr id="65" name="Google Shape;65;p13"/>
          <p:cNvSpPr txBox="1"/>
          <p:nvPr/>
        </p:nvSpPr>
        <p:spPr>
          <a:xfrm>
            <a:off x="836900" y="9271675"/>
            <a:ext cx="890700" cy="74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id" sz="4000">
                <a:solidFill>
                  <a:srgbClr val="795759"/>
                </a:solidFill>
                <a:latin typeface="Poppins ExtraBold"/>
                <a:ea typeface="Poppins ExtraBold"/>
                <a:cs typeface="Poppins ExtraBold"/>
                <a:sym typeface="Poppins ExtraBold"/>
              </a:rPr>
              <a:t>1</a:t>
            </a:r>
            <a:endParaRPr sz="4000">
              <a:solidFill>
                <a:srgbClr val="795759"/>
              </a:solidFill>
              <a:latin typeface="Poppins ExtraBold"/>
              <a:ea typeface="Poppins ExtraBold"/>
              <a:cs typeface="Poppins ExtraBold"/>
              <a:sym typeface="Poppins ExtraBold"/>
            </a:endParaRPr>
          </a:p>
        </p:txBody>
      </p:sp>
      <p:sp>
        <p:nvSpPr>
          <p:cNvPr id="66" name="Google Shape;66;p13"/>
          <p:cNvSpPr txBox="1"/>
          <p:nvPr/>
        </p:nvSpPr>
        <p:spPr>
          <a:xfrm>
            <a:off x="1937200" y="9271675"/>
            <a:ext cx="8595600" cy="74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id" sz="4000">
                <a:solidFill>
                  <a:srgbClr val="FFF7F2"/>
                </a:solidFill>
                <a:latin typeface="Poppins ExtraBold"/>
                <a:ea typeface="Poppins ExtraBold"/>
                <a:cs typeface="Poppins ExtraBold"/>
                <a:sym typeface="Poppins ExtraBold"/>
              </a:rPr>
              <a:t>RESEARCH BACKGROUND</a:t>
            </a:r>
            <a:endParaRPr sz="4000">
              <a:solidFill>
                <a:srgbClr val="FFF7F2"/>
              </a:solidFill>
              <a:latin typeface="Poppins ExtraBold"/>
              <a:ea typeface="Poppins ExtraBold"/>
              <a:cs typeface="Poppins ExtraBold"/>
              <a:sym typeface="Poppins ExtraBold"/>
            </a:endParaRPr>
          </a:p>
        </p:txBody>
      </p:sp>
      <p:cxnSp>
        <p:nvCxnSpPr>
          <p:cNvPr id="67" name="Google Shape;67;p13"/>
          <p:cNvCxnSpPr/>
          <p:nvPr/>
        </p:nvCxnSpPr>
        <p:spPr>
          <a:xfrm>
            <a:off x="1309075" y="10251825"/>
            <a:ext cx="9000" cy="9067200"/>
          </a:xfrm>
          <a:prstGeom prst="straightConnector1">
            <a:avLst/>
          </a:prstGeom>
          <a:noFill/>
          <a:ln cap="flat" cmpd="sng" w="28575">
            <a:solidFill>
              <a:srgbClr val="BE9891"/>
            </a:solidFill>
            <a:prstDash val="solid"/>
            <a:round/>
            <a:headEnd len="med" w="med" type="none"/>
            <a:tailEnd len="med" w="med" type="none"/>
          </a:ln>
        </p:spPr>
      </p:cxnSp>
      <p:sp>
        <p:nvSpPr>
          <p:cNvPr id="68" name="Google Shape;68;p13"/>
          <p:cNvSpPr txBox="1"/>
          <p:nvPr/>
        </p:nvSpPr>
        <p:spPr>
          <a:xfrm>
            <a:off x="1727600" y="10175625"/>
            <a:ext cx="9550800" cy="8876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id" sz="3000">
                <a:solidFill>
                  <a:srgbClr val="795759"/>
                </a:solidFill>
              </a:rPr>
              <a:t>In a major earthquake, the dynamic behavior of group-pile foundation is not only related to the </a:t>
            </a:r>
            <a:r>
              <a:rPr lang="id" sz="3000">
                <a:solidFill>
                  <a:srgbClr val="795759"/>
                </a:solidFill>
              </a:rPr>
              <a:t>inertial force coming from the superstructures but also the deformation of the surrounding ground or known as the kinematic moments. It is recommended, therefore, that a full system, which consists of superstructures, foundation and ground, be considered in the dynamic analysis because of the merit that relatively few assumptions are adopted. The most important thing in the dynamic analysis, however, is that the individual nonlinear behavior of soils and piles should be properly evaluated. In this paper, a new beam theory is proposed for a reinforced concrete material (RC material). The theory is based on a weak form in which the axial-force dependency in the nonlinear moment-curvature relation is considered.This purpose of this paper is to provide an accurate numerical way of evaluating the dynamic behavior of a pile foundation during and earthquake</a:t>
            </a:r>
            <a:endParaRPr sz="3000">
              <a:solidFill>
                <a:srgbClr val="795759"/>
              </a:solidFill>
            </a:endParaRPr>
          </a:p>
        </p:txBody>
      </p:sp>
      <p:sp>
        <p:nvSpPr>
          <p:cNvPr id="69" name="Google Shape;69;p13"/>
          <p:cNvSpPr/>
          <p:nvPr/>
        </p:nvSpPr>
        <p:spPr>
          <a:xfrm>
            <a:off x="12029100" y="9271675"/>
            <a:ext cx="10730400" cy="743400"/>
          </a:xfrm>
          <a:prstGeom prst="rect">
            <a:avLst/>
          </a:prstGeom>
          <a:solidFill>
            <a:srgbClr val="7957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 name="Google Shape;70;p13"/>
          <p:cNvSpPr/>
          <p:nvPr/>
        </p:nvSpPr>
        <p:spPr>
          <a:xfrm>
            <a:off x="12029100" y="10015075"/>
            <a:ext cx="10730400" cy="9481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 name="Google Shape;71;p13"/>
          <p:cNvSpPr/>
          <p:nvPr/>
        </p:nvSpPr>
        <p:spPr>
          <a:xfrm>
            <a:off x="12029100" y="9271675"/>
            <a:ext cx="890700" cy="743400"/>
          </a:xfrm>
          <a:prstGeom prst="rect">
            <a:avLst/>
          </a:prstGeom>
          <a:solidFill>
            <a:srgbClr val="BE9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id" sz="2000">
                <a:solidFill>
                  <a:srgbClr val="BE9891"/>
                </a:solidFill>
              </a:rPr>
              <a:t>11</a:t>
            </a:r>
            <a:endParaRPr b="1" sz="2000">
              <a:solidFill>
                <a:srgbClr val="795759"/>
              </a:solidFill>
              <a:latin typeface="Poppins"/>
              <a:ea typeface="Poppins"/>
              <a:cs typeface="Poppins"/>
              <a:sym typeface="Poppins"/>
            </a:endParaRPr>
          </a:p>
        </p:txBody>
      </p:sp>
      <p:sp>
        <p:nvSpPr>
          <p:cNvPr id="72" name="Google Shape;72;p13"/>
          <p:cNvSpPr txBox="1"/>
          <p:nvPr/>
        </p:nvSpPr>
        <p:spPr>
          <a:xfrm>
            <a:off x="12029100" y="9271675"/>
            <a:ext cx="890700" cy="74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id" sz="4000">
                <a:solidFill>
                  <a:srgbClr val="795759"/>
                </a:solidFill>
                <a:latin typeface="Poppins ExtraBold"/>
                <a:ea typeface="Poppins ExtraBold"/>
                <a:cs typeface="Poppins ExtraBold"/>
                <a:sym typeface="Poppins ExtraBold"/>
              </a:rPr>
              <a:t>2</a:t>
            </a:r>
            <a:endParaRPr sz="4000">
              <a:solidFill>
                <a:srgbClr val="795759"/>
              </a:solidFill>
              <a:latin typeface="Poppins ExtraBold"/>
              <a:ea typeface="Poppins ExtraBold"/>
              <a:cs typeface="Poppins ExtraBold"/>
              <a:sym typeface="Poppins ExtraBold"/>
            </a:endParaRPr>
          </a:p>
        </p:txBody>
      </p:sp>
      <p:sp>
        <p:nvSpPr>
          <p:cNvPr id="73" name="Google Shape;73;p13"/>
          <p:cNvSpPr txBox="1"/>
          <p:nvPr/>
        </p:nvSpPr>
        <p:spPr>
          <a:xfrm>
            <a:off x="13129400" y="9271675"/>
            <a:ext cx="8595600" cy="74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id" sz="4000">
                <a:solidFill>
                  <a:srgbClr val="FFF7F2"/>
                </a:solidFill>
                <a:latin typeface="Poppins ExtraBold"/>
                <a:ea typeface="Poppins ExtraBold"/>
                <a:cs typeface="Poppins ExtraBold"/>
                <a:sym typeface="Poppins ExtraBold"/>
              </a:rPr>
              <a:t>METHODS</a:t>
            </a:r>
            <a:endParaRPr sz="4000">
              <a:solidFill>
                <a:srgbClr val="FFF7F2"/>
              </a:solidFill>
              <a:latin typeface="Poppins ExtraBold"/>
              <a:ea typeface="Poppins ExtraBold"/>
              <a:cs typeface="Poppins ExtraBold"/>
              <a:sym typeface="Poppins ExtraBold"/>
            </a:endParaRPr>
          </a:p>
        </p:txBody>
      </p:sp>
      <p:cxnSp>
        <p:nvCxnSpPr>
          <p:cNvPr id="74" name="Google Shape;74;p13"/>
          <p:cNvCxnSpPr/>
          <p:nvPr/>
        </p:nvCxnSpPr>
        <p:spPr>
          <a:xfrm>
            <a:off x="12501275" y="10251825"/>
            <a:ext cx="12900" cy="8695200"/>
          </a:xfrm>
          <a:prstGeom prst="straightConnector1">
            <a:avLst/>
          </a:prstGeom>
          <a:noFill/>
          <a:ln cap="flat" cmpd="sng" w="28575">
            <a:solidFill>
              <a:srgbClr val="BE9891"/>
            </a:solidFill>
            <a:prstDash val="solid"/>
            <a:round/>
            <a:headEnd len="med" w="med" type="none"/>
            <a:tailEnd len="med" w="med" type="none"/>
          </a:ln>
        </p:spPr>
      </p:cxnSp>
      <p:sp>
        <p:nvSpPr>
          <p:cNvPr id="75" name="Google Shape;75;p13"/>
          <p:cNvSpPr txBox="1"/>
          <p:nvPr/>
        </p:nvSpPr>
        <p:spPr>
          <a:xfrm>
            <a:off x="12919800" y="10175625"/>
            <a:ext cx="9550800" cy="9201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id" sz="3000">
                <a:solidFill>
                  <a:srgbClr val="795759"/>
                </a:solidFill>
              </a:rPr>
              <a:t>Its validity is verified by experimental results of an RC cantilever beam. Then, an elevated bridge with a 12-pile foundation is analyzed using a three-dimensional elastoplastic finite element analysis (DGPILE-3D). The piles are cast-in-place reinforced concrete pile and have a diameter of 1.2 m. Meanwhile, the ground soil is simulated with tij subloading model in which the concepts of kinematic hardening and subloading are adopted. </a:t>
            </a:r>
            <a:endParaRPr sz="3000">
              <a:solidFill>
                <a:srgbClr val="795759"/>
              </a:solidFill>
            </a:endParaRPr>
          </a:p>
        </p:txBody>
      </p:sp>
      <p:sp>
        <p:nvSpPr>
          <p:cNvPr id="76" name="Google Shape;76;p13"/>
          <p:cNvSpPr/>
          <p:nvPr/>
        </p:nvSpPr>
        <p:spPr>
          <a:xfrm>
            <a:off x="869800" y="19946450"/>
            <a:ext cx="21889800" cy="743400"/>
          </a:xfrm>
          <a:prstGeom prst="rect">
            <a:avLst/>
          </a:prstGeom>
          <a:solidFill>
            <a:srgbClr val="7957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7" name="Google Shape;77;p13"/>
          <p:cNvSpPr/>
          <p:nvPr/>
        </p:nvSpPr>
        <p:spPr>
          <a:xfrm>
            <a:off x="869800" y="20689850"/>
            <a:ext cx="21889800" cy="9927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 name="Google Shape;78;p13"/>
          <p:cNvSpPr/>
          <p:nvPr/>
        </p:nvSpPr>
        <p:spPr>
          <a:xfrm>
            <a:off x="869800" y="19946450"/>
            <a:ext cx="890700" cy="743400"/>
          </a:xfrm>
          <a:prstGeom prst="rect">
            <a:avLst/>
          </a:prstGeom>
          <a:solidFill>
            <a:srgbClr val="BE9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id" sz="2000">
                <a:solidFill>
                  <a:srgbClr val="BE9891"/>
                </a:solidFill>
              </a:rPr>
              <a:t>11</a:t>
            </a:r>
            <a:endParaRPr b="1" sz="2000">
              <a:solidFill>
                <a:srgbClr val="795759"/>
              </a:solidFill>
              <a:latin typeface="Poppins"/>
              <a:ea typeface="Poppins"/>
              <a:cs typeface="Poppins"/>
              <a:sym typeface="Poppins"/>
            </a:endParaRPr>
          </a:p>
        </p:txBody>
      </p:sp>
      <p:sp>
        <p:nvSpPr>
          <p:cNvPr id="79" name="Google Shape;79;p13"/>
          <p:cNvSpPr txBox="1"/>
          <p:nvPr/>
        </p:nvSpPr>
        <p:spPr>
          <a:xfrm>
            <a:off x="869800" y="19946450"/>
            <a:ext cx="890700" cy="74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id" sz="4000">
                <a:solidFill>
                  <a:srgbClr val="795759"/>
                </a:solidFill>
                <a:latin typeface="Poppins ExtraBold"/>
                <a:ea typeface="Poppins ExtraBold"/>
                <a:cs typeface="Poppins ExtraBold"/>
                <a:sym typeface="Poppins ExtraBold"/>
              </a:rPr>
              <a:t>3</a:t>
            </a:r>
            <a:endParaRPr sz="4000">
              <a:solidFill>
                <a:srgbClr val="795759"/>
              </a:solidFill>
              <a:latin typeface="Poppins ExtraBold"/>
              <a:ea typeface="Poppins ExtraBold"/>
              <a:cs typeface="Poppins ExtraBold"/>
              <a:sym typeface="Poppins ExtraBold"/>
            </a:endParaRPr>
          </a:p>
        </p:txBody>
      </p:sp>
      <p:sp>
        <p:nvSpPr>
          <p:cNvPr id="80" name="Google Shape;80;p13"/>
          <p:cNvSpPr txBox="1"/>
          <p:nvPr/>
        </p:nvSpPr>
        <p:spPr>
          <a:xfrm>
            <a:off x="1970100" y="19946450"/>
            <a:ext cx="8595600" cy="74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id" sz="4000">
                <a:solidFill>
                  <a:srgbClr val="FFF7F2"/>
                </a:solidFill>
                <a:latin typeface="Poppins ExtraBold"/>
                <a:ea typeface="Poppins ExtraBold"/>
                <a:cs typeface="Poppins ExtraBold"/>
                <a:sym typeface="Poppins ExtraBold"/>
              </a:rPr>
              <a:t>RESULTS</a:t>
            </a:r>
            <a:endParaRPr sz="4000">
              <a:solidFill>
                <a:srgbClr val="FFF7F2"/>
              </a:solidFill>
              <a:latin typeface="Poppins ExtraBold"/>
              <a:ea typeface="Poppins ExtraBold"/>
              <a:cs typeface="Poppins ExtraBold"/>
              <a:sym typeface="Poppins ExtraBold"/>
            </a:endParaRPr>
          </a:p>
        </p:txBody>
      </p:sp>
      <p:cxnSp>
        <p:nvCxnSpPr>
          <p:cNvPr id="81" name="Google Shape;81;p13"/>
          <p:cNvCxnSpPr/>
          <p:nvPr/>
        </p:nvCxnSpPr>
        <p:spPr>
          <a:xfrm flipH="1">
            <a:off x="1327275" y="20926600"/>
            <a:ext cx="14700" cy="9481200"/>
          </a:xfrm>
          <a:prstGeom prst="straightConnector1">
            <a:avLst/>
          </a:prstGeom>
          <a:noFill/>
          <a:ln cap="flat" cmpd="sng" w="28575">
            <a:solidFill>
              <a:srgbClr val="BE9891"/>
            </a:solidFill>
            <a:prstDash val="solid"/>
            <a:round/>
            <a:headEnd len="med" w="med" type="none"/>
            <a:tailEnd len="med" w="med" type="none"/>
          </a:ln>
        </p:spPr>
      </p:cxnSp>
      <p:sp>
        <p:nvSpPr>
          <p:cNvPr id="82" name="Google Shape;82;p13"/>
          <p:cNvSpPr txBox="1"/>
          <p:nvPr/>
        </p:nvSpPr>
        <p:spPr>
          <a:xfrm>
            <a:off x="1760500" y="20926600"/>
            <a:ext cx="14878500" cy="9201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id" sz="3000">
                <a:solidFill>
                  <a:srgbClr val="795759"/>
                </a:solidFill>
              </a:rPr>
              <a:t>The new model can well simulate the axial-force dependency of RC materials under monotonic and cyclic loadings. Its validity is verified by experimental results with a very high accuracy. By introducing an axial-force dependent nonlinear model for the M-iP relation of RC material, the difference among the distribution in bending moments of front, back and middle piles in a group-pile foundation subjected to seismic loading can be well simulated. In the present analyses, without using a suitable axial-force dependent model for piles, such as the AFD model, it is impossible to simulate well the difference aforementioned.</a:t>
            </a:r>
            <a:endParaRPr sz="3000">
              <a:solidFill>
                <a:srgbClr val="795759"/>
              </a:solidFill>
            </a:endParaRPr>
          </a:p>
          <a:p>
            <a:pPr indent="0" lvl="0" marL="0" rtl="0" algn="just">
              <a:spcBef>
                <a:spcPts val="0"/>
              </a:spcBef>
              <a:spcAft>
                <a:spcPts val="0"/>
              </a:spcAft>
              <a:buClr>
                <a:schemeClr val="dk1"/>
              </a:buClr>
              <a:buSzPts val="1100"/>
              <a:buFont typeface="Arial"/>
              <a:buNone/>
            </a:pPr>
            <a:r>
              <a:rPr lang="id" sz="3000">
                <a:solidFill>
                  <a:srgbClr val="795759"/>
                </a:solidFill>
              </a:rPr>
              <a:t>A different constitutive model of soil may give a quite different prediction of the deformation and the acceleration of the ground, resulting in a different response of the superstructure. The acceleration transferred from the ground to upperstructure is underestimated by the D-P model due to the overestimated absorption of earthquake energy by the deformation of the ground.</a:t>
            </a:r>
            <a:endParaRPr sz="3000">
              <a:solidFill>
                <a:srgbClr val="795759"/>
              </a:solidFill>
            </a:endParaRPr>
          </a:p>
          <a:p>
            <a:pPr indent="0" lvl="0" marL="0" rtl="0" algn="just">
              <a:spcBef>
                <a:spcPts val="0"/>
              </a:spcBef>
              <a:spcAft>
                <a:spcPts val="0"/>
              </a:spcAft>
              <a:buClr>
                <a:schemeClr val="dk1"/>
              </a:buClr>
              <a:buSzPts val="1100"/>
              <a:buFont typeface="Arial"/>
              <a:buNone/>
            </a:pPr>
            <a:r>
              <a:rPr lang="id" sz="3000">
                <a:solidFill>
                  <a:srgbClr val="795759"/>
                </a:solidFill>
              </a:rPr>
              <a:t>Due to the difference of the deformation predicted by different constitutive models, the distributions of the moment in the piles are quite different. The time history of the moment is also different if the soil is described with different models.</a:t>
            </a:r>
            <a:endParaRPr sz="3000">
              <a:solidFill>
                <a:srgbClr val="795759"/>
              </a:solidFill>
            </a:endParaRPr>
          </a:p>
          <a:p>
            <a:pPr indent="0" lvl="0" marL="0" rtl="0" algn="just">
              <a:spcBef>
                <a:spcPts val="0"/>
              </a:spcBef>
              <a:spcAft>
                <a:spcPts val="0"/>
              </a:spcAft>
              <a:buClr>
                <a:schemeClr val="dk1"/>
              </a:buClr>
              <a:buSzPts val="1100"/>
              <a:buFont typeface="Arial"/>
              <a:buNone/>
            </a:pPr>
            <a:r>
              <a:rPr lang="id" sz="3000">
                <a:solidFill>
                  <a:srgbClr val="795759"/>
                </a:solidFill>
              </a:rPr>
              <a:t>A large moment occurs not only at the head of piles, usually caused by the inertial force from the </a:t>
            </a:r>
            <a:r>
              <a:rPr lang="id" sz="3000">
                <a:solidFill>
                  <a:srgbClr val="795759"/>
                </a:solidFill>
              </a:rPr>
              <a:t>upper structure</a:t>
            </a:r>
            <a:r>
              <a:rPr lang="id" sz="3000">
                <a:solidFill>
                  <a:srgbClr val="795759"/>
                </a:solidFill>
              </a:rPr>
              <a:t>, but also within the ground. Therefore, it is w</a:t>
            </a:r>
            <a:r>
              <a:rPr lang="id" sz="3000">
                <a:solidFill>
                  <a:srgbClr val="795759"/>
                </a:solidFill>
              </a:rPr>
              <a:t>orth </a:t>
            </a:r>
            <a:r>
              <a:rPr lang="id" sz="3000">
                <a:solidFill>
                  <a:srgbClr val="795759"/>
                </a:solidFill>
              </a:rPr>
              <a:t>emphasizing that the influence of the deformation of a ground on the piles must be considered carefully. </a:t>
            </a:r>
            <a:endParaRPr sz="3000">
              <a:solidFill>
                <a:srgbClr val="795759"/>
              </a:solidFill>
            </a:endParaRPr>
          </a:p>
          <a:p>
            <a:pPr indent="0" lvl="0" marL="0" rtl="0" algn="just">
              <a:spcBef>
                <a:spcPts val="0"/>
              </a:spcBef>
              <a:spcAft>
                <a:spcPts val="0"/>
              </a:spcAft>
              <a:buNone/>
            </a:pPr>
            <a:r>
              <a:t/>
            </a:r>
            <a:endParaRPr sz="3000">
              <a:solidFill>
                <a:srgbClr val="795759"/>
              </a:solidFill>
            </a:endParaRPr>
          </a:p>
        </p:txBody>
      </p:sp>
      <p:sp>
        <p:nvSpPr>
          <p:cNvPr id="83" name="Google Shape;83;p13"/>
          <p:cNvSpPr txBox="1"/>
          <p:nvPr/>
        </p:nvSpPr>
        <p:spPr>
          <a:xfrm>
            <a:off x="17552625" y="25375300"/>
            <a:ext cx="5032200" cy="74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id" sz="3000">
                <a:solidFill>
                  <a:srgbClr val="795759"/>
                </a:solidFill>
              </a:rPr>
              <a:t>Geometry of Elevated Highway Bridge</a:t>
            </a:r>
            <a:endParaRPr sz="3000">
              <a:solidFill>
                <a:srgbClr val="795759"/>
              </a:solidFill>
            </a:endParaRPr>
          </a:p>
        </p:txBody>
      </p:sp>
      <p:pic>
        <p:nvPicPr>
          <p:cNvPr id="84" name="Google Shape;84;p13"/>
          <p:cNvPicPr preferRelativeResize="0"/>
          <p:nvPr/>
        </p:nvPicPr>
        <p:blipFill>
          <a:blip r:embed="rId4">
            <a:alphaModFix/>
          </a:blip>
          <a:stretch>
            <a:fillRect/>
          </a:stretch>
        </p:blipFill>
        <p:spPr>
          <a:xfrm>
            <a:off x="17329150" y="20926600"/>
            <a:ext cx="5141450" cy="4441200"/>
          </a:xfrm>
          <a:prstGeom prst="rect">
            <a:avLst/>
          </a:prstGeom>
          <a:noFill/>
          <a:ln>
            <a:noFill/>
          </a:ln>
        </p:spPr>
      </p:pic>
      <p:pic>
        <p:nvPicPr>
          <p:cNvPr id="85" name="Google Shape;85;p13"/>
          <p:cNvPicPr preferRelativeResize="0"/>
          <p:nvPr/>
        </p:nvPicPr>
        <p:blipFill>
          <a:blip r:embed="rId5">
            <a:alphaModFix/>
          </a:blip>
          <a:stretch>
            <a:fillRect/>
          </a:stretch>
        </p:blipFill>
        <p:spPr>
          <a:xfrm>
            <a:off x="14309875" y="14618775"/>
            <a:ext cx="6992501" cy="4576625"/>
          </a:xfrm>
          <a:prstGeom prst="rect">
            <a:avLst/>
          </a:prstGeom>
          <a:noFill/>
          <a:ln>
            <a:noFill/>
          </a:ln>
        </p:spPr>
      </p:pic>
      <p:pic>
        <p:nvPicPr>
          <p:cNvPr id="86" name="Google Shape;86;p13"/>
          <p:cNvPicPr preferRelativeResize="0"/>
          <p:nvPr/>
        </p:nvPicPr>
        <p:blipFill>
          <a:blip r:embed="rId6">
            <a:alphaModFix/>
          </a:blip>
          <a:stretch>
            <a:fillRect/>
          </a:stretch>
        </p:blipFill>
        <p:spPr>
          <a:xfrm>
            <a:off x="17329151" y="26378375"/>
            <a:ext cx="5141450" cy="2978595"/>
          </a:xfrm>
          <a:prstGeom prst="rect">
            <a:avLst/>
          </a:prstGeom>
          <a:noFill/>
          <a:ln>
            <a:noFill/>
          </a:ln>
        </p:spPr>
      </p:pic>
      <p:sp>
        <p:nvSpPr>
          <p:cNvPr id="87" name="Google Shape;87;p13"/>
          <p:cNvSpPr txBox="1"/>
          <p:nvPr/>
        </p:nvSpPr>
        <p:spPr>
          <a:xfrm>
            <a:off x="17383775" y="29051950"/>
            <a:ext cx="5032200" cy="74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id" sz="3000">
                <a:solidFill>
                  <a:srgbClr val="795759"/>
                </a:solidFill>
              </a:rPr>
              <a:t>Parameters of cantilever 1</a:t>
            </a:r>
            <a:endParaRPr sz="3000">
              <a:solidFill>
                <a:srgbClr val="795759"/>
              </a:solidFill>
            </a:endParaRPr>
          </a:p>
        </p:txBody>
      </p:sp>
      <p:sp>
        <p:nvSpPr>
          <p:cNvPr id="88" name="Google Shape;88;p13"/>
          <p:cNvSpPr txBox="1"/>
          <p:nvPr/>
        </p:nvSpPr>
        <p:spPr>
          <a:xfrm>
            <a:off x="574250" y="31988275"/>
            <a:ext cx="7428600" cy="74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id" sz="2500">
                <a:solidFill>
                  <a:srgbClr val="FFF7F2"/>
                </a:solidFill>
                <a:latin typeface="Poppins ExtraBold"/>
                <a:ea typeface="Poppins ExtraBold"/>
                <a:cs typeface="Poppins ExtraBold"/>
                <a:sym typeface="Poppins ExtraBold"/>
              </a:rPr>
              <a:t>Fen Cheng</a:t>
            </a:r>
            <a:endParaRPr sz="2500">
              <a:solidFill>
                <a:srgbClr val="FFF7F2"/>
              </a:solidFill>
              <a:latin typeface="Poppins ExtraBold"/>
              <a:ea typeface="Poppins ExtraBold"/>
              <a:cs typeface="Poppins ExtraBold"/>
              <a:sym typeface="Poppins ExtraBold"/>
            </a:endParaRPr>
          </a:p>
        </p:txBody>
      </p:sp>
      <p:sp>
        <p:nvSpPr>
          <p:cNvPr id="89" name="Google Shape;89;p13"/>
          <p:cNvSpPr txBox="1"/>
          <p:nvPr/>
        </p:nvSpPr>
        <p:spPr>
          <a:xfrm>
            <a:off x="574250" y="32518575"/>
            <a:ext cx="7428600" cy="74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id" sz="2500">
                <a:solidFill>
                  <a:srgbClr val="FFF7F2"/>
                </a:solidFill>
                <a:latin typeface="Poppins"/>
                <a:ea typeface="Poppins"/>
                <a:cs typeface="Poppins"/>
                <a:sym typeface="Poppins"/>
              </a:rPr>
              <a:t>+61 7865 31289</a:t>
            </a:r>
            <a:endParaRPr sz="2500">
              <a:solidFill>
                <a:srgbClr val="FFF7F2"/>
              </a:solidFill>
              <a:latin typeface="Poppins"/>
              <a:ea typeface="Poppins"/>
              <a:cs typeface="Poppins"/>
              <a:sym typeface="Poppins"/>
            </a:endParaRPr>
          </a:p>
          <a:p>
            <a:pPr indent="0" lvl="0" marL="0" rtl="0" algn="l">
              <a:spcBef>
                <a:spcPts val="0"/>
              </a:spcBef>
              <a:spcAft>
                <a:spcPts val="0"/>
              </a:spcAft>
              <a:buNone/>
            </a:pPr>
            <a:r>
              <a:rPr lang="id" sz="2500">
                <a:solidFill>
                  <a:srgbClr val="FFF7F2"/>
                </a:solidFill>
                <a:latin typeface="Poppins"/>
                <a:ea typeface="Poppins"/>
                <a:cs typeface="Poppins"/>
                <a:sym typeface="Poppins"/>
              </a:rPr>
              <a:t>fen.cheng@gmail.com</a:t>
            </a:r>
            <a:endParaRPr sz="2500">
              <a:solidFill>
                <a:srgbClr val="FFF7F2"/>
              </a:solidFill>
              <a:latin typeface="Poppins"/>
              <a:ea typeface="Poppins"/>
              <a:cs typeface="Poppins"/>
              <a:sym typeface="Poppins"/>
            </a:endParaRPr>
          </a:p>
        </p:txBody>
      </p:sp>
      <p:cxnSp>
        <p:nvCxnSpPr>
          <p:cNvPr id="90" name="Google Shape;90;p13"/>
          <p:cNvCxnSpPr/>
          <p:nvPr/>
        </p:nvCxnSpPr>
        <p:spPr>
          <a:xfrm>
            <a:off x="5715525" y="32255575"/>
            <a:ext cx="10500" cy="1411500"/>
          </a:xfrm>
          <a:prstGeom prst="straightConnector1">
            <a:avLst/>
          </a:prstGeom>
          <a:noFill/>
          <a:ln cap="flat" cmpd="sng" w="28575">
            <a:solidFill>
              <a:srgbClr val="FFF7F2"/>
            </a:solidFill>
            <a:prstDash val="solid"/>
            <a:round/>
            <a:headEnd len="med" w="med" type="none"/>
            <a:tailEnd len="med" w="med" type="none"/>
          </a:ln>
        </p:spPr>
      </p:cxnSp>
      <p:sp>
        <p:nvSpPr>
          <p:cNvPr id="91" name="Google Shape;91;p13"/>
          <p:cNvSpPr txBox="1"/>
          <p:nvPr/>
        </p:nvSpPr>
        <p:spPr>
          <a:xfrm>
            <a:off x="6134400" y="32006575"/>
            <a:ext cx="4845000" cy="74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id" sz="2500">
                <a:solidFill>
                  <a:srgbClr val="FFF7F2"/>
                </a:solidFill>
                <a:latin typeface="Poppins ExtraBold"/>
                <a:ea typeface="Poppins ExtraBold"/>
                <a:cs typeface="Poppins ExtraBold"/>
                <a:sym typeface="Poppins ExtraBold"/>
              </a:rPr>
              <a:t>Fen Cheng</a:t>
            </a:r>
            <a:endParaRPr sz="2500">
              <a:solidFill>
                <a:srgbClr val="FFF7F2"/>
              </a:solidFill>
              <a:latin typeface="Poppins ExtraBold"/>
              <a:ea typeface="Poppins ExtraBold"/>
              <a:cs typeface="Poppins ExtraBold"/>
              <a:sym typeface="Poppins ExtraBold"/>
            </a:endParaRPr>
          </a:p>
        </p:txBody>
      </p:sp>
      <p:sp>
        <p:nvSpPr>
          <p:cNvPr id="92" name="Google Shape;92;p13"/>
          <p:cNvSpPr txBox="1"/>
          <p:nvPr/>
        </p:nvSpPr>
        <p:spPr>
          <a:xfrm>
            <a:off x="6134400" y="32536875"/>
            <a:ext cx="4845000" cy="74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id" sz="2500">
                <a:solidFill>
                  <a:srgbClr val="FFF7F2"/>
                </a:solidFill>
                <a:latin typeface="Poppins"/>
                <a:ea typeface="Poppins"/>
                <a:cs typeface="Poppins"/>
                <a:sym typeface="Poppins"/>
              </a:rPr>
              <a:t>+61 7865 31289</a:t>
            </a:r>
            <a:endParaRPr sz="2500">
              <a:solidFill>
                <a:srgbClr val="FFF7F2"/>
              </a:solidFill>
              <a:latin typeface="Poppins"/>
              <a:ea typeface="Poppins"/>
              <a:cs typeface="Poppins"/>
              <a:sym typeface="Poppins"/>
            </a:endParaRPr>
          </a:p>
          <a:p>
            <a:pPr indent="0" lvl="0" marL="0" rtl="0" algn="l">
              <a:spcBef>
                <a:spcPts val="0"/>
              </a:spcBef>
              <a:spcAft>
                <a:spcPts val="0"/>
              </a:spcAft>
              <a:buNone/>
            </a:pPr>
            <a:r>
              <a:rPr lang="id" sz="2500">
                <a:solidFill>
                  <a:srgbClr val="FFF7F2"/>
                </a:solidFill>
                <a:latin typeface="Poppins"/>
                <a:ea typeface="Poppins"/>
                <a:cs typeface="Poppins"/>
                <a:sym typeface="Poppins"/>
              </a:rPr>
              <a:t>fen.cheng@gmail.com</a:t>
            </a:r>
            <a:endParaRPr sz="2500">
              <a:solidFill>
                <a:srgbClr val="FFF7F2"/>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6" name="Shape 96"/>
        <p:cNvGrpSpPr/>
        <p:nvPr/>
      </p:nvGrpSpPr>
      <p:grpSpPr>
        <a:xfrm>
          <a:off x="0" y="0"/>
          <a:ext cx="0" cy="0"/>
          <a:chOff x="0" y="0"/>
          <a:chExt cx="0" cy="0"/>
        </a:xfrm>
      </p:grpSpPr>
      <p:sp>
        <p:nvSpPr>
          <p:cNvPr id="97" name="Google Shape;97;p14"/>
          <p:cNvSpPr txBox="1"/>
          <p:nvPr/>
        </p:nvSpPr>
        <p:spPr>
          <a:xfrm>
            <a:off x="946525" y="5789350"/>
            <a:ext cx="20997300" cy="8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d" sz="6000">
                <a:solidFill>
                  <a:srgbClr val="795759"/>
                </a:solidFill>
                <a:latin typeface="Poppins ExtraBold"/>
                <a:ea typeface="Poppins ExtraBold"/>
                <a:cs typeface="Poppins ExtraBold"/>
                <a:sym typeface="Poppins ExtraBold"/>
              </a:rPr>
              <a:t>POSTER TITLE (left </a:t>
            </a:r>
            <a:r>
              <a:rPr lang="id" sz="6000">
                <a:solidFill>
                  <a:srgbClr val="795759"/>
                </a:solidFill>
                <a:latin typeface="Poppins ExtraBold"/>
                <a:ea typeface="Poppins ExtraBold"/>
                <a:cs typeface="Poppins ExtraBold"/>
                <a:sym typeface="Poppins ExtraBold"/>
              </a:rPr>
              <a:t>aligned</a:t>
            </a:r>
            <a:r>
              <a:rPr lang="id" sz="6000">
                <a:solidFill>
                  <a:srgbClr val="795759"/>
                </a:solidFill>
                <a:latin typeface="Poppins ExtraBold"/>
                <a:ea typeface="Poppins ExtraBold"/>
                <a:cs typeface="Poppins ExtraBold"/>
                <a:sym typeface="Poppins ExtraBold"/>
              </a:rPr>
              <a:t>)</a:t>
            </a:r>
            <a:endParaRPr sz="6000">
              <a:solidFill>
                <a:srgbClr val="795759"/>
              </a:solidFill>
              <a:latin typeface="Poppins ExtraBold"/>
              <a:ea typeface="Poppins ExtraBold"/>
              <a:cs typeface="Poppins ExtraBold"/>
              <a:sym typeface="Poppins ExtraBold"/>
            </a:endParaRPr>
          </a:p>
        </p:txBody>
      </p:sp>
      <p:cxnSp>
        <p:nvCxnSpPr>
          <p:cNvPr id="98" name="Google Shape;98;p14"/>
          <p:cNvCxnSpPr/>
          <p:nvPr/>
        </p:nvCxnSpPr>
        <p:spPr>
          <a:xfrm flipH="1" rot="10800000">
            <a:off x="890125" y="6943250"/>
            <a:ext cx="21893100" cy="53100"/>
          </a:xfrm>
          <a:prstGeom prst="straightConnector1">
            <a:avLst/>
          </a:prstGeom>
          <a:noFill/>
          <a:ln cap="flat" cmpd="sng" w="38100">
            <a:solidFill>
              <a:srgbClr val="795759"/>
            </a:solidFill>
            <a:prstDash val="solid"/>
            <a:round/>
            <a:headEnd len="med" w="med" type="none"/>
            <a:tailEnd len="med" w="med" type="none"/>
          </a:ln>
        </p:spPr>
      </p:cxnSp>
      <p:grpSp>
        <p:nvGrpSpPr>
          <p:cNvPr id="99" name="Google Shape;99;p14"/>
          <p:cNvGrpSpPr/>
          <p:nvPr/>
        </p:nvGrpSpPr>
        <p:grpSpPr>
          <a:xfrm>
            <a:off x="913100" y="6970125"/>
            <a:ext cx="6750900" cy="1154575"/>
            <a:chOff x="300725" y="8463450"/>
            <a:chExt cx="6750900" cy="1154575"/>
          </a:xfrm>
        </p:grpSpPr>
        <p:sp>
          <p:nvSpPr>
            <p:cNvPr id="100" name="Google Shape;100;p14"/>
            <p:cNvSpPr txBox="1"/>
            <p:nvPr/>
          </p:nvSpPr>
          <p:spPr>
            <a:xfrm>
              <a:off x="300725" y="8463450"/>
              <a:ext cx="6750900" cy="66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d" sz="3500">
                  <a:solidFill>
                    <a:srgbClr val="795759"/>
                  </a:solidFill>
                  <a:latin typeface="Poppins"/>
                  <a:ea typeface="Poppins"/>
                  <a:cs typeface="Poppins"/>
                  <a:sym typeface="Poppins"/>
                </a:rPr>
                <a:t>Name</a:t>
              </a:r>
              <a:endParaRPr sz="3500">
                <a:solidFill>
                  <a:srgbClr val="795759"/>
                </a:solidFill>
                <a:latin typeface="Poppins"/>
                <a:ea typeface="Poppins"/>
                <a:cs typeface="Poppins"/>
                <a:sym typeface="Poppins"/>
              </a:endParaRPr>
            </a:p>
          </p:txBody>
        </p:sp>
        <p:sp>
          <p:nvSpPr>
            <p:cNvPr id="101" name="Google Shape;101;p14"/>
            <p:cNvSpPr txBox="1"/>
            <p:nvPr/>
          </p:nvSpPr>
          <p:spPr>
            <a:xfrm>
              <a:off x="300725" y="8955925"/>
              <a:ext cx="6750900" cy="66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d" sz="3500">
                  <a:solidFill>
                    <a:srgbClr val="795759"/>
                  </a:solidFill>
                  <a:latin typeface="Poppins"/>
                  <a:ea typeface="Poppins"/>
                  <a:cs typeface="Poppins"/>
                  <a:sym typeface="Poppins"/>
                </a:rPr>
                <a:t>Affiliation</a:t>
              </a:r>
              <a:endParaRPr sz="3500">
                <a:solidFill>
                  <a:srgbClr val="795759"/>
                </a:solidFill>
                <a:latin typeface="Poppins"/>
                <a:ea typeface="Poppins"/>
                <a:cs typeface="Poppins"/>
                <a:sym typeface="Poppins"/>
              </a:endParaRPr>
            </a:p>
          </p:txBody>
        </p:sp>
      </p:grpSp>
      <p:grpSp>
        <p:nvGrpSpPr>
          <p:cNvPr id="102" name="Google Shape;102;p14"/>
          <p:cNvGrpSpPr/>
          <p:nvPr/>
        </p:nvGrpSpPr>
        <p:grpSpPr>
          <a:xfrm>
            <a:off x="8386700" y="6970125"/>
            <a:ext cx="6750900" cy="1154575"/>
            <a:chOff x="300725" y="8463450"/>
            <a:chExt cx="6750900" cy="1154575"/>
          </a:xfrm>
        </p:grpSpPr>
        <p:sp>
          <p:nvSpPr>
            <p:cNvPr id="103" name="Google Shape;103;p14"/>
            <p:cNvSpPr txBox="1"/>
            <p:nvPr/>
          </p:nvSpPr>
          <p:spPr>
            <a:xfrm>
              <a:off x="300725" y="8463450"/>
              <a:ext cx="6750900" cy="66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d" sz="3500">
                  <a:solidFill>
                    <a:srgbClr val="795759"/>
                  </a:solidFill>
                  <a:latin typeface="Poppins"/>
                  <a:ea typeface="Poppins"/>
                  <a:cs typeface="Poppins"/>
                  <a:sym typeface="Poppins"/>
                </a:rPr>
                <a:t>Name</a:t>
              </a:r>
              <a:endParaRPr sz="3500">
                <a:solidFill>
                  <a:srgbClr val="795759"/>
                </a:solidFill>
                <a:latin typeface="Poppins"/>
                <a:ea typeface="Poppins"/>
                <a:cs typeface="Poppins"/>
                <a:sym typeface="Poppins"/>
              </a:endParaRPr>
            </a:p>
          </p:txBody>
        </p:sp>
        <p:sp>
          <p:nvSpPr>
            <p:cNvPr id="104" name="Google Shape;104;p14"/>
            <p:cNvSpPr txBox="1"/>
            <p:nvPr/>
          </p:nvSpPr>
          <p:spPr>
            <a:xfrm>
              <a:off x="300725" y="8955925"/>
              <a:ext cx="6750900" cy="66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d" sz="3500">
                  <a:solidFill>
                    <a:srgbClr val="795759"/>
                  </a:solidFill>
                  <a:latin typeface="Poppins"/>
                  <a:ea typeface="Poppins"/>
                  <a:cs typeface="Poppins"/>
                  <a:sym typeface="Poppins"/>
                </a:rPr>
                <a:t>Affiliation</a:t>
              </a:r>
              <a:endParaRPr sz="3500">
                <a:solidFill>
                  <a:srgbClr val="795759"/>
                </a:solidFill>
                <a:latin typeface="Poppins"/>
                <a:ea typeface="Poppins"/>
                <a:cs typeface="Poppins"/>
                <a:sym typeface="Poppins"/>
              </a:endParaRPr>
            </a:p>
          </p:txBody>
        </p:sp>
      </p:grpSp>
      <p:grpSp>
        <p:nvGrpSpPr>
          <p:cNvPr id="105" name="Google Shape;105;p14"/>
          <p:cNvGrpSpPr/>
          <p:nvPr/>
        </p:nvGrpSpPr>
        <p:grpSpPr>
          <a:xfrm>
            <a:off x="14476050" y="6970125"/>
            <a:ext cx="6750900" cy="1154575"/>
            <a:chOff x="300725" y="8463450"/>
            <a:chExt cx="6750900" cy="1154575"/>
          </a:xfrm>
        </p:grpSpPr>
        <p:sp>
          <p:nvSpPr>
            <p:cNvPr id="106" name="Google Shape;106;p14"/>
            <p:cNvSpPr txBox="1"/>
            <p:nvPr/>
          </p:nvSpPr>
          <p:spPr>
            <a:xfrm>
              <a:off x="300725" y="8463450"/>
              <a:ext cx="6750900" cy="66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d" sz="3500">
                  <a:solidFill>
                    <a:srgbClr val="795759"/>
                  </a:solidFill>
                  <a:latin typeface="Poppins"/>
                  <a:ea typeface="Poppins"/>
                  <a:cs typeface="Poppins"/>
                  <a:sym typeface="Poppins"/>
                </a:rPr>
                <a:t>Name</a:t>
              </a:r>
              <a:endParaRPr sz="3500">
                <a:solidFill>
                  <a:srgbClr val="795759"/>
                </a:solidFill>
                <a:latin typeface="Poppins"/>
                <a:ea typeface="Poppins"/>
                <a:cs typeface="Poppins"/>
                <a:sym typeface="Poppins"/>
              </a:endParaRPr>
            </a:p>
          </p:txBody>
        </p:sp>
        <p:sp>
          <p:nvSpPr>
            <p:cNvPr id="107" name="Google Shape;107;p14"/>
            <p:cNvSpPr txBox="1"/>
            <p:nvPr/>
          </p:nvSpPr>
          <p:spPr>
            <a:xfrm>
              <a:off x="300725" y="8955925"/>
              <a:ext cx="6750900" cy="66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d" sz="3500">
                  <a:solidFill>
                    <a:srgbClr val="795759"/>
                  </a:solidFill>
                  <a:latin typeface="Poppins"/>
                  <a:ea typeface="Poppins"/>
                  <a:cs typeface="Poppins"/>
                  <a:sym typeface="Poppins"/>
                </a:rPr>
                <a:t>Affiliation</a:t>
              </a:r>
              <a:endParaRPr sz="3500">
                <a:solidFill>
                  <a:srgbClr val="795759"/>
                </a:solidFill>
                <a:latin typeface="Poppins"/>
                <a:ea typeface="Poppins"/>
                <a:cs typeface="Poppins"/>
                <a:sym typeface="Poppins"/>
              </a:endParaRPr>
            </a:p>
          </p:txBody>
        </p:sp>
      </p:grpSp>
      <p:sp>
        <p:nvSpPr>
          <p:cNvPr id="108" name="Google Shape;108;p14"/>
          <p:cNvSpPr/>
          <p:nvPr/>
        </p:nvSpPr>
        <p:spPr>
          <a:xfrm>
            <a:off x="836900" y="8662075"/>
            <a:ext cx="10730400" cy="743400"/>
          </a:xfrm>
          <a:prstGeom prst="rect">
            <a:avLst/>
          </a:prstGeom>
          <a:solidFill>
            <a:srgbClr val="7957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9" name="Google Shape;109;p14"/>
          <p:cNvSpPr/>
          <p:nvPr/>
        </p:nvSpPr>
        <p:spPr>
          <a:xfrm>
            <a:off x="836900" y="9405475"/>
            <a:ext cx="10730400" cy="9927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0" name="Google Shape;110;p14"/>
          <p:cNvSpPr/>
          <p:nvPr/>
        </p:nvSpPr>
        <p:spPr>
          <a:xfrm>
            <a:off x="836900" y="8662075"/>
            <a:ext cx="890700" cy="743400"/>
          </a:xfrm>
          <a:prstGeom prst="rect">
            <a:avLst/>
          </a:prstGeom>
          <a:solidFill>
            <a:srgbClr val="BE9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id" sz="2000">
                <a:solidFill>
                  <a:srgbClr val="BE9891"/>
                </a:solidFill>
              </a:rPr>
              <a:t>11</a:t>
            </a:r>
            <a:endParaRPr b="1" sz="2000">
              <a:solidFill>
                <a:srgbClr val="795759"/>
              </a:solidFill>
              <a:latin typeface="Poppins"/>
              <a:ea typeface="Poppins"/>
              <a:cs typeface="Poppins"/>
              <a:sym typeface="Poppins"/>
            </a:endParaRPr>
          </a:p>
        </p:txBody>
      </p:sp>
      <p:sp>
        <p:nvSpPr>
          <p:cNvPr id="111" name="Google Shape;111;p14"/>
          <p:cNvSpPr txBox="1"/>
          <p:nvPr/>
        </p:nvSpPr>
        <p:spPr>
          <a:xfrm>
            <a:off x="836900" y="8662075"/>
            <a:ext cx="890700" cy="74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id" sz="4000">
                <a:solidFill>
                  <a:srgbClr val="795759"/>
                </a:solidFill>
                <a:latin typeface="Poppins ExtraBold"/>
                <a:ea typeface="Poppins ExtraBold"/>
                <a:cs typeface="Poppins ExtraBold"/>
                <a:sym typeface="Poppins ExtraBold"/>
              </a:rPr>
              <a:t>1</a:t>
            </a:r>
            <a:endParaRPr sz="4000">
              <a:solidFill>
                <a:srgbClr val="795759"/>
              </a:solidFill>
              <a:latin typeface="Poppins ExtraBold"/>
              <a:ea typeface="Poppins ExtraBold"/>
              <a:cs typeface="Poppins ExtraBold"/>
              <a:sym typeface="Poppins ExtraBold"/>
            </a:endParaRPr>
          </a:p>
        </p:txBody>
      </p:sp>
      <p:sp>
        <p:nvSpPr>
          <p:cNvPr id="112" name="Google Shape;112;p14"/>
          <p:cNvSpPr txBox="1"/>
          <p:nvPr/>
        </p:nvSpPr>
        <p:spPr>
          <a:xfrm>
            <a:off x="1937200" y="8662075"/>
            <a:ext cx="8595600" cy="74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id" sz="4000">
                <a:solidFill>
                  <a:srgbClr val="FFF7F2"/>
                </a:solidFill>
                <a:latin typeface="Poppins ExtraBold"/>
                <a:ea typeface="Poppins ExtraBold"/>
                <a:cs typeface="Poppins ExtraBold"/>
                <a:sym typeface="Poppins ExtraBold"/>
              </a:rPr>
              <a:t>RESEARCH BACKGROUND</a:t>
            </a:r>
            <a:endParaRPr sz="4000">
              <a:solidFill>
                <a:srgbClr val="FFF7F2"/>
              </a:solidFill>
              <a:latin typeface="Poppins ExtraBold"/>
              <a:ea typeface="Poppins ExtraBold"/>
              <a:cs typeface="Poppins ExtraBold"/>
              <a:sym typeface="Poppins ExtraBold"/>
            </a:endParaRPr>
          </a:p>
        </p:txBody>
      </p:sp>
      <p:cxnSp>
        <p:nvCxnSpPr>
          <p:cNvPr id="113" name="Google Shape;113;p14"/>
          <p:cNvCxnSpPr/>
          <p:nvPr/>
        </p:nvCxnSpPr>
        <p:spPr>
          <a:xfrm flipH="1">
            <a:off x="1294375" y="9642225"/>
            <a:ext cx="14700" cy="9481200"/>
          </a:xfrm>
          <a:prstGeom prst="straightConnector1">
            <a:avLst/>
          </a:prstGeom>
          <a:noFill/>
          <a:ln cap="flat" cmpd="sng" w="28575">
            <a:solidFill>
              <a:srgbClr val="BE9891"/>
            </a:solidFill>
            <a:prstDash val="solid"/>
            <a:round/>
            <a:headEnd len="med" w="med" type="none"/>
            <a:tailEnd len="med" w="med" type="none"/>
          </a:ln>
        </p:spPr>
      </p:cxnSp>
      <p:sp>
        <p:nvSpPr>
          <p:cNvPr id="114" name="Google Shape;114;p14"/>
          <p:cNvSpPr txBox="1"/>
          <p:nvPr/>
        </p:nvSpPr>
        <p:spPr>
          <a:xfrm>
            <a:off x="1727600" y="9642225"/>
            <a:ext cx="9550800" cy="9201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id" sz="3000">
                <a:solidFill>
                  <a:srgbClr val="795759"/>
                </a:solidFill>
              </a:rPr>
              <a:t>The size of this box is adjustable according to your need</a:t>
            </a:r>
            <a:endParaRPr sz="3000">
              <a:solidFill>
                <a:srgbClr val="795759"/>
              </a:solidFill>
            </a:endParaRPr>
          </a:p>
        </p:txBody>
      </p:sp>
      <p:sp>
        <p:nvSpPr>
          <p:cNvPr id="115" name="Google Shape;115;p14"/>
          <p:cNvSpPr/>
          <p:nvPr/>
        </p:nvSpPr>
        <p:spPr>
          <a:xfrm>
            <a:off x="12029100" y="8662075"/>
            <a:ext cx="10730400" cy="743400"/>
          </a:xfrm>
          <a:prstGeom prst="rect">
            <a:avLst/>
          </a:prstGeom>
          <a:solidFill>
            <a:srgbClr val="7957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6" name="Google Shape;116;p14"/>
          <p:cNvSpPr/>
          <p:nvPr/>
        </p:nvSpPr>
        <p:spPr>
          <a:xfrm>
            <a:off x="12029100" y="9405475"/>
            <a:ext cx="10730400" cy="9927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7" name="Google Shape;117;p14"/>
          <p:cNvSpPr/>
          <p:nvPr/>
        </p:nvSpPr>
        <p:spPr>
          <a:xfrm>
            <a:off x="12029100" y="8662075"/>
            <a:ext cx="890700" cy="743400"/>
          </a:xfrm>
          <a:prstGeom prst="rect">
            <a:avLst/>
          </a:prstGeom>
          <a:solidFill>
            <a:srgbClr val="BE9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id" sz="2000">
                <a:solidFill>
                  <a:srgbClr val="BE9891"/>
                </a:solidFill>
              </a:rPr>
              <a:t>11</a:t>
            </a:r>
            <a:endParaRPr b="1" sz="2000">
              <a:solidFill>
                <a:srgbClr val="795759"/>
              </a:solidFill>
              <a:latin typeface="Poppins"/>
              <a:ea typeface="Poppins"/>
              <a:cs typeface="Poppins"/>
              <a:sym typeface="Poppins"/>
            </a:endParaRPr>
          </a:p>
        </p:txBody>
      </p:sp>
      <p:sp>
        <p:nvSpPr>
          <p:cNvPr id="118" name="Google Shape;118;p14"/>
          <p:cNvSpPr txBox="1"/>
          <p:nvPr/>
        </p:nvSpPr>
        <p:spPr>
          <a:xfrm>
            <a:off x="12029100" y="8662075"/>
            <a:ext cx="890700" cy="74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id" sz="4000">
                <a:solidFill>
                  <a:srgbClr val="795759"/>
                </a:solidFill>
                <a:latin typeface="Poppins ExtraBold"/>
                <a:ea typeface="Poppins ExtraBold"/>
                <a:cs typeface="Poppins ExtraBold"/>
                <a:sym typeface="Poppins ExtraBold"/>
              </a:rPr>
              <a:t>2</a:t>
            </a:r>
            <a:endParaRPr sz="4000">
              <a:solidFill>
                <a:srgbClr val="795759"/>
              </a:solidFill>
              <a:latin typeface="Poppins ExtraBold"/>
              <a:ea typeface="Poppins ExtraBold"/>
              <a:cs typeface="Poppins ExtraBold"/>
              <a:sym typeface="Poppins ExtraBold"/>
            </a:endParaRPr>
          </a:p>
        </p:txBody>
      </p:sp>
      <p:sp>
        <p:nvSpPr>
          <p:cNvPr id="119" name="Google Shape;119;p14"/>
          <p:cNvSpPr txBox="1"/>
          <p:nvPr/>
        </p:nvSpPr>
        <p:spPr>
          <a:xfrm>
            <a:off x="13129400" y="8662075"/>
            <a:ext cx="8595600" cy="74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id" sz="4000">
                <a:solidFill>
                  <a:srgbClr val="FFF7F2"/>
                </a:solidFill>
                <a:latin typeface="Poppins ExtraBold"/>
                <a:ea typeface="Poppins ExtraBold"/>
                <a:cs typeface="Poppins ExtraBold"/>
                <a:sym typeface="Poppins ExtraBold"/>
              </a:rPr>
              <a:t>METHODS</a:t>
            </a:r>
            <a:endParaRPr sz="4000">
              <a:solidFill>
                <a:srgbClr val="FFF7F2"/>
              </a:solidFill>
              <a:latin typeface="Poppins ExtraBold"/>
              <a:ea typeface="Poppins ExtraBold"/>
              <a:cs typeface="Poppins ExtraBold"/>
              <a:sym typeface="Poppins ExtraBold"/>
            </a:endParaRPr>
          </a:p>
        </p:txBody>
      </p:sp>
      <p:cxnSp>
        <p:nvCxnSpPr>
          <p:cNvPr id="120" name="Google Shape;120;p14"/>
          <p:cNvCxnSpPr/>
          <p:nvPr/>
        </p:nvCxnSpPr>
        <p:spPr>
          <a:xfrm flipH="1">
            <a:off x="12486575" y="9642225"/>
            <a:ext cx="14700" cy="9481200"/>
          </a:xfrm>
          <a:prstGeom prst="straightConnector1">
            <a:avLst/>
          </a:prstGeom>
          <a:noFill/>
          <a:ln cap="flat" cmpd="sng" w="28575">
            <a:solidFill>
              <a:srgbClr val="BE9891"/>
            </a:solidFill>
            <a:prstDash val="solid"/>
            <a:round/>
            <a:headEnd len="med" w="med" type="none"/>
            <a:tailEnd len="med" w="med" type="none"/>
          </a:ln>
        </p:spPr>
      </p:cxnSp>
      <p:sp>
        <p:nvSpPr>
          <p:cNvPr id="121" name="Google Shape;121;p14"/>
          <p:cNvSpPr txBox="1"/>
          <p:nvPr/>
        </p:nvSpPr>
        <p:spPr>
          <a:xfrm>
            <a:off x="12919800" y="9642225"/>
            <a:ext cx="9550800" cy="9201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id" sz="3000">
                <a:solidFill>
                  <a:srgbClr val="795759"/>
                </a:solidFill>
              </a:rPr>
              <a:t>The size of this box is adjustable according to your need</a:t>
            </a:r>
            <a:endParaRPr sz="3000">
              <a:solidFill>
                <a:srgbClr val="795759"/>
              </a:solidFill>
            </a:endParaRPr>
          </a:p>
          <a:p>
            <a:pPr indent="0" lvl="0" marL="0" rtl="0" algn="just">
              <a:spcBef>
                <a:spcPts val="0"/>
              </a:spcBef>
              <a:spcAft>
                <a:spcPts val="0"/>
              </a:spcAft>
              <a:buNone/>
            </a:pPr>
            <a:r>
              <a:t/>
            </a:r>
            <a:endParaRPr sz="3000">
              <a:solidFill>
                <a:srgbClr val="795759"/>
              </a:solidFill>
            </a:endParaRPr>
          </a:p>
        </p:txBody>
      </p:sp>
      <p:sp>
        <p:nvSpPr>
          <p:cNvPr id="122" name="Google Shape;122;p14"/>
          <p:cNvSpPr/>
          <p:nvPr/>
        </p:nvSpPr>
        <p:spPr>
          <a:xfrm>
            <a:off x="869800" y="19946450"/>
            <a:ext cx="21889800" cy="743400"/>
          </a:xfrm>
          <a:prstGeom prst="rect">
            <a:avLst/>
          </a:prstGeom>
          <a:solidFill>
            <a:srgbClr val="7957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3" name="Google Shape;123;p14"/>
          <p:cNvSpPr/>
          <p:nvPr/>
        </p:nvSpPr>
        <p:spPr>
          <a:xfrm>
            <a:off x="869800" y="20689850"/>
            <a:ext cx="21889800" cy="9927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4" name="Google Shape;124;p14"/>
          <p:cNvSpPr/>
          <p:nvPr/>
        </p:nvSpPr>
        <p:spPr>
          <a:xfrm>
            <a:off x="869800" y="19946450"/>
            <a:ext cx="890700" cy="743400"/>
          </a:xfrm>
          <a:prstGeom prst="rect">
            <a:avLst/>
          </a:prstGeom>
          <a:solidFill>
            <a:srgbClr val="BE9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id" sz="2000">
                <a:solidFill>
                  <a:srgbClr val="BE9891"/>
                </a:solidFill>
              </a:rPr>
              <a:t>11</a:t>
            </a:r>
            <a:endParaRPr b="1" sz="2000">
              <a:solidFill>
                <a:srgbClr val="795759"/>
              </a:solidFill>
              <a:latin typeface="Poppins"/>
              <a:ea typeface="Poppins"/>
              <a:cs typeface="Poppins"/>
              <a:sym typeface="Poppins"/>
            </a:endParaRPr>
          </a:p>
        </p:txBody>
      </p:sp>
      <p:sp>
        <p:nvSpPr>
          <p:cNvPr id="125" name="Google Shape;125;p14"/>
          <p:cNvSpPr txBox="1"/>
          <p:nvPr/>
        </p:nvSpPr>
        <p:spPr>
          <a:xfrm>
            <a:off x="869800" y="19946450"/>
            <a:ext cx="890700" cy="74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id" sz="4000">
                <a:solidFill>
                  <a:srgbClr val="795759"/>
                </a:solidFill>
                <a:latin typeface="Poppins ExtraBold"/>
                <a:ea typeface="Poppins ExtraBold"/>
                <a:cs typeface="Poppins ExtraBold"/>
                <a:sym typeface="Poppins ExtraBold"/>
              </a:rPr>
              <a:t>3</a:t>
            </a:r>
            <a:endParaRPr sz="4000">
              <a:solidFill>
                <a:srgbClr val="795759"/>
              </a:solidFill>
              <a:latin typeface="Poppins ExtraBold"/>
              <a:ea typeface="Poppins ExtraBold"/>
              <a:cs typeface="Poppins ExtraBold"/>
              <a:sym typeface="Poppins ExtraBold"/>
            </a:endParaRPr>
          </a:p>
        </p:txBody>
      </p:sp>
      <p:sp>
        <p:nvSpPr>
          <p:cNvPr id="126" name="Google Shape;126;p14"/>
          <p:cNvSpPr txBox="1"/>
          <p:nvPr/>
        </p:nvSpPr>
        <p:spPr>
          <a:xfrm>
            <a:off x="1970100" y="19946450"/>
            <a:ext cx="8595600" cy="74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id" sz="4000">
                <a:solidFill>
                  <a:srgbClr val="FFF7F2"/>
                </a:solidFill>
                <a:latin typeface="Poppins ExtraBold"/>
                <a:ea typeface="Poppins ExtraBold"/>
                <a:cs typeface="Poppins ExtraBold"/>
                <a:sym typeface="Poppins ExtraBold"/>
              </a:rPr>
              <a:t>RESULTS</a:t>
            </a:r>
            <a:endParaRPr sz="4000">
              <a:solidFill>
                <a:srgbClr val="FFF7F2"/>
              </a:solidFill>
              <a:latin typeface="Poppins ExtraBold"/>
              <a:ea typeface="Poppins ExtraBold"/>
              <a:cs typeface="Poppins ExtraBold"/>
              <a:sym typeface="Poppins ExtraBold"/>
            </a:endParaRPr>
          </a:p>
        </p:txBody>
      </p:sp>
      <p:cxnSp>
        <p:nvCxnSpPr>
          <p:cNvPr id="127" name="Google Shape;127;p14"/>
          <p:cNvCxnSpPr/>
          <p:nvPr/>
        </p:nvCxnSpPr>
        <p:spPr>
          <a:xfrm flipH="1">
            <a:off x="1327275" y="20926600"/>
            <a:ext cx="14700" cy="9481200"/>
          </a:xfrm>
          <a:prstGeom prst="straightConnector1">
            <a:avLst/>
          </a:prstGeom>
          <a:noFill/>
          <a:ln cap="flat" cmpd="sng" w="28575">
            <a:solidFill>
              <a:srgbClr val="BE9891"/>
            </a:solidFill>
            <a:prstDash val="solid"/>
            <a:round/>
            <a:headEnd len="med" w="med" type="none"/>
            <a:tailEnd len="med" w="med" type="none"/>
          </a:ln>
        </p:spPr>
      </p:cxnSp>
      <p:sp>
        <p:nvSpPr>
          <p:cNvPr id="128" name="Google Shape;128;p14"/>
          <p:cNvSpPr txBox="1"/>
          <p:nvPr/>
        </p:nvSpPr>
        <p:spPr>
          <a:xfrm>
            <a:off x="1760500" y="20926600"/>
            <a:ext cx="9550800" cy="9201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id" sz="3000">
                <a:solidFill>
                  <a:srgbClr val="795759"/>
                </a:solidFill>
              </a:rPr>
              <a:t>The size of this box is adjustable according to your need</a:t>
            </a:r>
            <a:endParaRPr sz="3000">
              <a:solidFill>
                <a:srgbClr val="795759"/>
              </a:solidFill>
            </a:endParaRPr>
          </a:p>
          <a:p>
            <a:pPr indent="0" lvl="0" marL="0" rtl="0" algn="just">
              <a:spcBef>
                <a:spcPts val="0"/>
              </a:spcBef>
              <a:spcAft>
                <a:spcPts val="0"/>
              </a:spcAft>
              <a:buNone/>
            </a:pPr>
            <a:r>
              <a:t/>
            </a:r>
            <a:endParaRPr sz="3000">
              <a:solidFill>
                <a:srgbClr val="795759"/>
              </a:solidFill>
            </a:endParaRPr>
          </a:p>
        </p:txBody>
      </p:sp>
      <p:sp>
        <p:nvSpPr>
          <p:cNvPr id="129" name="Google Shape;129;p14"/>
          <p:cNvSpPr txBox="1"/>
          <p:nvPr/>
        </p:nvSpPr>
        <p:spPr>
          <a:xfrm>
            <a:off x="12486575" y="21053000"/>
            <a:ext cx="9550800" cy="920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d" sz="3000">
                <a:solidFill>
                  <a:srgbClr val="795759"/>
                </a:solidFill>
              </a:rPr>
              <a:t>PICTURE/GRAPHS</a:t>
            </a:r>
            <a:endParaRPr sz="3000">
              <a:solidFill>
                <a:srgbClr val="795759"/>
              </a:solidFill>
            </a:endParaRPr>
          </a:p>
        </p:txBody>
      </p:sp>
      <p:sp>
        <p:nvSpPr>
          <p:cNvPr id="130" name="Google Shape;130;p14"/>
          <p:cNvSpPr txBox="1"/>
          <p:nvPr/>
        </p:nvSpPr>
        <p:spPr>
          <a:xfrm>
            <a:off x="442150" y="32310200"/>
            <a:ext cx="13614000" cy="74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id" sz="4000">
                <a:solidFill>
                  <a:srgbClr val="FFF7F2"/>
                </a:solidFill>
                <a:latin typeface="Poppins"/>
                <a:ea typeface="Poppins"/>
                <a:cs typeface="Poppins"/>
                <a:sym typeface="Poppins"/>
              </a:rPr>
              <a:t>Name, email, phone number, etc</a:t>
            </a:r>
            <a:endParaRPr sz="4000">
              <a:solidFill>
                <a:srgbClr val="FFF7F2"/>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