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aven Pro" pitchFamily="2" charset="77"/>
      <p:regular r:id="rId10"/>
    </p:embeddedFont>
    <p:embeddedFont>
      <p:font typeface="Maven Pro Bold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8934383" y="2348845"/>
            <a:ext cx="9940269" cy="5589309"/>
          </a:xfrm>
          <a:custGeom>
            <a:avLst/>
            <a:gdLst/>
            <a:ahLst/>
            <a:cxnLst/>
            <a:rect l="l" t="t" r="r" b="b"/>
            <a:pathLst>
              <a:path w="9940269" h="5589309">
                <a:moveTo>
                  <a:pt x="0" y="0"/>
                </a:moveTo>
                <a:lnTo>
                  <a:pt x="9940269" y="0"/>
                </a:lnTo>
                <a:lnTo>
                  <a:pt x="9940269" y="5589310"/>
                </a:lnTo>
                <a:lnTo>
                  <a:pt x="0" y="558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>
            <a:off x="8862759" y="-431256"/>
            <a:ext cx="5743178" cy="11149512"/>
          </a:xfrm>
          <a:custGeom>
            <a:avLst/>
            <a:gdLst/>
            <a:ahLst/>
            <a:cxnLst/>
            <a:rect l="l" t="t" r="r" b="b"/>
            <a:pathLst>
              <a:path w="5743178" h="11149512">
                <a:moveTo>
                  <a:pt x="0" y="0"/>
                </a:moveTo>
                <a:lnTo>
                  <a:pt x="5743177" y="0"/>
                </a:lnTo>
                <a:lnTo>
                  <a:pt x="5743177" y="11149512"/>
                </a:lnTo>
                <a:lnTo>
                  <a:pt x="0" y="1114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331530" y="2740692"/>
            <a:ext cx="4805636" cy="480561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760" r="-376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7406119"/>
            <a:ext cx="337358" cy="0"/>
          </a:xfrm>
          <a:prstGeom prst="line">
            <a:avLst/>
          </a:prstGeom>
          <a:ln w="47625" cap="rnd">
            <a:solidFill>
              <a:srgbClr val="7ED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40470" y="685889"/>
            <a:ext cx="2474471" cy="2749012"/>
          </a:xfrm>
          <a:custGeom>
            <a:avLst/>
            <a:gdLst/>
            <a:ahLst/>
            <a:cxnLst/>
            <a:rect l="l" t="t" r="r" b="b"/>
            <a:pathLst>
              <a:path w="2474471" h="2749012">
                <a:moveTo>
                  <a:pt x="0" y="0"/>
                </a:moveTo>
                <a:lnTo>
                  <a:pt x="2474471" y="0"/>
                </a:lnTo>
                <a:lnTo>
                  <a:pt x="2474471" y="2749012"/>
                </a:lnTo>
                <a:lnTo>
                  <a:pt x="0" y="2749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883811" y="3960532"/>
            <a:ext cx="7536440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224815"/>
                </a:solidFill>
                <a:latin typeface="Maven Pro Bold"/>
              </a:rPr>
              <a:t>JUDUL PROPOSAL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856" y="7683837"/>
            <a:ext cx="9574776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>
                <a:solidFill>
                  <a:srgbClr val="000000"/>
                </a:solidFill>
                <a:latin typeface="Maven Pro"/>
              </a:rPr>
              <a:t>Oleh: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ven Pro"/>
              </a:rPr>
              <a:t>Nama Leader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ven Pro"/>
              </a:rPr>
              <a:t>Member</a:t>
            </a:r>
          </a:p>
          <a:p>
            <a:pPr marL="518160" lvl="1" indent="-259080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Maven Pro"/>
              </a:rPr>
              <a:t>Member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385104"/>
            <a:ext cx="5657850" cy="11057208"/>
            <a:chOff x="0" y="0"/>
            <a:chExt cx="1913890" cy="374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740340"/>
            </a:xfrm>
            <a:custGeom>
              <a:avLst/>
              <a:gdLst/>
              <a:ahLst/>
              <a:cxnLst/>
              <a:rect l="l" t="t" r="r" b="b"/>
              <a:pathLst>
                <a:path w="1913890" h="3740340">
                  <a:moveTo>
                    <a:pt x="0" y="0"/>
                  </a:moveTo>
                  <a:lnTo>
                    <a:pt x="1913890" y="0"/>
                  </a:lnTo>
                  <a:lnTo>
                    <a:pt x="1913890" y="3740340"/>
                  </a:lnTo>
                  <a:lnTo>
                    <a:pt x="0" y="3740340"/>
                  </a:lnTo>
                  <a:close/>
                </a:path>
              </a:pathLst>
            </a:custGeom>
            <a:gradFill rotWithShape="1">
              <a:gsLst>
                <a:gs pos="0">
                  <a:srgbClr val="7ED957">
                    <a:alpha val="100000"/>
                  </a:srgbClr>
                </a:gs>
                <a:gs pos="100000">
                  <a:srgbClr val="EFEFE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31581" y="2817456"/>
            <a:ext cx="4652087" cy="465208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2254" y="2938138"/>
            <a:ext cx="4410742" cy="441072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98154" y="1536395"/>
            <a:ext cx="491418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224815"/>
                </a:solidFill>
                <a:latin typeface="Maven Pro Bold"/>
              </a:rPr>
              <a:t>TUJUAN PROJECT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84524" y="2970071"/>
            <a:ext cx="9574776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Maven Pro"/>
              </a:rPr>
              <a:t>point-point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tujuan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/Project.(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Signifikan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547119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 rot="-5400000">
            <a:off x="12992934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780411" y="9266285"/>
            <a:ext cx="9965036" cy="453314"/>
            <a:chOff x="0" y="0"/>
            <a:chExt cx="2624536" cy="1193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4536" cy="119391"/>
            </a:xfrm>
            <a:custGeom>
              <a:avLst/>
              <a:gdLst/>
              <a:ahLst/>
              <a:cxnLst/>
              <a:rect l="l" t="t" r="r" b="b"/>
              <a:pathLst>
                <a:path w="2624536" h="119391">
                  <a:moveTo>
                    <a:pt x="0" y="0"/>
                  </a:moveTo>
                  <a:lnTo>
                    <a:pt x="2624536" y="0"/>
                  </a:lnTo>
                  <a:lnTo>
                    <a:pt x="2624536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224815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4536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9266285"/>
            <a:ext cx="9954604" cy="453314"/>
            <a:chOff x="0" y="0"/>
            <a:chExt cx="2621789" cy="119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789" cy="119391"/>
            </a:xfrm>
            <a:custGeom>
              <a:avLst/>
              <a:gdLst/>
              <a:ahLst/>
              <a:cxnLst/>
              <a:rect l="l" t="t" r="r" b="b"/>
              <a:pathLst>
                <a:path w="2621789" h="119391">
                  <a:moveTo>
                    <a:pt x="0" y="0"/>
                  </a:moveTo>
                  <a:lnTo>
                    <a:pt x="2621789" y="0"/>
                  </a:lnTo>
                  <a:lnTo>
                    <a:pt x="2621789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7ED957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21789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259020" y="321491"/>
            <a:ext cx="6829064" cy="1009359"/>
            <a:chOff x="0" y="0"/>
            <a:chExt cx="1798601" cy="2658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8601" cy="265839"/>
            </a:xfrm>
            <a:custGeom>
              <a:avLst/>
              <a:gdLst/>
              <a:ahLst/>
              <a:cxnLst/>
              <a:rect l="l" t="t" r="r" b="b"/>
              <a:pathLst>
                <a:path w="1798601" h="265839">
                  <a:moveTo>
                    <a:pt x="57817" y="0"/>
                  </a:moveTo>
                  <a:lnTo>
                    <a:pt x="1740784" y="0"/>
                  </a:lnTo>
                  <a:cubicBezTo>
                    <a:pt x="1772715" y="0"/>
                    <a:pt x="1798601" y="25886"/>
                    <a:pt x="1798601" y="57817"/>
                  </a:cubicBezTo>
                  <a:lnTo>
                    <a:pt x="1798601" y="208022"/>
                  </a:lnTo>
                  <a:cubicBezTo>
                    <a:pt x="1798601" y="239954"/>
                    <a:pt x="1772715" y="265839"/>
                    <a:pt x="1740784" y="265839"/>
                  </a:cubicBezTo>
                  <a:lnTo>
                    <a:pt x="57817" y="265839"/>
                  </a:lnTo>
                  <a:cubicBezTo>
                    <a:pt x="25886" y="265839"/>
                    <a:pt x="0" y="239954"/>
                    <a:pt x="0" y="208022"/>
                  </a:cubicBezTo>
                  <a:lnTo>
                    <a:pt x="0" y="57817"/>
                  </a:lnTo>
                  <a:cubicBezTo>
                    <a:pt x="0" y="25886"/>
                    <a:pt x="25886" y="0"/>
                    <a:pt x="578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AF110">
                    <a:alpha val="49000"/>
                  </a:srgbClr>
                </a:gs>
                <a:gs pos="100000">
                  <a:srgbClr val="EFEFEF">
                    <a:alpha val="4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8601" cy="303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100" y="497558"/>
            <a:ext cx="7548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224815"/>
                </a:solidFill>
                <a:latin typeface="Maven Pro Bold"/>
              </a:rPr>
              <a:t>JUSTIFIKASI RISET/PROJECT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9100" y="1666071"/>
            <a:ext cx="9574776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Maven Pro"/>
              </a:rPr>
              <a:t>Hasil -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hasil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sebelumnya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yang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dilakukan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orang lain dan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posisi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kita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di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depan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melakukan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seperti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apa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547119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 rot="-5400000">
            <a:off x="12992934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780411" y="9266285"/>
            <a:ext cx="9965036" cy="453314"/>
            <a:chOff x="0" y="0"/>
            <a:chExt cx="2624536" cy="1193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4536" cy="119391"/>
            </a:xfrm>
            <a:custGeom>
              <a:avLst/>
              <a:gdLst/>
              <a:ahLst/>
              <a:cxnLst/>
              <a:rect l="l" t="t" r="r" b="b"/>
              <a:pathLst>
                <a:path w="2624536" h="119391">
                  <a:moveTo>
                    <a:pt x="0" y="0"/>
                  </a:moveTo>
                  <a:lnTo>
                    <a:pt x="2624536" y="0"/>
                  </a:lnTo>
                  <a:lnTo>
                    <a:pt x="2624536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224815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4536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9266285"/>
            <a:ext cx="9954604" cy="453314"/>
            <a:chOff x="0" y="0"/>
            <a:chExt cx="2621789" cy="119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789" cy="119391"/>
            </a:xfrm>
            <a:custGeom>
              <a:avLst/>
              <a:gdLst/>
              <a:ahLst/>
              <a:cxnLst/>
              <a:rect l="l" t="t" r="r" b="b"/>
              <a:pathLst>
                <a:path w="2621789" h="119391">
                  <a:moveTo>
                    <a:pt x="0" y="0"/>
                  </a:moveTo>
                  <a:lnTo>
                    <a:pt x="2621789" y="0"/>
                  </a:lnTo>
                  <a:lnTo>
                    <a:pt x="2621789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7ED957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21789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259020" y="321491"/>
            <a:ext cx="6829064" cy="1009359"/>
            <a:chOff x="0" y="0"/>
            <a:chExt cx="1798601" cy="2658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8601" cy="265839"/>
            </a:xfrm>
            <a:custGeom>
              <a:avLst/>
              <a:gdLst/>
              <a:ahLst/>
              <a:cxnLst/>
              <a:rect l="l" t="t" r="r" b="b"/>
              <a:pathLst>
                <a:path w="1798601" h="265839">
                  <a:moveTo>
                    <a:pt x="57817" y="0"/>
                  </a:moveTo>
                  <a:lnTo>
                    <a:pt x="1740784" y="0"/>
                  </a:lnTo>
                  <a:cubicBezTo>
                    <a:pt x="1772715" y="0"/>
                    <a:pt x="1798601" y="25886"/>
                    <a:pt x="1798601" y="57817"/>
                  </a:cubicBezTo>
                  <a:lnTo>
                    <a:pt x="1798601" y="208022"/>
                  </a:lnTo>
                  <a:cubicBezTo>
                    <a:pt x="1798601" y="239954"/>
                    <a:pt x="1772715" y="265839"/>
                    <a:pt x="1740784" y="265839"/>
                  </a:cubicBezTo>
                  <a:lnTo>
                    <a:pt x="57817" y="265839"/>
                  </a:lnTo>
                  <a:cubicBezTo>
                    <a:pt x="25886" y="265839"/>
                    <a:pt x="0" y="239954"/>
                    <a:pt x="0" y="208022"/>
                  </a:cubicBezTo>
                  <a:lnTo>
                    <a:pt x="0" y="57817"/>
                  </a:lnTo>
                  <a:cubicBezTo>
                    <a:pt x="0" y="25886"/>
                    <a:pt x="25886" y="0"/>
                    <a:pt x="578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AF110">
                    <a:alpha val="49000"/>
                  </a:srgbClr>
                </a:gs>
                <a:gs pos="100000">
                  <a:srgbClr val="EFEFEF">
                    <a:alpha val="4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8601" cy="303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100" y="497558"/>
            <a:ext cx="80053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224815"/>
                </a:solidFill>
                <a:latin typeface="Maven Pro Bold"/>
              </a:rPr>
              <a:t>BIG PICTURE RISET/PROJECT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9100" y="1666071"/>
            <a:ext cx="9574776" cy="133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Maven Pro"/>
              </a:rPr>
              <a:t>Milestone dan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skala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Projectnya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apa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bisa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dilakukan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terus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-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menerus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(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multiyears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contoh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produk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kapan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bisa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diimplementasikan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se BGA dan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tahun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berapa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547119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 rot="-5400000">
            <a:off x="12992934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780411" y="9266285"/>
            <a:ext cx="9965036" cy="453314"/>
            <a:chOff x="0" y="0"/>
            <a:chExt cx="2624536" cy="1193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4536" cy="119391"/>
            </a:xfrm>
            <a:custGeom>
              <a:avLst/>
              <a:gdLst/>
              <a:ahLst/>
              <a:cxnLst/>
              <a:rect l="l" t="t" r="r" b="b"/>
              <a:pathLst>
                <a:path w="2624536" h="119391">
                  <a:moveTo>
                    <a:pt x="0" y="0"/>
                  </a:moveTo>
                  <a:lnTo>
                    <a:pt x="2624536" y="0"/>
                  </a:lnTo>
                  <a:lnTo>
                    <a:pt x="2624536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224815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4536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9266285"/>
            <a:ext cx="9954604" cy="453314"/>
            <a:chOff x="0" y="0"/>
            <a:chExt cx="2621789" cy="119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789" cy="119391"/>
            </a:xfrm>
            <a:custGeom>
              <a:avLst/>
              <a:gdLst/>
              <a:ahLst/>
              <a:cxnLst/>
              <a:rect l="l" t="t" r="r" b="b"/>
              <a:pathLst>
                <a:path w="2621789" h="119391">
                  <a:moveTo>
                    <a:pt x="0" y="0"/>
                  </a:moveTo>
                  <a:lnTo>
                    <a:pt x="2621789" y="0"/>
                  </a:lnTo>
                  <a:lnTo>
                    <a:pt x="2621789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7ED957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21789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259020" y="321491"/>
            <a:ext cx="6829064" cy="1009359"/>
            <a:chOff x="0" y="0"/>
            <a:chExt cx="1798601" cy="2658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8601" cy="265839"/>
            </a:xfrm>
            <a:custGeom>
              <a:avLst/>
              <a:gdLst/>
              <a:ahLst/>
              <a:cxnLst/>
              <a:rect l="l" t="t" r="r" b="b"/>
              <a:pathLst>
                <a:path w="1798601" h="265839">
                  <a:moveTo>
                    <a:pt x="57817" y="0"/>
                  </a:moveTo>
                  <a:lnTo>
                    <a:pt x="1740784" y="0"/>
                  </a:lnTo>
                  <a:cubicBezTo>
                    <a:pt x="1772715" y="0"/>
                    <a:pt x="1798601" y="25886"/>
                    <a:pt x="1798601" y="57817"/>
                  </a:cubicBezTo>
                  <a:lnTo>
                    <a:pt x="1798601" y="208022"/>
                  </a:lnTo>
                  <a:cubicBezTo>
                    <a:pt x="1798601" y="239954"/>
                    <a:pt x="1772715" y="265839"/>
                    <a:pt x="1740784" y="265839"/>
                  </a:cubicBezTo>
                  <a:lnTo>
                    <a:pt x="57817" y="265839"/>
                  </a:lnTo>
                  <a:cubicBezTo>
                    <a:pt x="25886" y="265839"/>
                    <a:pt x="0" y="239954"/>
                    <a:pt x="0" y="208022"/>
                  </a:cubicBezTo>
                  <a:lnTo>
                    <a:pt x="0" y="57817"/>
                  </a:lnTo>
                  <a:cubicBezTo>
                    <a:pt x="0" y="25886"/>
                    <a:pt x="25886" y="0"/>
                    <a:pt x="578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AF110">
                    <a:alpha val="49000"/>
                  </a:srgbClr>
                </a:gs>
                <a:gs pos="100000">
                  <a:srgbClr val="EFEFEF">
                    <a:alpha val="4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8601" cy="303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100" y="497558"/>
            <a:ext cx="80053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224815"/>
                </a:solidFill>
                <a:latin typeface="Maven Pro Bold"/>
              </a:rPr>
              <a:t>GANTT CHART PELAKSANAAN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9100" y="1666071"/>
            <a:ext cx="9574776" cy="87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Rencana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activity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pelaksanaan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ditampilkan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secara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detail.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547119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 rot="-5400000">
            <a:off x="12992934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780411" y="9266285"/>
            <a:ext cx="9965036" cy="453314"/>
            <a:chOff x="0" y="0"/>
            <a:chExt cx="2624536" cy="1193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4536" cy="119391"/>
            </a:xfrm>
            <a:custGeom>
              <a:avLst/>
              <a:gdLst/>
              <a:ahLst/>
              <a:cxnLst/>
              <a:rect l="l" t="t" r="r" b="b"/>
              <a:pathLst>
                <a:path w="2624536" h="119391">
                  <a:moveTo>
                    <a:pt x="0" y="0"/>
                  </a:moveTo>
                  <a:lnTo>
                    <a:pt x="2624536" y="0"/>
                  </a:lnTo>
                  <a:lnTo>
                    <a:pt x="2624536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224815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4536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9266285"/>
            <a:ext cx="9954604" cy="453314"/>
            <a:chOff x="0" y="0"/>
            <a:chExt cx="2621789" cy="119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789" cy="119391"/>
            </a:xfrm>
            <a:custGeom>
              <a:avLst/>
              <a:gdLst/>
              <a:ahLst/>
              <a:cxnLst/>
              <a:rect l="l" t="t" r="r" b="b"/>
              <a:pathLst>
                <a:path w="2621789" h="119391">
                  <a:moveTo>
                    <a:pt x="0" y="0"/>
                  </a:moveTo>
                  <a:lnTo>
                    <a:pt x="2621789" y="0"/>
                  </a:lnTo>
                  <a:lnTo>
                    <a:pt x="2621789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7ED957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21789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259020" y="321491"/>
            <a:ext cx="6829064" cy="1009359"/>
            <a:chOff x="0" y="0"/>
            <a:chExt cx="1798601" cy="2658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8601" cy="265839"/>
            </a:xfrm>
            <a:custGeom>
              <a:avLst/>
              <a:gdLst/>
              <a:ahLst/>
              <a:cxnLst/>
              <a:rect l="l" t="t" r="r" b="b"/>
              <a:pathLst>
                <a:path w="1798601" h="265839">
                  <a:moveTo>
                    <a:pt x="57817" y="0"/>
                  </a:moveTo>
                  <a:lnTo>
                    <a:pt x="1740784" y="0"/>
                  </a:lnTo>
                  <a:cubicBezTo>
                    <a:pt x="1772715" y="0"/>
                    <a:pt x="1798601" y="25886"/>
                    <a:pt x="1798601" y="57817"/>
                  </a:cubicBezTo>
                  <a:lnTo>
                    <a:pt x="1798601" y="208022"/>
                  </a:lnTo>
                  <a:cubicBezTo>
                    <a:pt x="1798601" y="239954"/>
                    <a:pt x="1772715" y="265839"/>
                    <a:pt x="1740784" y="265839"/>
                  </a:cubicBezTo>
                  <a:lnTo>
                    <a:pt x="57817" y="265839"/>
                  </a:lnTo>
                  <a:cubicBezTo>
                    <a:pt x="25886" y="265839"/>
                    <a:pt x="0" y="239954"/>
                    <a:pt x="0" y="208022"/>
                  </a:cubicBezTo>
                  <a:lnTo>
                    <a:pt x="0" y="57817"/>
                  </a:lnTo>
                  <a:cubicBezTo>
                    <a:pt x="0" y="25886"/>
                    <a:pt x="25886" y="0"/>
                    <a:pt x="578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AF110">
                    <a:alpha val="49000"/>
                  </a:srgbClr>
                </a:gs>
                <a:gs pos="100000">
                  <a:srgbClr val="EFEFEF">
                    <a:alpha val="4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8601" cy="303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100" y="497558"/>
            <a:ext cx="14329900" cy="647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224815"/>
                </a:solidFill>
                <a:latin typeface="Maven Pro Bold"/>
              </a:rPr>
              <a:t>RAB RISET/PROJECT (BIAYA, MPP, ALAT DAN BAHAN)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9100" y="1666071"/>
            <a:ext cx="9574776" cy="133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Maven Pro"/>
              </a:rPr>
              <a:t>perhitunagan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anggaran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biaya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dari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kebutukan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Biaya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, MPP, Alat,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Bahan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atau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jasa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yang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akan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digunakan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pada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ini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547119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 rot="-5400000">
            <a:off x="12992934" y="10434482"/>
            <a:ext cx="143660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-780411" y="9266285"/>
            <a:ext cx="9965036" cy="453314"/>
            <a:chOff x="0" y="0"/>
            <a:chExt cx="2624536" cy="1193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4536" cy="119391"/>
            </a:xfrm>
            <a:custGeom>
              <a:avLst/>
              <a:gdLst/>
              <a:ahLst/>
              <a:cxnLst/>
              <a:rect l="l" t="t" r="r" b="b"/>
              <a:pathLst>
                <a:path w="2624536" h="119391">
                  <a:moveTo>
                    <a:pt x="0" y="0"/>
                  </a:moveTo>
                  <a:lnTo>
                    <a:pt x="2624536" y="0"/>
                  </a:lnTo>
                  <a:lnTo>
                    <a:pt x="2624536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224815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24536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9266285"/>
            <a:ext cx="9954604" cy="453314"/>
            <a:chOff x="0" y="0"/>
            <a:chExt cx="2621789" cy="119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789" cy="119391"/>
            </a:xfrm>
            <a:custGeom>
              <a:avLst/>
              <a:gdLst/>
              <a:ahLst/>
              <a:cxnLst/>
              <a:rect l="l" t="t" r="r" b="b"/>
              <a:pathLst>
                <a:path w="2621789" h="119391">
                  <a:moveTo>
                    <a:pt x="0" y="0"/>
                  </a:moveTo>
                  <a:lnTo>
                    <a:pt x="2621789" y="0"/>
                  </a:lnTo>
                  <a:lnTo>
                    <a:pt x="2621789" y="119391"/>
                  </a:lnTo>
                  <a:lnTo>
                    <a:pt x="0" y="119391"/>
                  </a:lnTo>
                  <a:close/>
                </a:path>
              </a:pathLst>
            </a:custGeom>
            <a:solidFill>
              <a:srgbClr val="7ED957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21789" cy="15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259020" y="321491"/>
            <a:ext cx="6829064" cy="1009359"/>
            <a:chOff x="0" y="0"/>
            <a:chExt cx="1798601" cy="2658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8601" cy="265839"/>
            </a:xfrm>
            <a:custGeom>
              <a:avLst/>
              <a:gdLst/>
              <a:ahLst/>
              <a:cxnLst/>
              <a:rect l="l" t="t" r="r" b="b"/>
              <a:pathLst>
                <a:path w="1798601" h="265839">
                  <a:moveTo>
                    <a:pt x="57817" y="0"/>
                  </a:moveTo>
                  <a:lnTo>
                    <a:pt x="1740784" y="0"/>
                  </a:lnTo>
                  <a:cubicBezTo>
                    <a:pt x="1772715" y="0"/>
                    <a:pt x="1798601" y="25886"/>
                    <a:pt x="1798601" y="57817"/>
                  </a:cubicBezTo>
                  <a:lnTo>
                    <a:pt x="1798601" y="208022"/>
                  </a:lnTo>
                  <a:cubicBezTo>
                    <a:pt x="1798601" y="239954"/>
                    <a:pt x="1772715" y="265839"/>
                    <a:pt x="1740784" y="265839"/>
                  </a:cubicBezTo>
                  <a:lnTo>
                    <a:pt x="57817" y="265839"/>
                  </a:lnTo>
                  <a:cubicBezTo>
                    <a:pt x="25886" y="265839"/>
                    <a:pt x="0" y="239954"/>
                    <a:pt x="0" y="208022"/>
                  </a:cubicBezTo>
                  <a:lnTo>
                    <a:pt x="0" y="57817"/>
                  </a:lnTo>
                  <a:cubicBezTo>
                    <a:pt x="0" y="25886"/>
                    <a:pt x="25886" y="0"/>
                    <a:pt x="578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AF110">
                    <a:alpha val="49000"/>
                  </a:srgbClr>
                </a:gs>
                <a:gs pos="100000">
                  <a:srgbClr val="EFEFEF">
                    <a:alpha val="49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8601" cy="303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100" y="497558"/>
            <a:ext cx="73195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224815"/>
                </a:solidFill>
                <a:latin typeface="Maven Pro Bold"/>
              </a:rPr>
              <a:t>DAMPAK RISET/PROJECT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9100" y="1666071"/>
            <a:ext cx="9574776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Maven Pro"/>
              </a:rPr>
              <a:t>Mengalisa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dampak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dari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Riset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/Project yang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dilakukan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baik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secara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financial dan non-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financil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secara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Maven Pro"/>
              </a:rPr>
              <a:t>rinci</a:t>
            </a:r>
            <a:r>
              <a:rPr lang="en-US" sz="2399" dirty="0">
                <a:solidFill>
                  <a:srgbClr val="000000"/>
                </a:solidFill>
                <a:latin typeface="Maven Pro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573956" y="1028700"/>
            <a:ext cx="14635875" cy="8229600"/>
          </a:xfrm>
          <a:custGeom>
            <a:avLst/>
            <a:gdLst/>
            <a:ahLst/>
            <a:cxnLst/>
            <a:rect l="l" t="t" r="r" b="b"/>
            <a:pathLst>
              <a:path w="14635875" h="8229600">
                <a:moveTo>
                  <a:pt x="0" y="0"/>
                </a:moveTo>
                <a:lnTo>
                  <a:pt x="14635876" y="0"/>
                </a:lnTo>
                <a:lnTo>
                  <a:pt x="146358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-6921832" y="1028700"/>
            <a:ext cx="14635875" cy="8229600"/>
          </a:xfrm>
          <a:custGeom>
            <a:avLst/>
            <a:gdLst/>
            <a:ahLst/>
            <a:cxnLst/>
            <a:rect l="l" t="t" r="r" b="b"/>
            <a:pathLst>
              <a:path w="14635875" h="8229600">
                <a:moveTo>
                  <a:pt x="14635876" y="0"/>
                </a:moveTo>
                <a:lnTo>
                  <a:pt x="0" y="0"/>
                </a:lnTo>
                <a:lnTo>
                  <a:pt x="0" y="8229600"/>
                </a:lnTo>
                <a:lnTo>
                  <a:pt x="14635876" y="8229600"/>
                </a:lnTo>
                <a:lnTo>
                  <a:pt x="146358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5029200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6562494" y="5133975"/>
            <a:ext cx="5163011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224815"/>
                </a:solidFill>
                <a:latin typeface="Maven Pro Bold"/>
              </a:rPr>
              <a:t>THANK</a:t>
            </a:r>
          </a:p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224815"/>
                </a:solidFill>
                <a:latin typeface="Maven Pro Bold"/>
              </a:rPr>
              <a:t>YOU</a:t>
            </a:r>
          </a:p>
        </p:txBody>
      </p:sp>
      <p:sp>
        <p:nvSpPr>
          <p:cNvPr id="6" name="AutoShape 6"/>
          <p:cNvSpPr/>
          <p:nvPr/>
        </p:nvSpPr>
        <p:spPr>
          <a:xfrm>
            <a:off x="8975321" y="7522359"/>
            <a:ext cx="337358" cy="0"/>
          </a:xfrm>
          <a:prstGeom prst="line">
            <a:avLst/>
          </a:prstGeom>
          <a:ln w="47625" cap="rnd">
            <a:solidFill>
              <a:srgbClr val="22481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266E8B-370C-1545-8266-2F0623ACBB03}"/>
              </a:ext>
            </a:extLst>
          </p:cNvPr>
          <p:cNvSpPr/>
          <p:nvPr/>
        </p:nvSpPr>
        <p:spPr>
          <a:xfrm>
            <a:off x="7906764" y="2023529"/>
            <a:ext cx="2474471" cy="2749012"/>
          </a:xfrm>
          <a:custGeom>
            <a:avLst/>
            <a:gdLst/>
            <a:ahLst/>
            <a:cxnLst/>
            <a:rect l="l" t="t" r="r" b="b"/>
            <a:pathLst>
              <a:path w="2474471" h="2749012">
                <a:moveTo>
                  <a:pt x="0" y="0"/>
                </a:moveTo>
                <a:lnTo>
                  <a:pt x="2474471" y="0"/>
                </a:lnTo>
                <a:lnTo>
                  <a:pt x="2474471" y="2749012"/>
                </a:lnTo>
                <a:lnTo>
                  <a:pt x="0" y="27490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150</Words>
  <Application>Microsoft Office PowerPoint</Application>
  <PresentationFormat>Kustom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9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Concise Work Summary Plan Presentation Template</dc:title>
  <dc:creator>Muhammad Kalili</dc:creator>
  <cp:lastModifiedBy>6281288587986</cp:lastModifiedBy>
  <cp:revision>6</cp:revision>
  <dcterms:created xsi:type="dcterms:W3CDTF">2006-08-16T00:00:00Z</dcterms:created>
  <dcterms:modified xsi:type="dcterms:W3CDTF">2024-02-20T05:25:50Z</dcterms:modified>
  <dc:identifier>DAF4tXbdeBo</dc:identifier>
</cp:coreProperties>
</file>