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18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51"/>
  </p:normalViewPr>
  <p:slideViewPr>
    <p:cSldViewPr snapToGrid="0" snapToObjects="1">
      <p:cViewPr varScale="1">
        <p:scale>
          <a:sx n="90" d="100"/>
          <a:sy n="90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7008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39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9415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6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F7F47CF-67C9-420C-80A5-E2069FF0C2DF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906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237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017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0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88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9176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9/20/16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4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Download-install-and-sign-in-to-Skype-for-Business-for-Android-devices-95be9226-2d72-4e94-8a17-bc3c9edf445b" TargetMode="External"/><Relationship Id="rId4" Type="http://schemas.openxmlformats.org/officeDocument/2006/relationships/hyperlink" Target="https://support.office.com/en-us/article/Call-into-a-Skype-for-Business-meeting-on-your-mobile-or-other-phone-9fc51fc3-f201-49b1-b2d3-97fe6f9da238" TargetMode="External"/><Relationship Id="rId5" Type="http://schemas.openxmlformats.org/officeDocument/2006/relationships/hyperlink" Target="https://support.office.com/en-us/article/Make-and-receive-calls-using-Skype-for-Business-228e03aa-7361-4997-8dfa-1dd9bdc717f6" TargetMode="External"/><Relationship Id="rId6" Type="http://schemas.openxmlformats.org/officeDocument/2006/relationships/hyperlink" Target="https://support.office.com/en-us/article/Set-up-an-audio-device-for-Skype-for-Business-2533d929-9814-4349-8ae4-fca29246e2ff" TargetMode="External"/><Relationship Id="rId7" Type="http://schemas.openxmlformats.org/officeDocument/2006/relationships/hyperlink" Target="https://support.office.com/en-us/article/Set-up-a-Skype-for-Business-meeting-in-Outlook-b8305620-d16e-4667-989d-4a977aad6556" TargetMode="External"/><Relationship Id="rId8" Type="http://schemas.openxmlformats.org/officeDocument/2006/relationships/hyperlink" Target="https://support.office.com/en-us/article/Change-participant-settings-for-Skype-for-Business-meetings-9175e297-de5f-43b2-8e0f-85cc05e24986" TargetMode="External"/><Relationship Id="rId9" Type="http://schemas.openxmlformats.org/officeDocument/2006/relationships/hyperlink" Target="https://support.office.com/en-us/article/Join-a-Skype-Meeting-with-Skype-for-Business-Web-App-4828ad18-ed21-422a-a870-94d676d4b72a" TargetMode="External"/><Relationship Id="rId10" Type="http://schemas.openxmlformats.org/officeDocument/2006/relationships/hyperlink" Target="https://support.office.com/en-us/article/Join-a-Skype-for-Business-meeting-3862be6d-758a-4064-a016-67c0febf3cd5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Download-install-and-sign-in-to-Skype-for-Business-for-iOS-devices-3239c8a3-cf55-4ff0-a967-5de51911c049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iagnostics.outlook.com/#/" TargetMode="External"/><Relationship Id="rId3" Type="http://schemas.openxmlformats.org/officeDocument/2006/relationships/hyperlink" Target="https://www.microsoft.com/en-us/download/details.aspx?id=3685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Need-help-signing-in-to-Skype-for-Business-448b8ea7-5b33-444a-afd4-175fc9930d05?CorrelationId=4ba53857-a94e-4608-9d74-1e3f3a1551a5&amp;ui=en-US&amp;rs=en-US&amp;ad=US&amp;ocmsassetID=HA102892895" TargetMode="External"/><Relationship Id="rId4" Type="http://schemas.openxmlformats.org/officeDocument/2006/relationships/hyperlink" Target="https://support.microsoft.com/en-us/kb/2507767" TargetMode="External"/><Relationship Id="rId5" Type="http://schemas.openxmlformats.org/officeDocument/2006/relationships/hyperlink" Target="https://support.microsoft.com/en-us/kb/2615736" TargetMode="External"/><Relationship Id="rId6" Type="http://schemas.openxmlformats.org/officeDocument/2006/relationships/hyperlink" Target="https://support.office.com/en-us/article/Sign-in-to-Outlook-on-the-web-for-business-e08eb8ac-ac27-49f4-a400-a47311e1ee7e?CTT=1&amp;CorrelationId=a15d34c7-e304-4df5-b980-ecc88fad4283&amp;ui=en-US&amp;rs=en-US&amp;ad=US&amp;ocmsassetID=HA102821290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Where-to-sign-in-to-Office-365-e9eb7d51-5430-4929-91ab-6157c5a050b4?CorrelationId=bc33e4b7-2f68-413f-88a6-e7b6150ce98a&amp;ui=en-US&amp;rs=en-US&amp;ad=US&amp;ocmsassetID=HA10373787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Find-and-fix-issues-after-adding-your-domain-or-DNS-records-in-Office-365-f49b1287-9993-4538-b8c3-2c738ccb85a3?CorrelationId=b30cfb0a-2b2c-431e-8e04-dbab51d86627&amp;ui=en-US&amp;rs=en-US&amp;ad=US" TargetMode="External"/><Relationship Id="rId3" Type="http://schemas.openxmlformats.org/officeDocument/2006/relationships/hyperlink" Target="https://support.microsoft.com/en-us/kb/279631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Forward-email-to-another-email-account-1ed4ee1e-74f8-4f53-a174-86b748ff6a0e?CorrelationId=dd395ee5-42d1-4584-929b-9f5c48ae5830&amp;ui=en-US&amp;rs=en-US&amp;ad=US&amp;ocmsassetID=HA103532434" TargetMode="External"/><Relationship Id="rId4" Type="http://schemas.openxmlformats.org/officeDocument/2006/relationships/hyperlink" Target="https://support.office.com/en-us/article/Set-up-Office-2010-desktop-programs-to-work-with-Office-365-for-business-3324b8b8-dceb-45e2-ac24-c642720108f7?CTT=5&amp;origin=HA102823160&amp;CorrelationId=114aa5a1-4740-4a65-a61b-07acffee762f&amp;ui=en-US&amp;rs=en-US&amp;ad" TargetMode="External"/><Relationship Id="rId5" Type="http://schemas.openxmlformats.org/officeDocument/2006/relationships/hyperlink" Target="https://support.office.com/en-us/article/Set-up-email-in-Outlook-for-Mac-2011-d7b404a0-6e18-4d95-bed8-2de7661563ca?CTT=5&amp;origin=HA102823155&amp;CorrelationId=76f2edad-0e06-47c8-9a51-abc7b14ce0a4&amp;ui=en-US&amp;rs=en-US&amp;ad=US&amp;ocmsassetID=HA102823162" TargetMode="External"/><Relationship Id="rId6" Type="http://schemas.openxmlformats.org/officeDocument/2006/relationships/hyperlink" Target="https://support.office.com/en-us/article/Set-up-Office-apps-and-email-on-a-mobile-device-7dabb6cb-0046-40b6-81fe-767e0b1f014f?CorrelationId=cc4a62a7-aef5-4bfe-8da1-0eba3b6f2be0&amp;ui=en-US&amp;rs=en-US&amp;ad=US&amp;ocmsassetID=HA102818686" TargetMode="External"/><Relationship Id="rId7" Type="http://schemas.openxmlformats.org/officeDocument/2006/relationships/hyperlink" Target="https://support.office.com/en-us/article/Set-up-your-Office-365-or-Exchange-based-email-in-Windows-8-Mail-874dabfe-1390-43db-baa2-6932b1cbb639" TargetMode="External"/><Relationship Id="rId8" Type="http://schemas.openxmlformats.org/officeDocument/2006/relationships/hyperlink" Target="https://support.office.com/en-us/article/How-do-I-check-spelling-76727793-c0f9-466b-abcf-52bc3c15ac92?CorrelationId=46380d3f-ecc3-485b-8e1d-ecd1c4752438&amp;ui=en-US&amp;rs=en-US&amp;ad=US&amp;ocmsassetID=HA102921456" TargetMode="External"/><Relationship Id="rId9" Type="http://schemas.openxmlformats.org/officeDocument/2006/relationships/hyperlink" Target="https://support.office.com/en-us/article/Recover-deleted-items-in-Outlook-for-Windows-49e81f3c-c8f4-4426-a0b9-c0fd751d48ce" TargetMode="External"/><Relationship Id="rId10" Type="http://schemas.openxmlformats.org/officeDocument/2006/relationships/hyperlink" Target="https://support.office.com/en-us/article/Manage-another-person-s-mail-and-calendar-items-afb79d6b-2967-43b9-a944-a6b953190af5?sxpredir=true&amp;ui=en-US&amp;rs=en-US&amp;ad=US&amp;ocmsassetID=ha102749416" TargetMode="External"/><Relationship Id="rId11" Type="http://schemas.openxmlformats.org/officeDocument/2006/relationships/hyperlink" Target="https://support.office.com/en-us/article/Allow-someone-else-to-manage-your-mail-and-calendar-9684b670-7588-4eea-8717-9e5799047540?sxpredir=true&amp;ui=en-US&amp;rs=en-US&amp;ad=US&amp;ocmsassetID=ha102749417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After-you-add-your-custom-domain-get-Office-365-email-in-Outlook-ad415362-da21-42d7-a9d3-0f43cd9a2e8e?sxpredir=true&amp;ui=en-US&amp;rs=en-US&amp;ad=US&amp;ocmsassetID=ha10404600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Empty-the-recycle-bin-or-restore-your-files-2e713599-d13e-40d6-96dc-66f0a366f74e?CorrelationId=6f97ea3d-a6e8-4463-9410-8148302734c5&amp;ui=en-US&amp;rs=en-US&amp;ad=US&amp;ocmsassetID=HA104037369" TargetMode="External"/><Relationship Id="rId4" Type="http://schemas.openxmlformats.org/officeDocument/2006/relationships/hyperlink" Target="https://support.office.com/en-us/article/SharePoint-Online-software-boundaries-and-limits-8f34ff47-b749-408b-abc0-b605e1f6d498?CorrelationId=b8dd06c7-9071-49d9-bbe5-b6130f96f161&amp;ui=en-US&amp;rs=en-US&amp;ad=US&amp;ocmsassetID=HA102694293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microsoft.com/en-us/kb/262910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Post-something-to-everyone-10a5ced7-224c-4e80-8532-1a027afaf76d?CTT=5&amp;origin=HA102788378&amp;CorrelationId=5e18604e-ddd5-4781-8d95-1cb1ded219e0&amp;ui=en-US&amp;rs=en-US&amp;ad=US&amp;ocmsassetID=HA102785948" TargetMode="External"/><Relationship Id="rId4" Type="http://schemas.openxmlformats.org/officeDocument/2006/relationships/hyperlink" Target="https://support.office.com/en-us/article/Post-something-to-a-small-group-of-people-229a1060-4420-45b1-bd94-81a0c3f8bc1a?CTT=5&amp;origin=HA102785948&amp;CorrelationId=399f6205-cd35-4170-99f4-b4e7c979592d&amp;ui=en-US&amp;rs=en-US&amp;ad=US&amp;ocmsassetID=HA102886562" TargetMode="External"/><Relationship Id="rId5" Type="http://schemas.openxmlformats.org/officeDocument/2006/relationships/hyperlink" Target="https://support.office.com/en-us/article/Share-files-or-folders-in-Office-365-1fe37332-0f9a-4719-970e-d2578da4941c?CTT=5&amp;origin=HA102788378&amp;CorrelationId=4e063e69-d603-4c74-a69b-1a17ce434fbd&amp;ui=en-US&amp;rs=en-US&amp;ad=US&amp;ocmsassetID=HA102788380" TargetMode="External"/><Relationship Id="rId6" Type="http://schemas.openxmlformats.org/officeDocument/2006/relationships/hyperlink" Target="https://support.office.com/en-us/article/Create-or-delete-a-site-collection-3a3d7ab9-5d21-41f1-b4bd-5200071dd539" TargetMode="External"/><Relationship Id="rId7" Type="http://schemas.openxmlformats.org/officeDocument/2006/relationships/hyperlink" Target="https://support.microsoft.com/en-us/kb/2629108" TargetMode="External"/><Relationship Id="rId8" Type="http://schemas.openxmlformats.org/officeDocument/2006/relationships/hyperlink" Target="https://support.office.com/en-us/article/Set-up-your-computer-to-sync-your-OneDrive-for-Business-files-in-Office-365-23e1f12b-d896-4cb1-a238-f91d19827a16?CorrelationId=679a40ad-03b7-455a-ace9-22b05182a1ea&amp;ui=en-US&amp;rs=en-US&amp;ad=US&amp;ocmsassetID=HA1028" TargetMode="External"/><Relationship Id="rId9" Type="http://schemas.openxmlformats.org/officeDocument/2006/relationships/hyperlink" Target="https://support.office.com/en-us/article/Synchronize-SharePoint-2010-content-with-Outlook-2010-5ea811ca-8289-403b-902b-916572e203bf" TargetMode="External"/><Relationship Id="rId10" Type="http://schemas.openxmlformats.org/officeDocument/2006/relationships/hyperlink" Target="https://support.office.com/en-us/article/Add-an-app-to-a-site-ef9c0dbd-7fe1-4715-a1b0-fe3bc81317cb?CTT=5&amp;origin=HA102772362&amp;CorrelationId=2b70364f-74fa-4eed-851c-ca54b8e350b9&amp;ui=en-US&amp;rs=en-US&amp;ad=US&amp;ocmsassetID=HA10277236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Build-a-My-Site-profile-to-help-people-find-you-ae18c3a3-5be9-4cc7-a1af-00a42575c742#__toc28857187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Office-is-taking-long-to-install-0f09f357-3fef-42a6-b8aa-cef4c6c44bdf?CorrelationId=ad5c02db-3f4e-4335-a7b3-786bafbb12dc&amp;ui=en-US&amp;rs=en-US&amp;ad=US&amp;ocmsassetID=HA103478444" TargetMode="External"/><Relationship Id="rId4" Type="http://schemas.openxmlformats.org/officeDocument/2006/relationships/hyperlink" Target="https://support.office.com/en-us/article/Office-is-taking-long-to-install-0f09f357-3fef-42a6-b8aa-cef4c6c44bdf?ui=en-US&amp;rs=en-US&amp;ad=US" TargetMode="External"/><Relationship Id="rId5" Type="http://schemas.openxmlformats.org/officeDocument/2006/relationships/hyperlink" Target="https://support.office.com/en-us/article/Office-error-code-0x8004FC12-when-activating-Office-f32c97d5-11f7-4e56-925c-94959b222bd3" TargetMode="External"/><Relationship Id="rId6" Type="http://schemas.openxmlformats.org/officeDocument/2006/relationships/hyperlink" Target="https://technet.microsoft.com/en-us/library/gg702620" TargetMode="External"/><Relationship Id="rId7" Type="http://schemas.openxmlformats.org/officeDocument/2006/relationships/hyperlink" Target="https://support.microsoft.com/en-us/kb/2756166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Troubleshoot-installing-Office-2016-and-Office-2013-35ff2def-e0b2-4dac-9784-4cf212c1f6c2?ui=en-US&amp;rs=en-US&amp;ad=U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-we-can-t-sign-you-in-right-now-error-when-installing-Office-de321781-2847-4506-a839-7b1c53259676?ui=en-US&amp;rs=en-US&amp;ad=US" TargetMode="External"/><Relationship Id="rId4" Type="http://schemas.openxmlformats.org/officeDocument/2006/relationships/hyperlink" Target="https://support.microsoft.com/en-us/kb/2756166" TargetMode="External"/><Relationship Id="rId5" Type="http://schemas.openxmlformats.org/officeDocument/2006/relationships/hyperlink" Target="https://support.office.com/en-us/article/Why-can-t-I-install-Office-2013-or-Office-2016-on-Windows-XP-or-Windows-Vista-eb587689-fc9b-4df1-8eab-0b7e92be52e8?CorrelationId=5cc6f493-a60d-4828-8500-1a8c12066a84&amp;ui=en-US&amp;rs=en-US&amp;ad=US&amp;ocmsassetID=HA10" TargetMode="External"/><Relationship Id="rId6" Type="http://schemas.openxmlformats.org/officeDocument/2006/relationships/hyperlink" Target="https://support.office.com/en-us/article/-Office-64-bit-or-32-bit-couldn-t-be-installed-error-when-trying-to-install-2e2dc9e5-3eb0-420c-862a-ab085b38597f?CorrelationId=9a0595fb-2df2-482a-bae1-958e07d6f9bd&amp;ui=en-US&amp;rs=en-US&amp;ad=US&amp;ocmsassetID=HA1035" TargetMode="External"/><Relationship Id="rId7" Type="http://schemas.openxmlformats.org/officeDocument/2006/relationships/hyperlink" Target="https://support.office.com/en-us/article/Export-or-backup-email-contacts-and-calendar-to-an-Outlook-pst-file-14252b52-3075-4e9b-be4e-ff9ef1068f91?sxpredir=true&amp;ui=en-US&amp;rs=en-US&amp;ad=US" TargetMode="External"/><Relationship Id="rId8" Type="http://schemas.openxmlformats.org/officeDocument/2006/relationships/hyperlink" Target="https://support.office.com/en-us/article/Import-email-contacts-and-calendar-from-an-Outlook-pst-file-431a8e9a-f99f-4d5f-ae48-ded54b3440ac?sxpredir=true&amp;ui=en-US&amp;rs=en-US&amp;ad=US" TargetMode="External"/><Relationship Id="rId9" Type="http://schemas.openxmlformats.org/officeDocument/2006/relationships/hyperlink" Target="https://support.office.com/en-us/article/Uninstall-Office-2016-Office-2013-or-Office-365-from-a-PC-9dd49b83-264a-477a-8fcc-2fdf5dbf61d8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-Another-installation-is-in-progress-or-error-code-0-1018-when-installing-Office-73502d75-517c-4e46-ab87-848e144328cc?ui=en-US&amp;rs=en-US&amp;ad=U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kb/2392146" TargetMode="External"/><Relationship Id="rId4" Type="http://schemas.openxmlformats.org/officeDocument/2006/relationships/hyperlink" Target="https://support.office.com/en-us/article/Set-up-Skype-for-Business-Online-40296968-e779-4259-980b-c2de1c044c6e" TargetMode="External"/><Relationship Id="rId5" Type="http://schemas.openxmlformats.org/officeDocument/2006/relationships/hyperlink" Target="https://support.office.com/en-us/article/Add-or-update-your-picture-in-Skype-for-Business-0ce1b350-fd0f-4c32-889d-bf6137100eb8" TargetMode="External"/><Relationship Id="rId6" Type="http://schemas.openxmlformats.org/officeDocument/2006/relationships/hyperlink" Target="https://support.office.com/en-us/article/Add-a-contact-in-Skype-for-Business-89338023-2adf-4f5c-90b6-f8b6f72fadd1" TargetMode="External"/><Relationship Id="rId7" Type="http://schemas.openxmlformats.org/officeDocument/2006/relationships/hyperlink" Target="https://support.office.com/en-gb/article/Add-a-contact-in-Skype-for-Business-48d83df0-7a3a-4230-ae22-83848005fd5c?ui=en-US&amp;rs=en-GB&amp;ad=GB" TargetMode="External"/><Relationship Id="rId8" Type="http://schemas.openxmlformats.org/officeDocument/2006/relationships/hyperlink" Target="https://support.office.com/en-us/article/Download-install-and-sign-in-to-Skype-for-Business-for-Windows-Phone-52d8008e-ebf0-4b2a-afd9-f05614c8e9d7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ort.office.com/en-us/article/Need-help-signing-in-to-Skype-for-Business-448b8ea7-5b33-444a-afd4-175fc9930d05?CorrelationId=4ba53857-a94e-4608-9d74-1e3f3a1551a5&amp;ui=en-US&amp;rs=en-US&amp;ad=US&amp;ocmsassetID=HA10289289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2700" y="1309559"/>
            <a:ext cx="9755187" cy="3091415"/>
          </a:xfrm>
        </p:spPr>
        <p:txBody>
          <a:bodyPr>
            <a:normAutofit fontScale="90000"/>
          </a:bodyPr>
          <a:lstStyle/>
          <a:p>
            <a:r>
              <a:rPr lang="en-US" dirty="0"/>
              <a:t>Office 365 Help Desk Troubleshooting </a:t>
            </a:r>
            <a:r>
              <a:rPr lang="en-US" dirty="0" smtClean="0"/>
              <a:t>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00" y="4395047"/>
            <a:ext cx="7891272" cy="1069848"/>
          </a:xfrm>
        </p:spPr>
        <p:txBody>
          <a:bodyPr/>
          <a:lstStyle/>
          <a:p>
            <a:r>
              <a:rPr lang="en-US" b="1" dirty="0"/>
              <a:t>Office 365 - Known </a:t>
            </a:r>
            <a:r>
              <a:rPr lang="en-US" b="1" dirty="0" smtClean="0"/>
              <a:t>Issues – How To ...</a:t>
            </a:r>
            <a:endParaRPr lang="en-US" b="1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2700" y="5458968"/>
            <a:ext cx="2761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alpha val="50000"/>
                  </a:schemeClr>
                </a:solidFill>
              </a:rPr>
              <a:t>PT. </a:t>
            </a:r>
            <a:r>
              <a:rPr lang="en-US" dirty="0" err="1" smtClean="0">
                <a:solidFill>
                  <a:schemeClr val="tx1">
                    <a:alpha val="50000"/>
                  </a:schemeClr>
                </a:solidFill>
              </a:rPr>
              <a:t>Pasifik</a:t>
            </a:r>
            <a:r>
              <a:rPr lang="en-US" dirty="0" smtClean="0">
                <a:solidFill>
                  <a:schemeClr val="tx1">
                    <a:alpha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alpha val="50000"/>
                  </a:schemeClr>
                </a:solidFill>
              </a:rPr>
              <a:t>Cipta</a:t>
            </a:r>
            <a:r>
              <a:rPr lang="en-US" dirty="0" smtClean="0">
                <a:solidFill>
                  <a:schemeClr val="tx1">
                    <a:alpha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alpha val="50000"/>
                  </a:schemeClr>
                </a:solidFill>
              </a:rPr>
              <a:t>Mandiri</a:t>
            </a:r>
            <a:endParaRPr lang="en-US" dirty="0" smtClean="0">
              <a:solidFill>
                <a:schemeClr val="tx1">
                  <a:alpha val="50000"/>
                </a:schemeClr>
              </a:solidFill>
            </a:endParaRPr>
          </a:p>
          <a:p>
            <a:endParaRPr lang="en-US" dirty="0">
              <a:solidFill>
                <a:schemeClr val="tx1">
                  <a:alpha val="5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882700" y="5918749"/>
            <a:ext cx="3225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1503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1594"/>
            <a:ext cx="10394707" cy="50316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2"/>
              </a:rPr>
              <a:t>How </a:t>
            </a:r>
            <a:r>
              <a:rPr lang="en-US" sz="1600" dirty="0">
                <a:hlinkClick r:id="rId2"/>
              </a:rPr>
              <a:t>do I install and sign in to skype for business for iPhone?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2"/>
              </a:rPr>
              <a:t>How </a:t>
            </a:r>
            <a:r>
              <a:rPr lang="en-US" sz="1600" dirty="0">
                <a:hlinkClick r:id="rId2"/>
              </a:rPr>
              <a:t>do I install and sign in to skype for business for iPad?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3"/>
              </a:rPr>
              <a:t>How </a:t>
            </a:r>
            <a:r>
              <a:rPr lang="en-US" sz="1600" dirty="0">
                <a:hlinkClick r:id="rId3"/>
              </a:rPr>
              <a:t>do I install and sign in to skype for business for Android</a:t>
            </a:r>
            <a:r>
              <a:rPr lang="en-US" sz="1600" dirty="0" smtClean="0">
                <a:hlinkClick r:id="rId3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4"/>
              </a:rPr>
              <a:t>How </a:t>
            </a:r>
            <a:r>
              <a:rPr lang="en-US" sz="1600" dirty="0">
                <a:hlinkClick r:id="rId4"/>
              </a:rPr>
              <a:t>do I call into a skype for business</a:t>
            </a:r>
            <a:r>
              <a:rPr lang="en-US" sz="1600" dirty="0" smtClean="0">
                <a:hlinkClick r:id="rId4"/>
              </a:rPr>
              <a:t> </a:t>
            </a:r>
            <a:r>
              <a:rPr lang="en-US" sz="1600" dirty="0">
                <a:hlinkClick r:id="rId4"/>
              </a:rPr>
              <a:t>meeting</a:t>
            </a:r>
            <a:r>
              <a:rPr lang="en-US" sz="1600" dirty="0" smtClean="0">
                <a:hlinkClick r:id="rId4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5"/>
              </a:rPr>
              <a:t>How </a:t>
            </a:r>
            <a:r>
              <a:rPr lang="en-US" sz="1600" dirty="0">
                <a:hlinkClick r:id="rId5"/>
              </a:rPr>
              <a:t>do I make a skype for business</a:t>
            </a:r>
            <a:r>
              <a:rPr lang="en-US" sz="1600" dirty="0" smtClean="0">
                <a:hlinkClick r:id="rId5"/>
              </a:rPr>
              <a:t> </a:t>
            </a:r>
            <a:r>
              <a:rPr lang="en-US" sz="1600" dirty="0">
                <a:hlinkClick r:id="rId5"/>
              </a:rPr>
              <a:t>audio call</a:t>
            </a:r>
            <a:r>
              <a:rPr lang="en-US" sz="1600" dirty="0" smtClean="0">
                <a:hlinkClick r:id="rId5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6"/>
              </a:rPr>
              <a:t>How </a:t>
            </a:r>
            <a:r>
              <a:rPr lang="en-US" sz="1600" dirty="0">
                <a:hlinkClick r:id="rId6"/>
              </a:rPr>
              <a:t>do I add audio to a skype for business</a:t>
            </a:r>
            <a:r>
              <a:rPr lang="en-US" sz="1600" dirty="0" smtClean="0">
                <a:hlinkClick r:id="rId6"/>
              </a:rPr>
              <a:t> </a:t>
            </a:r>
            <a:r>
              <a:rPr lang="en-US" sz="1600" dirty="0">
                <a:hlinkClick r:id="rId6"/>
              </a:rPr>
              <a:t>IM</a:t>
            </a:r>
            <a:r>
              <a:rPr lang="en-US" sz="1600" dirty="0" smtClean="0">
                <a:hlinkClick r:id="rId6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7"/>
              </a:rPr>
              <a:t>How </a:t>
            </a:r>
            <a:r>
              <a:rPr lang="en-US" sz="1600" dirty="0">
                <a:hlinkClick r:id="rId7"/>
              </a:rPr>
              <a:t>do I set up a skype for business</a:t>
            </a:r>
            <a:r>
              <a:rPr lang="en-US" sz="1600" dirty="0" smtClean="0">
                <a:hlinkClick r:id="rId7"/>
              </a:rPr>
              <a:t> </a:t>
            </a:r>
            <a:r>
              <a:rPr lang="en-US" sz="1600" dirty="0">
                <a:hlinkClick r:id="rId7"/>
              </a:rPr>
              <a:t>meeting</a:t>
            </a:r>
            <a:r>
              <a:rPr lang="en-US" sz="1600" dirty="0" smtClean="0">
                <a:hlinkClick r:id="rId7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8"/>
              </a:rPr>
              <a:t>How </a:t>
            </a:r>
            <a:r>
              <a:rPr lang="en-US" sz="1600" dirty="0">
                <a:hlinkClick r:id="rId8"/>
              </a:rPr>
              <a:t>do I change participant settings for skype for business</a:t>
            </a:r>
            <a:r>
              <a:rPr lang="en-US" sz="1600" dirty="0" smtClean="0">
                <a:hlinkClick r:id="rId8"/>
              </a:rPr>
              <a:t> </a:t>
            </a:r>
            <a:r>
              <a:rPr lang="en-US" sz="1600" dirty="0">
                <a:hlinkClick r:id="rId8"/>
              </a:rPr>
              <a:t>meetings</a:t>
            </a:r>
            <a:r>
              <a:rPr lang="en-US" sz="1600" dirty="0" smtClean="0">
                <a:hlinkClick r:id="rId8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9"/>
              </a:rPr>
              <a:t>How </a:t>
            </a:r>
            <a:r>
              <a:rPr lang="en-US" sz="1600" dirty="0">
                <a:hlinkClick r:id="rId9"/>
              </a:rPr>
              <a:t>do I join </a:t>
            </a:r>
            <a:r>
              <a:rPr lang="en-US" sz="1600" dirty="0" smtClean="0">
                <a:hlinkClick r:id="rId9"/>
              </a:rPr>
              <a:t>skype for business </a:t>
            </a:r>
            <a:r>
              <a:rPr lang="en-US" sz="1600" dirty="0">
                <a:hlinkClick r:id="rId9"/>
              </a:rPr>
              <a:t>meeting with skype for business</a:t>
            </a:r>
            <a:r>
              <a:rPr lang="en-US" sz="1600" dirty="0" smtClean="0">
                <a:hlinkClick r:id="rId9"/>
              </a:rPr>
              <a:t> </a:t>
            </a:r>
            <a:r>
              <a:rPr lang="en-US" sz="1600" dirty="0">
                <a:hlinkClick r:id="rId9"/>
              </a:rPr>
              <a:t>Web App</a:t>
            </a:r>
            <a:r>
              <a:rPr lang="en-US" sz="1600" dirty="0" smtClean="0">
                <a:hlinkClick r:id="rId9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10"/>
              </a:rPr>
              <a:t>How </a:t>
            </a:r>
            <a:r>
              <a:rPr lang="en-US" sz="1600" dirty="0">
                <a:hlinkClick r:id="rId10"/>
              </a:rPr>
              <a:t>do I join a skype for business</a:t>
            </a:r>
            <a:r>
              <a:rPr lang="en-US" sz="1600" dirty="0" smtClean="0">
                <a:hlinkClick r:id="rId10"/>
              </a:rPr>
              <a:t> </a:t>
            </a:r>
            <a:r>
              <a:rPr lang="en-US" sz="1600" dirty="0">
                <a:hlinkClick r:id="rId10"/>
              </a:rPr>
              <a:t>meeting</a:t>
            </a:r>
            <a:r>
              <a:rPr lang="en-US" sz="1600" dirty="0" smtClean="0">
                <a:hlinkClick r:id="rId10"/>
              </a:rPr>
              <a:t>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57717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10394707" cy="1151965"/>
          </a:xfrm>
        </p:spPr>
        <p:txBody>
          <a:bodyPr>
            <a:normAutofit/>
          </a:bodyPr>
          <a:lstStyle/>
          <a:p>
            <a:r>
              <a:rPr lang="en-US" sz="4400" dirty="0"/>
              <a:t>Advanced Office 365 Troubleshooting </a:t>
            </a:r>
            <a:r>
              <a:rPr lang="en-US" sz="4400" dirty="0" smtClean="0"/>
              <a:t>Tools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solidFill>
                  <a:srgbClr val="B81810"/>
                </a:solidFill>
              </a:rPr>
              <a:t>Tools For Helpdesk personnel</a:t>
            </a:r>
          </a:p>
          <a:p>
            <a:pPr marL="0" indent="0">
              <a:buNone/>
            </a:pPr>
            <a:r>
              <a:rPr lang="en-US" sz="1600" dirty="0" smtClean="0"/>
              <a:t>      </a:t>
            </a:r>
            <a:r>
              <a:rPr lang="en-US" sz="1600" dirty="0"/>
              <a:t>- </a:t>
            </a:r>
            <a:r>
              <a:rPr lang="en-US" sz="1600" dirty="0">
                <a:hlinkClick r:id="rId2"/>
              </a:rPr>
              <a:t>Microsoft Support and Recovery Assistant for Office 365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     - </a:t>
            </a:r>
            <a:r>
              <a:rPr lang="en-US" sz="1600" dirty="0" smtClean="0"/>
              <a:t>Office </a:t>
            </a:r>
            <a:r>
              <a:rPr lang="en-US" sz="1600" dirty="0"/>
              <a:t>365 Community troubleshooting </a:t>
            </a:r>
            <a:r>
              <a:rPr lang="en-US" sz="1600" dirty="0" smtClean="0"/>
              <a:t>tool</a:t>
            </a:r>
          </a:p>
          <a:p>
            <a:pPr marL="0" indent="0">
              <a:buNone/>
            </a:pPr>
            <a:r>
              <a:rPr lang="en-US" sz="1600" dirty="0"/>
              <a:t>      - </a:t>
            </a:r>
            <a:r>
              <a:rPr lang="en-US" sz="1600" dirty="0">
                <a:hlinkClick r:id="rId3"/>
              </a:rPr>
              <a:t>Office configuration analyzer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779540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42936"/>
            <a:ext cx="10396882" cy="1000125"/>
          </a:xfrm>
        </p:spPr>
        <p:txBody>
          <a:bodyPr/>
          <a:lstStyle/>
          <a:p>
            <a:r>
              <a:rPr lang="en-US" dirty="0" smtClean="0"/>
              <a:t>Sign -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3061"/>
            <a:ext cx="10394707" cy="3774389"/>
          </a:xfrm>
        </p:spPr>
        <p:txBody>
          <a:bodyPr>
            <a:normAutofit fontScale="92500" lnSpcReduction="20000"/>
          </a:bodyPr>
          <a:lstStyle/>
          <a:p>
            <a:endParaRPr lang="en-US" sz="1700" dirty="0" smtClean="0">
              <a:solidFill>
                <a:srgbClr val="B81810"/>
              </a:solidFill>
            </a:endParaRPr>
          </a:p>
          <a:p>
            <a:r>
              <a:rPr lang="en-US" sz="1900" dirty="0" smtClean="0">
                <a:solidFill>
                  <a:srgbClr val="B81810"/>
                </a:solidFill>
              </a:rPr>
              <a:t>Common Issues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700" dirty="0"/>
              <a:t>      </a:t>
            </a:r>
            <a:r>
              <a:rPr lang="en-US" sz="1700" dirty="0" smtClean="0"/>
              <a:t>- </a:t>
            </a:r>
            <a:r>
              <a:rPr lang="en-US" sz="1700" dirty="0" smtClean="0">
                <a:hlinkClick r:id="rId2"/>
              </a:rPr>
              <a:t>I’m </a:t>
            </a:r>
            <a:r>
              <a:rPr lang="en-US" sz="1700" dirty="0">
                <a:hlinkClick r:id="rId2"/>
              </a:rPr>
              <a:t>having trouble signing in to Office </a:t>
            </a:r>
            <a:r>
              <a:rPr lang="en-US" sz="1700" dirty="0" smtClean="0">
                <a:hlinkClick r:id="rId2"/>
              </a:rPr>
              <a:t>365 </a:t>
            </a:r>
            <a:endParaRPr lang="en-US" sz="17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1700" dirty="0"/>
              <a:t> </a:t>
            </a:r>
            <a:r>
              <a:rPr lang="en-US" sz="1700" dirty="0" smtClean="0"/>
              <a:t>     - </a:t>
            </a:r>
            <a:r>
              <a:rPr lang="en-US" sz="1700" dirty="0" smtClean="0">
                <a:hlinkClick r:id="rId3"/>
              </a:rPr>
              <a:t>I’m </a:t>
            </a:r>
            <a:r>
              <a:rPr lang="en-US" sz="1700" dirty="0">
                <a:hlinkClick r:id="rId3"/>
              </a:rPr>
              <a:t>having trouble signing in to </a:t>
            </a:r>
            <a:r>
              <a:rPr lang="en-US" sz="1700" dirty="0" smtClean="0">
                <a:hlinkClick r:id="rId3"/>
              </a:rPr>
              <a:t>Skype for business</a:t>
            </a:r>
            <a:endParaRPr lang="en-US" sz="17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1700" dirty="0"/>
              <a:t> </a:t>
            </a:r>
            <a:r>
              <a:rPr lang="en-US" sz="1700" dirty="0" smtClean="0"/>
              <a:t>     - </a:t>
            </a:r>
            <a:r>
              <a:rPr lang="en-US" sz="1700" dirty="0"/>
              <a:t>I’m having </a:t>
            </a:r>
            <a:r>
              <a:rPr lang="en-US" sz="1700" dirty="0" smtClean="0"/>
              <a:t>Outlook </a:t>
            </a:r>
            <a:r>
              <a:rPr lang="en-US" sz="1700" dirty="0"/>
              <a:t>connection problems after an Office 365 </a:t>
            </a:r>
            <a:r>
              <a:rPr lang="en-US" sz="1700" dirty="0" smtClean="0"/>
              <a:t>upgrade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700" dirty="0"/>
              <a:t> </a:t>
            </a:r>
            <a:r>
              <a:rPr lang="en-US" sz="1700" dirty="0" smtClean="0"/>
              <a:t>     - I </a:t>
            </a:r>
            <a:r>
              <a:rPr lang="en-US" sz="1700" dirty="0"/>
              <a:t>forgot my </a:t>
            </a:r>
            <a:r>
              <a:rPr lang="en-US" sz="1700" dirty="0" smtClean="0"/>
              <a:t>password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700" dirty="0"/>
              <a:t> </a:t>
            </a:r>
            <a:r>
              <a:rPr lang="en-US" sz="1700" dirty="0" smtClean="0"/>
              <a:t>     - </a:t>
            </a:r>
            <a:r>
              <a:rPr lang="en-US" sz="1700" dirty="0">
                <a:hlinkClick r:id="rId4"/>
              </a:rPr>
              <a:t>I </a:t>
            </a:r>
            <a:r>
              <a:rPr lang="en-US" sz="1700" dirty="0" smtClean="0">
                <a:hlinkClick r:id="rId4"/>
              </a:rPr>
              <a:t>can't sign </a:t>
            </a:r>
            <a:r>
              <a:rPr lang="en-US" sz="1700" dirty="0">
                <a:hlinkClick r:id="rId4"/>
              </a:rPr>
              <a:t>out of Office 365 web </a:t>
            </a:r>
            <a:r>
              <a:rPr lang="en-US" sz="1700" dirty="0" smtClean="0">
                <a:hlinkClick r:id="rId4"/>
              </a:rPr>
              <a:t>services</a:t>
            </a:r>
            <a:endParaRPr lang="en-US" sz="17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1700" dirty="0"/>
              <a:t> </a:t>
            </a:r>
            <a:r>
              <a:rPr lang="en-US" sz="1700" dirty="0" smtClean="0"/>
              <a:t>     - </a:t>
            </a:r>
            <a:r>
              <a:rPr lang="en-US" sz="1700" dirty="0">
                <a:hlinkClick r:id="rId5"/>
              </a:rPr>
              <a:t>I see an error message "Your organization could not </a:t>
            </a:r>
            <a:r>
              <a:rPr lang="en-US" sz="1700" dirty="0" smtClean="0">
                <a:hlinkClick r:id="rId5"/>
              </a:rPr>
              <a:t>sign </a:t>
            </a:r>
            <a:r>
              <a:rPr lang="en-US" sz="1700" dirty="0">
                <a:hlinkClick r:id="rId5"/>
              </a:rPr>
              <a:t>you in to this service</a:t>
            </a:r>
            <a:r>
              <a:rPr lang="en-US" sz="1700" dirty="0" smtClean="0">
                <a:hlinkClick r:id="rId5"/>
              </a:rPr>
              <a:t>"</a:t>
            </a:r>
            <a:endParaRPr lang="en-US" sz="1700" dirty="0" smtClean="0"/>
          </a:p>
          <a:p>
            <a:r>
              <a:rPr lang="en-US" sz="1700" dirty="0" smtClean="0">
                <a:solidFill>
                  <a:srgbClr val="B81810"/>
                </a:solidFill>
              </a:rPr>
              <a:t>How Do I ...</a:t>
            </a:r>
          </a:p>
          <a:p>
            <a:pPr marL="0" indent="0">
              <a:buNone/>
            </a:pPr>
            <a:r>
              <a:rPr lang="en-US" sz="1500" dirty="0" smtClean="0"/>
              <a:t>       - </a:t>
            </a:r>
            <a:r>
              <a:rPr lang="en-US" sz="1500" dirty="0" smtClean="0">
                <a:hlinkClick r:id="rId6"/>
              </a:rPr>
              <a:t>How </a:t>
            </a:r>
            <a:r>
              <a:rPr lang="en-US" sz="1500" dirty="0">
                <a:hlinkClick r:id="rId6"/>
              </a:rPr>
              <a:t>do I sign in to Outlook Web App</a:t>
            </a:r>
            <a:r>
              <a:rPr lang="en-US" sz="1500" dirty="0" smtClean="0">
                <a:hlinkClick r:id="rId6"/>
              </a:rPr>
              <a:t>?</a:t>
            </a:r>
            <a:endParaRPr lang="en-US" sz="1500" dirty="0" smtClean="0"/>
          </a:p>
          <a:p>
            <a:pPr marL="0" indent="0">
              <a:buNone/>
            </a:pPr>
            <a:r>
              <a:rPr lang="en-US" sz="1500" dirty="0"/>
              <a:t>     </a:t>
            </a:r>
            <a:r>
              <a:rPr lang="en-US" sz="1500" dirty="0" smtClean="0"/>
              <a:t>  - How </a:t>
            </a:r>
            <a:r>
              <a:rPr lang="en-US" sz="1500" dirty="0"/>
              <a:t>do I use the new sign-in page for Office 365?</a:t>
            </a:r>
          </a:p>
          <a:p>
            <a:endParaRPr lang="en-US" dirty="0" smtClean="0">
              <a:solidFill>
                <a:srgbClr val="B818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990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 365 Email and </a:t>
            </a:r>
            <a:r>
              <a:rPr lang="en-US" dirty="0" smtClean="0"/>
              <a:t>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63396"/>
            <a:ext cx="11372850" cy="3311189"/>
          </a:xfrm>
        </p:spPr>
        <p:txBody>
          <a:bodyPr/>
          <a:lstStyle/>
          <a:p>
            <a:r>
              <a:rPr lang="en-US" sz="1800" dirty="0">
                <a:solidFill>
                  <a:srgbClr val="B81810"/>
                </a:solidFill>
              </a:rPr>
              <a:t>Common </a:t>
            </a:r>
            <a:r>
              <a:rPr lang="en-US" sz="1800" dirty="0" smtClean="0">
                <a:solidFill>
                  <a:srgbClr val="B81810"/>
                </a:solidFill>
              </a:rPr>
              <a:t>Issues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smtClean="0"/>
              <a:t>     - I </a:t>
            </a:r>
            <a:r>
              <a:rPr lang="en-US" sz="1600" dirty="0"/>
              <a:t>can’t receive </a:t>
            </a:r>
            <a:r>
              <a:rPr lang="en-US" sz="1600" dirty="0" smtClean="0"/>
              <a:t>email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- I </a:t>
            </a:r>
            <a:r>
              <a:rPr lang="en-US" sz="1600" dirty="0"/>
              <a:t>haven’t received the message that someone claims to have sent </a:t>
            </a:r>
            <a:r>
              <a:rPr lang="en-US" sz="1600" dirty="0" smtClean="0"/>
              <a:t>me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- My </a:t>
            </a:r>
            <a:r>
              <a:rPr lang="en-US" sz="1600" dirty="0"/>
              <a:t>message is taking a long time to arrive at its </a:t>
            </a:r>
            <a:r>
              <a:rPr lang="en-US" sz="1600" dirty="0" smtClean="0"/>
              <a:t>destination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- </a:t>
            </a:r>
            <a:r>
              <a:rPr lang="en-US" sz="1600" dirty="0" smtClean="0">
                <a:hlinkClick r:id="rId2"/>
              </a:rPr>
              <a:t>I’m </a:t>
            </a:r>
            <a:r>
              <a:rPr lang="en-US" sz="1600" dirty="0">
                <a:hlinkClick r:id="rId2"/>
              </a:rPr>
              <a:t>having email issues after a custom domain was </a:t>
            </a:r>
            <a:r>
              <a:rPr lang="en-US" sz="1600" dirty="0" smtClean="0">
                <a:hlinkClick r:id="rId2"/>
              </a:rPr>
              <a:t>added</a:t>
            </a:r>
            <a:endParaRPr lang="en-US" sz="16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- </a:t>
            </a:r>
            <a:r>
              <a:rPr lang="en-US" sz="1400" dirty="0" smtClean="0">
                <a:hlinkClick r:id="rId3"/>
              </a:rPr>
              <a:t>When </a:t>
            </a:r>
            <a:r>
              <a:rPr lang="en-US" sz="1400" dirty="0">
                <a:hlinkClick r:id="rId3"/>
              </a:rPr>
              <a:t>I try to access someone's mailbox folder, I see the error "Unable to open default folders-you do not have </a:t>
            </a:r>
            <a:r>
              <a:rPr lang="en-US" sz="1400" dirty="0" smtClean="0">
                <a:hlinkClick r:id="rId3"/>
              </a:rPr>
              <a:t>permissions </a:t>
            </a:r>
            <a:r>
              <a:rPr lang="en-US" sz="1400" dirty="0">
                <a:hlinkClick r:id="rId3"/>
              </a:rPr>
              <a:t>to logon</a:t>
            </a:r>
            <a:r>
              <a:rPr lang="en-US" sz="1600" dirty="0" smtClean="0">
                <a:hlinkClick r:id="rId3"/>
              </a:rPr>
              <a:t>"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837430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738"/>
            <a:ext cx="10394707" cy="5188847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B81810"/>
                </a:solidFill>
              </a:rPr>
              <a:t>How DO I ...</a:t>
            </a:r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2"/>
              </a:rPr>
              <a:t>How </a:t>
            </a:r>
            <a:r>
              <a:rPr lang="en-US" sz="1600" dirty="0">
                <a:hlinkClick r:id="rId2"/>
              </a:rPr>
              <a:t>do I set up Outlook for Office 365</a:t>
            </a:r>
            <a:r>
              <a:rPr lang="en-US" sz="1600" dirty="0" smtClean="0">
                <a:hlinkClick r:id="rId2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How </a:t>
            </a:r>
            <a:r>
              <a:rPr lang="en-US" sz="1600" dirty="0"/>
              <a:t>do I move email and contacts into my new Office 365 account</a:t>
            </a:r>
            <a:r>
              <a:rPr lang="en-US" sz="1600" dirty="0" smtClean="0"/>
              <a:t>?</a:t>
            </a:r>
          </a:p>
          <a:p>
            <a:pPr marL="0" indent="0">
              <a:buNone/>
            </a:pPr>
            <a:r>
              <a:rPr lang="en-US" sz="1600" dirty="0" smtClean="0"/>
              <a:t>       - How </a:t>
            </a:r>
            <a:r>
              <a:rPr lang="en-US" sz="1600" dirty="0"/>
              <a:t>do I connect Outlook Web App to other email accounts</a:t>
            </a:r>
            <a:r>
              <a:rPr lang="en-US" sz="1600" dirty="0" smtClean="0"/>
              <a:t>?</a:t>
            </a:r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3"/>
              </a:rPr>
              <a:t>How </a:t>
            </a:r>
            <a:r>
              <a:rPr lang="en-US" sz="1600" dirty="0">
                <a:hlinkClick r:id="rId3"/>
              </a:rPr>
              <a:t>do I forward email to another email account</a:t>
            </a:r>
            <a:r>
              <a:rPr lang="en-US" sz="1600" dirty="0" smtClean="0">
                <a:hlinkClick r:id="rId3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4"/>
              </a:rPr>
              <a:t>How </a:t>
            </a:r>
            <a:r>
              <a:rPr lang="en-US" sz="1600" dirty="0">
                <a:hlinkClick r:id="rId4"/>
              </a:rPr>
              <a:t>do I use my current Office desktop programs with Office 365</a:t>
            </a:r>
            <a:r>
              <a:rPr lang="en-US" sz="1600" dirty="0" smtClean="0">
                <a:hlinkClick r:id="rId4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5"/>
              </a:rPr>
              <a:t>How </a:t>
            </a:r>
            <a:r>
              <a:rPr lang="en-US" sz="1600" dirty="0">
                <a:hlinkClick r:id="rId5"/>
              </a:rPr>
              <a:t>do I set up email in Outlook for Mac 2011</a:t>
            </a:r>
            <a:r>
              <a:rPr lang="en-US" sz="1600" dirty="0" smtClean="0">
                <a:hlinkClick r:id="rId5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6"/>
              </a:rPr>
              <a:t>How </a:t>
            </a:r>
            <a:r>
              <a:rPr lang="en-US" sz="1600" dirty="0">
                <a:hlinkClick r:id="rId6"/>
              </a:rPr>
              <a:t>do I set up Office 365 on my phone or tablet</a:t>
            </a:r>
            <a:r>
              <a:rPr lang="en-US" sz="1600" dirty="0" smtClean="0">
                <a:hlinkClick r:id="rId6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7"/>
              </a:rPr>
              <a:t>How </a:t>
            </a:r>
            <a:r>
              <a:rPr lang="en-US" sz="1600" dirty="0">
                <a:hlinkClick r:id="rId7"/>
              </a:rPr>
              <a:t>do I use the Windows 8 Mail app with Office 365</a:t>
            </a:r>
            <a:r>
              <a:rPr lang="en-US" sz="1600" dirty="0" smtClean="0">
                <a:hlinkClick r:id="rId7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8"/>
              </a:rPr>
              <a:t>How </a:t>
            </a:r>
            <a:r>
              <a:rPr lang="en-US" sz="1600" dirty="0">
                <a:hlinkClick r:id="rId8"/>
              </a:rPr>
              <a:t>do I check spelling in Outlook Web App</a:t>
            </a:r>
            <a:r>
              <a:rPr lang="en-US" sz="1600" dirty="0" smtClean="0">
                <a:hlinkClick r:id="rId8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9"/>
              </a:rPr>
              <a:t>How </a:t>
            </a:r>
            <a:r>
              <a:rPr lang="en-US" sz="1600" dirty="0">
                <a:hlinkClick r:id="rId9"/>
              </a:rPr>
              <a:t>can I recover a deleted item in Outlook</a:t>
            </a:r>
            <a:r>
              <a:rPr lang="en-US" sz="1600" dirty="0" smtClean="0">
                <a:hlinkClick r:id="rId9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10"/>
              </a:rPr>
              <a:t>How </a:t>
            </a:r>
            <a:r>
              <a:rPr lang="en-US" sz="1600" dirty="0">
                <a:hlinkClick r:id="rId10"/>
              </a:rPr>
              <a:t>do I manage some else’s email and calendar in Outlook 2013</a:t>
            </a:r>
            <a:r>
              <a:rPr lang="en-US" sz="1600" dirty="0" smtClean="0">
                <a:hlinkClick r:id="rId10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- </a:t>
            </a:r>
            <a:r>
              <a:rPr lang="en-US" sz="1600" dirty="0" smtClean="0">
                <a:hlinkClick r:id="rId11"/>
              </a:rPr>
              <a:t>How </a:t>
            </a:r>
            <a:r>
              <a:rPr lang="en-US" sz="1600" dirty="0">
                <a:hlinkClick r:id="rId11"/>
              </a:rPr>
              <a:t>do I allow someone else to manage my mail and calendar in Outlook 2013?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010920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Sharepoint</a:t>
            </a:r>
            <a:r>
              <a:rPr lang="en-US" dirty="0" smtClean="0"/>
              <a:t> &amp; One Drive (For Business)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solidFill>
                  <a:srgbClr val="B81810"/>
                </a:solidFill>
              </a:rPr>
              <a:t>Common Issues</a:t>
            </a:r>
          </a:p>
          <a:p>
            <a:pPr marL="0" indent="0">
              <a:buNone/>
            </a:pPr>
            <a:r>
              <a:rPr lang="en-US" sz="1600" dirty="0" smtClean="0"/>
              <a:t>     - </a:t>
            </a:r>
            <a:r>
              <a:rPr lang="en-US" sz="1600" dirty="0" smtClean="0">
                <a:hlinkClick r:id="rId2"/>
              </a:rPr>
              <a:t>I’m </a:t>
            </a:r>
            <a:r>
              <a:rPr lang="en-US" sz="1600" dirty="0">
                <a:hlinkClick r:id="rId2"/>
              </a:rPr>
              <a:t>having trouble with the “Open with Explorer” </a:t>
            </a:r>
            <a:r>
              <a:rPr lang="en-US" sz="1600" dirty="0" smtClean="0">
                <a:hlinkClick r:id="rId2"/>
              </a:rPr>
              <a:t>command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- </a:t>
            </a:r>
            <a:r>
              <a:rPr lang="en-US" sz="1600" dirty="0" smtClean="0">
                <a:hlinkClick r:id="rId3"/>
              </a:rPr>
              <a:t>I </a:t>
            </a:r>
            <a:r>
              <a:rPr lang="en-US" sz="1600" dirty="0">
                <a:hlinkClick r:id="rId3"/>
              </a:rPr>
              <a:t>need to recover a deleted </a:t>
            </a:r>
            <a:r>
              <a:rPr lang="en-US" sz="1600" dirty="0" smtClean="0">
                <a:hlinkClick r:id="rId3"/>
              </a:rPr>
              <a:t>file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- </a:t>
            </a:r>
            <a:r>
              <a:rPr lang="en-US" sz="1600" dirty="0" smtClean="0">
                <a:hlinkClick r:id="rId4"/>
              </a:rPr>
              <a:t>I’m </a:t>
            </a:r>
            <a:r>
              <a:rPr lang="en-US" sz="1600" dirty="0">
                <a:hlinkClick r:id="rId4"/>
              </a:rPr>
              <a:t>running into storage </a:t>
            </a:r>
            <a:r>
              <a:rPr lang="en-US" sz="1600" dirty="0" smtClean="0">
                <a:hlinkClick r:id="rId4"/>
              </a:rPr>
              <a:t>limits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125366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585789"/>
            <a:ext cx="10394707" cy="4760222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B81810"/>
                </a:solidFill>
              </a:rPr>
              <a:t>How Do I ...</a:t>
            </a:r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2"/>
              </a:rPr>
              <a:t>How </a:t>
            </a:r>
            <a:r>
              <a:rPr lang="en-US" sz="1600" dirty="0">
                <a:hlinkClick r:id="rId2"/>
              </a:rPr>
              <a:t>do I update my profile to help people find me</a:t>
            </a:r>
            <a:r>
              <a:rPr lang="en-US" sz="1600" dirty="0" smtClean="0">
                <a:hlinkClick r:id="rId2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3"/>
              </a:rPr>
              <a:t>How </a:t>
            </a:r>
            <a:r>
              <a:rPr lang="en-US" sz="1600" dirty="0">
                <a:hlinkClick r:id="rId3"/>
              </a:rPr>
              <a:t>do I post something to everyone</a:t>
            </a:r>
            <a:r>
              <a:rPr lang="en-US" sz="1600" dirty="0" smtClean="0">
                <a:hlinkClick r:id="rId3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4"/>
              </a:rPr>
              <a:t>How </a:t>
            </a:r>
            <a:r>
              <a:rPr lang="en-US" sz="1600" dirty="0">
                <a:hlinkClick r:id="rId4"/>
              </a:rPr>
              <a:t>do I post something to a small group of people</a:t>
            </a:r>
            <a:r>
              <a:rPr lang="en-US" sz="1600" dirty="0" smtClean="0">
                <a:hlinkClick r:id="rId4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5"/>
              </a:rPr>
              <a:t>How </a:t>
            </a:r>
            <a:r>
              <a:rPr lang="en-US" sz="1600" dirty="0">
                <a:hlinkClick r:id="rId5"/>
              </a:rPr>
              <a:t>do I share items in </a:t>
            </a:r>
            <a:r>
              <a:rPr lang="en-US" sz="1600" dirty="0" smtClean="0">
                <a:hlinkClick r:id="rId5"/>
              </a:rPr>
              <a:t>One drive For business?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6"/>
              </a:rPr>
              <a:t>How </a:t>
            </a:r>
            <a:r>
              <a:rPr lang="en-US" sz="1600" dirty="0">
                <a:hlinkClick r:id="rId6"/>
              </a:rPr>
              <a:t>do I create a site</a:t>
            </a:r>
            <a:r>
              <a:rPr lang="en-US" sz="1600" dirty="0" smtClean="0">
                <a:hlinkClick r:id="rId6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7"/>
              </a:rPr>
              <a:t>How do </a:t>
            </a:r>
            <a:r>
              <a:rPr lang="en-US" sz="1600" dirty="0">
                <a:hlinkClick r:id="rId7"/>
              </a:rPr>
              <a:t>I move a document from one library to another</a:t>
            </a:r>
            <a:r>
              <a:rPr lang="en-US" sz="1600" dirty="0" smtClean="0">
                <a:hlinkClick r:id="rId7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8"/>
              </a:rPr>
              <a:t>How </a:t>
            </a:r>
            <a:r>
              <a:rPr lang="en-US" sz="1600" dirty="0">
                <a:hlinkClick r:id="rId8"/>
              </a:rPr>
              <a:t>do I synchronize a library to my computer</a:t>
            </a:r>
            <a:r>
              <a:rPr lang="en-US" sz="1600" dirty="0" smtClean="0">
                <a:hlinkClick r:id="rId8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9"/>
              </a:rPr>
              <a:t>How </a:t>
            </a:r>
            <a:r>
              <a:rPr lang="en-US" sz="1600" dirty="0">
                <a:hlinkClick r:id="rId9"/>
              </a:rPr>
              <a:t>do I synchronize SharePoint content with Outlook</a:t>
            </a:r>
            <a:r>
              <a:rPr lang="en-US" sz="1600" dirty="0" smtClean="0">
                <a:hlinkClick r:id="rId9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- How </a:t>
            </a:r>
            <a:r>
              <a:rPr lang="en-US" sz="1600" dirty="0"/>
              <a:t>do I password-protect a page on my site</a:t>
            </a:r>
            <a:r>
              <a:rPr lang="en-US" sz="1600" dirty="0" smtClean="0"/>
              <a:t>?</a:t>
            </a:r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10"/>
              </a:rPr>
              <a:t>How </a:t>
            </a:r>
            <a:r>
              <a:rPr lang="en-US" sz="1600" dirty="0">
                <a:hlinkClick r:id="rId10"/>
              </a:rPr>
              <a:t>do I add an app to my SharePoint site?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5215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 365 </a:t>
            </a:r>
            <a:r>
              <a:rPr lang="en-US" dirty="0" err="1" smtClean="0"/>
              <a:t>ProPlus</a:t>
            </a:r>
            <a:r>
              <a:rPr lang="en-US" dirty="0" smtClean="0"/>
              <a:t> </a:t>
            </a:r>
            <a:r>
              <a:rPr lang="en-US" dirty="0"/>
              <a:t>Desktop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7" y="2121408"/>
            <a:ext cx="10631615" cy="4050792"/>
          </a:xfrm>
        </p:spPr>
        <p:txBody>
          <a:bodyPr>
            <a:normAutofit/>
          </a:bodyPr>
          <a:lstStyle/>
          <a:p>
            <a:r>
              <a:rPr lang="en-US" sz="2900" dirty="0" smtClean="0">
                <a:solidFill>
                  <a:srgbClr val="B81810"/>
                </a:solidFill>
              </a:rPr>
              <a:t>Common issues</a:t>
            </a:r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2"/>
              </a:rPr>
              <a:t>I’m </a:t>
            </a:r>
            <a:r>
              <a:rPr lang="en-US" sz="1600" dirty="0">
                <a:hlinkClick r:id="rId2"/>
              </a:rPr>
              <a:t>having trouble installing Office </a:t>
            </a:r>
            <a:r>
              <a:rPr lang="en-US" sz="1600" dirty="0" smtClean="0">
                <a:hlinkClick r:id="rId2"/>
              </a:rPr>
              <a:t>2013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3"/>
              </a:rPr>
              <a:t>Installing Online (Downloading) </a:t>
            </a:r>
            <a:r>
              <a:rPr lang="en-US" sz="1600" dirty="0">
                <a:hlinkClick r:id="rId3"/>
              </a:rPr>
              <a:t>Office 2013 is </a:t>
            </a:r>
            <a:r>
              <a:rPr lang="en-US" sz="1600" dirty="0" smtClean="0">
                <a:hlinkClick r:id="rId3"/>
              </a:rPr>
              <a:t>slow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4"/>
              </a:rPr>
              <a:t>Office </a:t>
            </a:r>
            <a:r>
              <a:rPr lang="en-US" sz="1600" dirty="0">
                <a:hlinkClick r:id="rId4"/>
              </a:rPr>
              <a:t>2013 or Office 365 setup stops </a:t>
            </a:r>
            <a:r>
              <a:rPr lang="en-US" sz="1600" dirty="0" smtClean="0">
                <a:hlinkClick r:id="rId4"/>
              </a:rPr>
              <a:t>responding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5"/>
              </a:rPr>
              <a:t>I </a:t>
            </a:r>
            <a:r>
              <a:rPr lang="en-US" sz="1600" dirty="0">
                <a:hlinkClick r:id="rId5"/>
              </a:rPr>
              <a:t>see the error "Activation </a:t>
            </a:r>
            <a:r>
              <a:rPr lang="en-US" sz="1600" dirty="0" smtClean="0">
                <a:hlinkClick r:id="rId5"/>
              </a:rPr>
              <a:t>Error”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400" dirty="0" smtClean="0">
                <a:hlinkClick r:id="rId6"/>
              </a:rPr>
              <a:t>I </a:t>
            </a:r>
            <a:r>
              <a:rPr lang="en-US" sz="1400" dirty="0">
                <a:hlinkClick r:id="rId6"/>
              </a:rPr>
              <a:t>see the error “Microsoft Office Subscription Error” or “Office Subscription Removed” or “No Subscription Found</a:t>
            </a:r>
            <a:r>
              <a:rPr lang="en-US" sz="1400" dirty="0" smtClean="0">
                <a:hlinkClick r:id="rId6"/>
              </a:rPr>
              <a:t>”</a:t>
            </a:r>
            <a:endParaRPr lang="en-US" sz="1400" dirty="0" smtClean="0"/>
          </a:p>
          <a:p>
            <a:pPr marL="0" indent="0">
              <a:buNone/>
            </a:pPr>
            <a:r>
              <a:rPr lang="en-US" sz="1600" dirty="0" smtClean="0"/>
              <a:t>        - </a:t>
            </a:r>
            <a:r>
              <a:rPr lang="en-US" sz="1600" dirty="0" smtClean="0">
                <a:hlinkClick r:id="rId7"/>
              </a:rPr>
              <a:t>I </a:t>
            </a:r>
            <a:r>
              <a:rPr lang="en-US" sz="1600" dirty="0">
                <a:hlinkClick r:id="rId7"/>
              </a:rPr>
              <a:t>see the error “Can’t verify the signature” during </a:t>
            </a:r>
            <a:r>
              <a:rPr lang="en-US" sz="1600" dirty="0" smtClean="0">
                <a:hlinkClick r:id="rId7"/>
              </a:rPr>
              <a:t>installation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- I </a:t>
            </a:r>
            <a:r>
              <a:rPr lang="en-US" sz="1600" dirty="0"/>
              <a:t>see the error “Internet Connection Required</a:t>
            </a:r>
            <a:r>
              <a:rPr lang="en-US" sz="1600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41812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28719"/>
            <a:ext cx="10972800" cy="5045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      - I </a:t>
            </a:r>
            <a:r>
              <a:rPr lang="en-US" sz="1600" dirty="0"/>
              <a:t>see the error “A program needed by the Office Subscription service is not running”</a:t>
            </a:r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/>
              <a:t>I see the error “Microsoft Office Repair Required”</a:t>
            </a:r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>
                <a:hlinkClick r:id="rId2"/>
              </a:rPr>
              <a:t>I see the error "Windows cannot find 'C:\Program Files\Microsoft Office 15\clientX64\</a:t>
            </a:r>
            <a:r>
              <a:rPr lang="en-US" sz="1600" dirty="0" err="1">
                <a:hlinkClick r:id="rId2"/>
              </a:rPr>
              <a:t>integratedOffice.exe</a:t>
            </a:r>
            <a:r>
              <a:rPr lang="en-US" sz="1600" dirty="0">
                <a:hlinkClick r:id="rId2"/>
              </a:rPr>
              <a:t>'”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>
                <a:hlinkClick r:id="rId3"/>
              </a:rPr>
              <a:t>I see the error "Something went wrong and we can't sign you in right now</a:t>
            </a:r>
            <a:r>
              <a:rPr lang="en-US" sz="1600" dirty="0" smtClean="0">
                <a:hlinkClick r:id="rId3"/>
              </a:rPr>
              <a:t>”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4"/>
              </a:rPr>
              <a:t>I see the error "Can't verify the signature”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</a:t>
            </a:r>
            <a:r>
              <a:rPr lang="en-US" sz="1600" dirty="0"/>
              <a:t>- </a:t>
            </a:r>
            <a:r>
              <a:rPr lang="en-US" sz="1600" dirty="0">
                <a:hlinkClick r:id="rId5"/>
              </a:rPr>
              <a:t>I can’t install Office 2013 on Windows XP or Windows Vista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en-US" sz="1600" dirty="0">
                <a:hlinkClick r:id="rId6"/>
              </a:rPr>
              <a:t>I can't install both the 32-bit and 64-bit </a:t>
            </a:r>
            <a:r>
              <a:rPr lang="en-US" sz="1600" dirty="0" smtClean="0">
                <a:hlinkClick r:id="rId6"/>
              </a:rPr>
              <a:t>version</a:t>
            </a:r>
            <a:endParaRPr lang="en-US" sz="1600" dirty="0" smtClean="0"/>
          </a:p>
          <a:p>
            <a:r>
              <a:rPr lang="en-US" sz="1800" dirty="0" smtClean="0">
                <a:solidFill>
                  <a:srgbClr val="B81810"/>
                </a:solidFill>
              </a:rPr>
              <a:t>How </a:t>
            </a:r>
            <a:r>
              <a:rPr lang="en-US" sz="1800" dirty="0">
                <a:solidFill>
                  <a:srgbClr val="B81810"/>
                </a:solidFill>
              </a:rPr>
              <a:t>Do I ...</a:t>
            </a:r>
          </a:p>
          <a:p>
            <a:pPr marL="0" indent="0">
              <a:buNone/>
            </a:pPr>
            <a:r>
              <a:rPr lang="en-US" sz="1600" dirty="0"/>
              <a:t>       - </a:t>
            </a:r>
            <a:r>
              <a:rPr lang="en-US" sz="1600" dirty="0">
                <a:hlinkClick r:id="rId7"/>
              </a:rPr>
              <a:t>How do I create an Outlook Data File (.</a:t>
            </a:r>
            <a:r>
              <a:rPr lang="en-US" sz="1600" dirty="0" err="1">
                <a:hlinkClick r:id="rId7"/>
              </a:rPr>
              <a:t>pst</a:t>
            </a:r>
            <a:r>
              <a:rPr lang="en-US" sz="1600" dirty="0">
                <a:hlinkClick r:id="rId7"/>
              </a:rPr>
              <a:t>) to save my information?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- </a:t>
            </a:r>
            <a:r>
              <a:rPr lang="en-US" sz="1600" dirty="0">
                <a:hlinkClick r:id="rId8"/>
              </a:rPr>
              <a:t>How do I import Outlook items from an Outlook Data File (.</a:t>
            </a:r>
            <a:r>
              <a:rPr lang="en-US" sz="1600" dirty="0" err="1">
                <a:hlinkClick r:id="rId8"/>
              </a:rPr>
              <a:t>pst</a:t>
            </a:r>
            <a:r>
              <a:rPr lang="en-US" sz="1600" dirty="0">
                <a:hlinkClick r:id="rId8"/>
              </a:rPr>
              <a:t>)?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- </a:t>
            </a:r>
            <a:r>
              <a:rPr lang="en-US" sz="1600" dirty="0">
                <a:hlinkClick r:id="rId9"/>
              </a:rPr>
              <a:t>How do I uninstall Office 2013</a:t>
            </a:r>
            <a:r>
              <a:rPr lang="en-US" sz="1600" dirty="0" smtClean="0">
                <a:hlinkClick r:id="rId9"/>
              </a:rPr>
              <a:t>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6466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85764"/>
            <a:ext cx="10739783" cy="1452002"/>
          </a:xfrm>
        </p:spPr>
        <p:txBody>
          <a:bodyPr>
            <a:normAutofit/>
          </a:bodyPr>
          <a:lstStyle/>
          <a:p>
            <a:r>
              <a:rPr lang="en-US" dirty="0" smtClean="0"/>
              <a:t>Skype for </a:t>
            </a:r>
            <a:r>
              <a:rPr lang="en-US" smtClean="0"/>
              <a:t>business &amp; Web </a:t>
            </a:r>
            <a:r>
              <a:rPr lang="en-US" dirty="0" smtClean="0"/>
              <a:t>Conferencing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C00000"/>
                </a:solidFill>
              </a:rPr>
              <a:t>Common issue</a:t>
            </a:r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2"/>
              </a:rPr>
              <a:t>I </a:t>
            </a:r>
            <a:r>
              <a:rPr lang="en-US" sz="1600" dirty="0">
                <a:hlinkClick r:id="rId2"/>
              </a:rPr>
              <a:t>get an error when I try to sign in to </a:t>
            </a:r>
            <a:r>
              <a:rPr lang="en-US" sz="1600" dirty="0" smtClean="0">
                <a:hlinkClick r:id="rId2"/>
              </a:rPr>
              <a:t>Skype For business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3"/>
              </a:rPr>
              <a:t>I can’t </a:t>
            </a:r>
            <a:r>
              <a:rPr lang="en-US" sz="1600" dirty="0">
                <a:hlinkClick r:id="rId3"/>
              </a:rPr>
              <a:t>connect to a Skype </a:t>
            </a:r>
            <a:r>
              <a:rPr lang="en-US" sz="1600" dirty="0" smtClean="0">
                <a:hlinkClick r:id="rId3"/>
              </a:rPr>
              <a:t>user</a:t>
            </a:r>
            <a:endParaRPr lang="en-US" sz="1600" dirty="0" smtClean="0"/>
          </a:p>
          <a:p>
            <a:r>
              <a:rPr lang="en-US" sz="1800" dirty="0">
                <a:solidFill>
                  <a:srgbClr val="C00000"/>
                </a:solidFill>
              </a:rPr>
              <a:t>H</a:t>
            </a:r>
            <a:r>
              <a:rPr lang="en-US" sz="1800" dirty="0" smtClean="0">
                <a:solidFill>
                  <a:srgbClr val="C00000"/>
                </a:solidFill>
              </a:rPr>
              <a:t>ow </a:t>
            </a:r>
            <a:r>
              <a:rPr lang="en-US" sz="1800" dirty="0">
                <a:solidFill>
                  <a:srgbClr val="C00000"/>
                </a:solidFill>
              </a:rPr>
              <a:t>D</a:t>
            </a:r>
            <a:r>
              <a:rPr lang="en-US" sz="1800" dirty="0" smtClean="0">
                <a:solidFill>
                  <a:srgbClr val="C00000"/>
                </a:solidFill>
              </a:rPr>
              <a:t>o </a:t>
            </a:r>
            <a:r>
              <a:rPr lang="en-US" sz="1800" dirty="0">
                <a:solidFill>
                  <a:srgbClr val="C00000"/>
                </a:solidFill>
              </a:rPr>
              <a:t>I</a:t>
            </a:r>
            <a:r>
              <a:rPr lang="en-US" sz="1800" dirty="0" smtClean="0">
                <a:solidFill>
                  <a:srgbClr val="C00000"/>
                </a:solidFill>
              </a:rPr>
              <a:t> ...</a:t>
            </a:r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4"/>
              </a:rPr>
              <a:t>How </a:t>
            </a:r>
            <a:r>
              <a:rPr lang="en-US" sz="1600" dirty="0">
                <a:hlinkClick r:id="rId4"/>
              </a:rPr>
              <a:t>do I set up </a:t>
            </a:r>
            <a:r>
              <a:rPr lang="en-US" sz="1600" dirty="0" smtClean="0">
                <a:hlinkClick r:id="rId4"/>
              </a:rPr>
              <a:t>Skype for business </a:t>
            </a:r>
            <a:r>
              <a:rPr lang="en-US" sz="1600" dirty="0">
                <a:hlinkClick r:id="rId4"/>
              </a:rPr>
              <a:t>for Office 365</a:t>
            </a:r>
            <a:r>
              <a:rPr lang="en-US" sz="1600" dirty="0" smtClean="0">
                <a:hlinkClick r:id="rId4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5"/>
              </a:rPr>
              <a:t>How </a:t>
            </a:r>
            <a:r>
              <a:rPr lang="en-US" sz="1600" dirty="0">
                <a:hlinkClick r:id="rId5"/>
              </a:rPr>
              <a:t>do I change my picture</a:t>
            </a:r>
            <a:r>
              <a:rPr lang="en-US" sz="1600" dirty="0" smtClean="0">
                <a:hlinkClick r:id="rId5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6"/>
              </a:rPr>
              <a:t>How </a:t>
            </a:r>
            <a:r>
              <a:rPr lang="en-US" sz="1600" dirty="0">
                <a:hlinkClick r:id="rId6"/>
              </a:rPr>
              <a:t>do I add a contact in </a:t>
            </a:r>
            <a:r>
              <a:rPr lang="en-US" sz="1600" dirty="0" smtClean="0">
                <a:hlinkClick r:id="rId6"/>
              </a:rPr>
              <a:t>skype for business?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7"/>
              </a:rPr>
              <a:t>How </a:t>
            </a:r>
            <a:r>
              <a:rPr lang="en-US" sz="1600" dirty="0">
                <a:hlinkClick r:id="rId7"/>
              </a:rPr>
              <a:t>do I add an external contact in skype for business</a:t>
            </a:r>
            <a:r>
              <a:rPr lang="en-US" sz="1600" dirty="0" smtClean="0">
                <a:hlinkClick r:id="rId7"/>
              </a:rPr>
              <a:t>?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- </a:t>
            </a:r>
            <a:r>
              <a:rPr lang="en-US" sz="1600" dirty="0" smtClean="0">
                <a:hlinkClick r:id="rId8"/>
              </a:rPr>
              <a:t>How </a:t>
            </a:r>
            <a:r>
              <a:rPr lang="en-US" sz="1600" dirty="0">
                <a:hlinkClick r:id="rId8"/>
              </a:rPr>
              <a:t>do I install and sign in to </a:t>
            </a:r>
            <a:r>
              <a:rPr lang="en-US" sz="1600" dirty="0" smtClean="0">
                <a:hlinkClick r:id="rId8"/>
              </a:rPr>
              <a:t>skype for business </a:t>
            </a:r>
            <a:r>
              <a:rPr lang="en-US" sz="1600" dirty="0">
                <a:hlinkClick r:id="rId8"/>
              </a:rPr>
              <a:t>for Windows Phone</a:t>
            </a:r>
            <a:r>
              <a:rPr lang="en-US" sz="1600" dirty="0" smtClean="0">
                <a:hlinkClick r:id="rId8"/>
              </a:rPr>
              <a:t>?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9570170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251</TotalTime>
  <Words>1065</Words>
  <Application>Microsoft Macintosh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Rockwell</vt:lpstr>
      <vt:lpstr>Rockwell Condensed</vt:lpstr>
      <vt:lpstr>Rockwell Extra Bold</vt:lpstr>
      <vt:lpstr>Wingdings</vt:lpstr>
      <vt:lpstr>Wood Type</vt:lpstr>
      <vt:lpstr>Office 365 Help Desk Troubleshooting Guide</vt:lpstr>
      <vt:lpstr>Sign - In</vt:lpstr>
      <vt:lpstr>Office 365 Email and Calendar</vt:lpstr>
      <vt:lpstr>PowerPoint Presentation</vt:lpstr>
      <vt:lpstr>Sharepoint &amp; One Drive (For Business)</vt:lpstr>
      <vt:lpstr>PowerPoint Presentation</vt:lpstr>
      <vt:lpstr>Office 365 ProPlus Desktop Programs</vt:lpstr>
      <vt:lpstr>PowerPoint Presentation</vt:lpstr>
      <vt:lpstr>Skype for business &amp; Web Conferencing</vt:lpstr>
      <vt:lpstr>PowerPoint Presentation</vt:lpstr>
      <vt:lpstr>Advanced Office 365 Troubleshooting Tools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365 Help Desk Troubleshooting Guide </dc:title>
  <dc:creator>iPong</dc:creator>
  <cp:lastModifiedBy>iPong</cp:lastModifiedBy>
  <cp:revision>24</cp:revision>
  <dcterms:created xsi:type="dcterms:W3CDTF">2016-09-20T04:19:30Z</dcterms:created>
  <dcterms:modified xsi:type="dcterms:W3CDTF">2016-09-20T08:31:25Z</dcterms:modified>
</cp:coreProperties>
</file>