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5" r:id="rId1"/>
  </p:sldMasterIdLst>
  <p:notesMasterIdLst>
    <p:notesMasterId r:id="rId18"/>
  </p:notesMasterIdLst>
  <p:handoutMasterIdLst>
    <p:handoutMasterId r:id="rId19"/>
  </p:handoutMasterIdLst>
  <p:sldIdLst>
    <p:sldId id="470" r:id="rId2"/>
    <p:sldId id="534" r:id="rId3"/>
    <p:sldId id="535" r:id="rId4"/>
    <p:sldId id="549" r:id="rId5"/>
    <p:sldId id="537" r:id="rId6"/>
    <p:sldId id="538" r:id="rId7"/>
    <p:sldId id="539" r:id="rId8"/>
    <p:sldId id="540" r:id="rId9"/>
    <p:sldId id="541" r:id="rId10"/>
    <p:sldId id="543" r:id="rId11"/>
    <p:sldId id="544" r:id="rId12"/>
    <p:sldId id="545" r:id="rId13"/>
    <p:sldId id="546" r:id="rId14"/>
    <p:sldId id="547" r:id="rId15"/>
    <p:sldId id="548" r:id="rId16"/>
    <p:sldId id="507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2" autoAdjust="0"/>
    <p:restoredTop sz="91972" autoAdjust="0"/>
  </p:normalViewPr>
  <p:slideViewPr>
    <p:cSldViewPr snapToGrid="0">
      <p:cViewPr varScale="1">
        <p:scale>
          <a:sx n="86" d="100"/>
          <a:sy n="86" d="100"/>
        </p:scale>
        <p:origin x="66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6332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4"/>
            <a:ext cx="2945659" cy="496332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3BBDAE5F-93B7-47D4-AC09-4AB36B9550DB}" type="datetimeFigureOut">
              <a:rPr lang="id-ID" smtClean="0"/>
              <a:t>14/08/2020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7"/>
            <a:ext cx="2945659" cy="49633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7"/>
            <a:ext cx="2945659" cy="49633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1BFB7947-44F2-4155-90F3-D49861F3A8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3243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CC3B008D-D24F-4016-94EA-426D38A6C840}" type="datetimeFigureOut">
              <a:rPr lang="id-ID" smtClean="0"/>
              <a:t>14/08/2020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168"/>
            <a:ext cx="2946400" cy="49688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8168"/>
            <a:ext cx="2946400" cy="49688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20962A4D-1C84-4CBC-8D72-907802E91E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475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2A4D-1C84-4CBC-8D72-907802E91E88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314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6ECF-C99F-4488-B100-9FEFCB49E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73DBA-D26A-4485-A309-788943856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9667F-08EA-433A-AA07-F41BBD8D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93C4-F243-46CA-93BD-6FE21400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86B80-BDE1-48D2-9E14-6B5EEBA7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3B4-A143-4D9D-BFA0-53A8DB452A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21743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EF678-1C7B-4CF8-BCEE-AB32E54C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0D7C4-AB7C-4D39-9A12-21A9C4A2E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5E85-C052-4E51-AF3E-113CB031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366F-96BC-4B8D-B237-8504636D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C6319-89E9-4055-842A-E4C17909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142-4FDB-406E-8106-AE5ECDAD5F9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 descr="Logo Kemenpan-Rb (update 2012).png">
            <a:extLst>
              <a:ext uri="{FF2B5EF4-FFF2-40B4-BE49-F238E27FC236}">
                <a16:creationId xmlns:a16="http://schemas.microsoft.com/office/drawing/2014/main" id="{C3939F70-6A29-41BC-B8D1-8E109819E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1016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8737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A544F-59C5-467A-A513-B3FDB930B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4E9A4-EC66-4240-92CB-D75660B11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14580-0119-4F75-8E69-3151376B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7302F-1293-4D4F-A048-F19B3408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9157-90D7-420C-9226-C351DDF7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C812-218E-41C7-91E3-B51AF29ABF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76068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66F-1287-410A-9C76-1DA7CB555E9E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5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74D99ED-473E-4894-AF06-81391206C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ded Corner 7">
            <a:extLst>
              <a:ext uri="{FF2B5EF4-FFF2-40B4-BE49-F238E27FC236}">
                <a16:creationId xmlns:a16="http://schemas.microsoft.com/office/drawing/2014/main" id="{37B01737-3EAC-4F49-BFBF-CC316E4F3A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9600" y="0"/>
            <a:ext cx="8128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  <a:latin typeface="+mn-lt"/>
              <a:ea typeface="MS PGothic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23A14E-0583-4DA7-88A3-591F2BA0E31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79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10261600" cy="762001"/>
          </a:xfrm>
          <a:noFill/>
        </p:spPr>
        <p:txBody>
          <a:bodyPr>
            <a:normAutofit/>
          </a:bodyPr>
          <a:lstStyle>
            <a:lvl1pPr algn="l">
              <a:defRPr sz="3200"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421EEE-096D-4DEF-994B-7795CECE8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69600" y="304800"/>
            <a:ext cx="812800" cy="381000"/>
          </a:xfrm>
        </p:spPr>
        <p:txBody>
          <a:bodyPr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E03CBEC1-A4A9-4116-9DBF-1D52FFD1A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60831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>
            <a:extLst>
              <a:ext uri="{FF2B5EF4-FFF2-40B4-BE49-F238E27FC236}">
                <a16:creationId xmlns:a16="http://schemas.microsoft.com/office/drawing/2014/main" id="{46EF13E6-8565-4ABA-93F2-F6D6CC692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1016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2A86F6-44A9-44D0-B48D-6DBE472633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0" y="2828925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d-ID" sz="2400">
                <a:solidFill>
                  <a:prstClr val="black"/>
                </a:solidFill>
                <a:cs typeface="+mn-cs"/>
              </a:rPr>
              <a:t>UNDANG-UNDANG FONDASI UNTUK </a:t>
            </a:r>
            <a:br>
              <a:rPr lang="en-US" sz="2400">
                <a:solidFill>
                  <a:prstClr val="black"/>
                </a:solidFill>
                <a:cs typeface="+mn-cs"/>
              </a:rPr>
            </a:br>
            <a:r>
              <a:rPr lang="en-US" sz="2400">
                <a:solidFill>
                  <a:prstClr val="black"/>
                </a:solidFill>
                <a:cs typeface="+mn-cs"/>
              </a:rPr>
              <a:t> REFORMASI BIROKRASI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2400"/>
            <a:ext cx="10668000" cy="1062251"/>
          </a:xfrm>
          <a:noFill/>
        </p:spPr>
        <p:txBody>
          <a:bodyPr>
            <a:normAutofit/>
          </a:bodyPr>
          <a:lstStyle>
            <a:lvl1pPr algn="ctr">
              <a:defRPr sz="3200"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A35EB29-5588-436B-BD16-6ADB06B0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BC207C-A8CC-48A5-B5CB-AB25369F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3856F-2FD1-42A3-B401-38AA8ABA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FECC4-35E0-411F-A284-AD7DDDBE5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710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 Kemenpan-Rb (update 2012).png">
            <a:extLst>
              <a:ext uri="{FF2B5EF4-FFF2-40B4-BE49-F238E27FC236}">
                <a16:creationId xmlns:a16="http://schemas.microsoft.com/office/drawing/2014/main" id="{1F1C9C08-6DBF-4DC4-B4F2-3B6C33D65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1016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8F94A25-B669-4BF5-89A5-EC0B6642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8005C16-64FE-49E2-91E4-5A978189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5660E32-C927-4529-8006-DED34A84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CBD20-822F-42F3-9E32-5B39CB461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2004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FF40A-4ACC-4329-9A05-D6C1AEBAF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ded Corner 7">
            <a:extLst>
              <a:ext uri="{FF2B5EF4-FFF2-40B4-BE49-F238E27FC236}">
                <a16:creationId xmlns:a16="http://schemas.microsoft.com/office/drawing/2014/main" id="{E361E96A-EC5E-4E93-AAB1-BF7870B6CE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72800" y="0"/>
            <a:ext cx="6096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  <a:latin typeface="+mn-lt"/>
              <a:ea typeface="MS PGothic" charset="0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40F13D-CD80-462F-B419-BD17DBA0DA7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09600" y="1295400"/>
            <a:ext cx="109728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D07289-0E2A-4B30-A5FC-39A24A4F42E8}"/>
              </a:ext>
            </a:extLst>
          </p:cNvPr>
          <p:cNvSpPr txBox="1">
            <a:spLocks/>
          </p:cNvSpPr>
          <p:nvPr userDrawn="1"/>
        </p:nvSpPr>
        <p:spPr>
          <a:xfrm>
            <a:off x="10972800" y="304800"/>
            <a:ext cx="609600" cy="381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A7E62DC-8D48-4D0F-BF35-CDF180047725}" type="slidenum"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algn="ctr" eaLnBrk="1" hangingPunct="1"/>
              <a:t>‹#›</a:t>
            </a:fld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solidFill>
            <a:srgbClr val="256B94"/>
          </a:solidFill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solidFill>
            <a:srgbClr val="256B94"/>
          </a:solidFill>
        </p:spPr>
        <p:txBody>
          <a:bodyPr anchor="ctr"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10160000" cy="1062251"/>
          </a:xfrm>
          <a:noFill/>
        </p:spPr>
        <p:txBody>
          <a:bodyPr>
            <a:normAutofit/>
          </a:bodyPr>
          <a:lstStyle>
            <a:lvl1pPr>
              <a:defRPr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EBB1C7F-0EF7-4405-934E-F6182277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57F43B69-0B88-4C7A-8991-B0D2CAD5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BE9BBCFB-E20A-4503-BAD3-0C8CFD53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6B48D-3DA2-4889-9759-DDE099AC4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3623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>
            <a:extLst>
              <a:ext uri="{FF2B5EF4-FFF2-40B4-BE49-F238E27FC236}">
                <a16:creationId xmlns:a16="http://schemas.microsoft.com/office/drawing/2014/main" id="{53361DAD-208F-4D5A-9422-16FA98C53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1016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2400"/>
            <a:ext cx="10668000" cy="1062251"/>
          </a:xfr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24C723-5BF6-4AC7-A832-5592C144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0BF4EA-7160-4E57-9C9C-0D34D08B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CE445-2893-4B14-8774-2D97CC03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2A142-4FDB-406E-8106-AE5ECDAD5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40791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BDE8A29-764F-4164-86D3-9E151A8D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9974C17-6442-4663-82EE-5F793312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A3F9F6C-C64C-475F-8914-4842E91A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78363-2361-4F8F-B70E-43ED7D011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39818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11200" y="1320800"/>
            <a:ext cx="10668000" cy="332740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400800" y="4953000"/>
            <a:ext cx="5080000" cy="914400"/>
          </a:xfrm>
        </p:spPr>
        <p:txBody>
          <a:bodyPr>
            <a:noAutofit/>
          </a:bodyPr>
          <a:lstStyle>
            <a:lvl1pPr algn="r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711200" y="4978400"/>
            <a:ext cx="3251200" cy="381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711200" y="5359400"/>
            <a:ext cx="3962400" cy="381000"/>
          </a:xfrm>
          <a:solidFill>
            <a:srgbClr val="FFC00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71B7049-C0C3-4BEC-B49F-EA01F56ED98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609600" y="6375401"/>
            <a:ext cx="8026400" cy="3905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7E02B3B-610B-4F49-B4F6-47CD89152D0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fld id="{B43F7316-25C9-493E-A75F-7C6423344154}" type="slidenum">
              <a:rPr lang="en-JM" altLang="en-US"/>
              <a:pPr/>
              <a:t>‹#›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306759535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2C0E-1A98-40D8-8429-E1E0376A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6A69-36E8-4BF6-8C33-78E576482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4343-15A3-4562-ACEB-AA66E143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BDD12-DFFE-4311-A10B-C25E47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0BD4-7329-4D8B-A693-2EBB0485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EC1-A4A9-4116-9DBF-1D52FFD1A6F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D0B98-69B1-495D-AFDC-4CEDACA98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ded Corner 7">
            <a:extLst>
              <a:ext uri="{FF2B5EF4-FFF2-40B4-BE49-F238E27FC236}">
                <a16:creationId xmlns:a16="http://schemas.microsoft.com/office/drawing/2014/main" id="{68682A71-66AB-4EED-8440-3E08638EC0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9600" y="0"/>
            <a:ext cx="8128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  <a:latin typeface="+mn-lt"/>
              <a:ea typeface="MS PGothic" charset="0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E8ADBA-F987-4761-8368-BB1A02E18D9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704386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B300-B727-4171-8685-CDE5BDC7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4001E-B014-4E28-9782-9FDB00730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35768-C72F-43FF-A66E-6E48B580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1DCF7-B785-453D-BB76-81110DA2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53366-C1EA-44EE-8998-A9A23DFA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793E-CAB8-4636-B196-D18C433E9AC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BE07C-8D63-410C-96CB-5FE7A3B61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7659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4642-9FA4-48D2-916A-EEB3C0BF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D33DF-CDC7-49BE-B543-AB8F3AFF8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CBDED-17AC-4540-8989-42D86152B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9226E-4653-45C5-84B3-71DF5142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3E4F9-6F2E-43FB-91DA-2C2BC89C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FBE82-7089-4F6A-AD97-8B2F9F53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7FF5-EAB1-4E76-B2FB-01B8626137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1385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460E-C5F9-46CB-90E9-4515771A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BD9BC-3C48-4641-B6DA-F66F960B7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0BE5A-A0AB-428D-89DC-25F2BBD38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237E0-99C1-43A1-8DB2-C7E884328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071CF-EE2A-4252-8A3F-82C8FEDCE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4379C-7092-4349-AD26-ED74F38F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73901-26F7-46D2-9129-E01C78CA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336BA-59C7-4F02-A111-D90317F0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B48D-3DA2-4889-9759-DDE099AC489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778E43-0B6B-4907-996B-EEF7D5BCE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ded Corner 7">
            <a:extLst>
              <a:ext uri="{FF2B5EF4-FFF2-40B4-BE49-F238E27FC236}">
                <a16:creationId xmlns:a16="http://schemas.microsoft.com/office/drawing/2014/main" id="{8DBF3F4F-5925-498E-8FB6-BD2D20E927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72800" y="0"/>
            <a:ext cx="6096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2400">
              <a:solidFill>
                <a:srgbClr val="FFFFFF"/>
              </a:solidFill>
              <a:latin typeface="+mn-lt"/>
              <a:ea typeface="MS PGothic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DB2DDE-443F-4436-92A0-9F91F691D0B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09600" y="1295400"/>
            <a:ext cx="109728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87B93F0-5696-4345-8749-A3C2EEF2C00F}"/>
              </a:ext>
            </a:extLst>
          </p:cNvPr>
          <p:cNvSpPr txBox="1">
            <a:spLocks/>
          </p:cNvSpPr>
          <p:nvPr userDrawn="1"/>
        </p:nvSpPr>
        <p:spPr>
          <a:xfrm>
            <a:off x="10972800" y="304800"/>
            <a:ext cx="609600" cy="381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A7E62DC-8D48-4D0F-BF35-CDF180047725}" type="slidenum"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algn="ctr" eaLnBrk="1" hangingPunct="1"/>
              <a:t>‹#›</a:t>
            </a:fld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4562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EFFF-530D-4B1F-A59D-824A5654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07F4E-931F-45F9-BF11-BEA00DB4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0BCBB-48C8-4CC2-A182-BA503D1F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41A77-708C-46DD-9367-30B50E65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F3E3-5488-48F9-909B-54AA2AC50F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2251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9B970-C504-424D-954D-020FC734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79051-945C-4AC8-8DC2-4DE7D0B8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A6DF6-7EB8-4954-ACDA-4D80FB25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CA5C-17B4-41DA-80F2-07E02669A8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0506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3B5E-D906-46A8-8CC9-9F944077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FDD29-918C-4F5F-9DBB-931FDD9F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51A1A-B9C4-416E-8799-4A83A125F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576AC-B65F-4411-8798-98CA844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9E25D-F29A-43CA-999C-68D977BE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B5AB6-8FE6-4400-A508-853B2620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BCDC-5C7B-4CEA-9082-E599FCD073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7830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106-B194-4538-BCA9-8110AE05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AC5AD-247B-40E4-A05A-847CBAA75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521C5-0654-46B1-80A8-807C3083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F0630-00EA-4ADA-92A5-AB10286E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9026F-37BE-4CDF-8057-72E05DA7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BEBC0-48CB-476C-840F-F49B7732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3904-492E-4697-98EB-E7108D49F1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106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0C11F-954F-4826-AFE2-FCD2A33F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6B2AE-7D76-433C-8C86-7554F27A8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3D9EC-ABE1-4D06-A69B-B8CFCE583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E9054-2AB8-4BAE-AE4B-AF1E33274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BCC8F-2101-4A94-A81F-471F7AF60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7FF5-EAB1-4E76-B2FB-01B86261374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Picture 6" descr="City.png">
            <a:extLst>
              <a:ext uri="{FF2B5EF4-FFF2-40B4-BE49-F238E27FC236}">
                <a16:creationId xmlns:a16="http://schemas.microsoft.com/office/drawing/2014/main" id="{4017EB55-3D83-4A38-9A98-D10148DE488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1371600"/>
            <a:ext cx="12192000" cy="548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d-ID" sz="18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85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  <p:sldLayoutId id="2147483994" r:id="rId13"/>
    <p:sldLayoutId id="2147483996" r:id="rId14"/>
    <p:sldLayoutId id="2147483998" r:id="rId15"/>
    <p:sldLayoutId id="2147483999" r:id="rId16"/>
    <p:sldLayoutId id="2147484004" r:id="rId17"/>
    <p:sldLayoutId id="2147484006" r:id="rId18"/>
    <p:sldLayoutId id="2147484007" r:id="rId19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4"/>
          <p:cNvSpPr txBox="1">
            <a:spLocks/>
          </p:cNvSpPr>
          <p:nvPr/>
        </p:nvSpPr>
        <p:spPr>
          <a:xfrm>
            <a:off x="155576" y="160338"/>
            <a:ext cx="11840112" cy="3721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solidFill>
                <a:srgbClr val="002060"/>
              </a:solidFill>
              <a:latin typeface="Cambri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2060"/>
                </a:solidFill>
                <a:latin typeface="Cambria" charset="0"/>
              </a:rPr>
              <a:t>PANDUAN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2060"/>
                </a:solidFill>
                <a:latin typeface="Cambria" charset="0"/>
              </a:rPr>
              <a:t>PENGGUNAAN APLIKASI SIHARKA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5400" b="1" dirty="0">
              <a:solidFill>
                <a:srgbClr val="002060"/>
              </a:solidFill>
              <a:latin typeface="Cambri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5400" b="1" dirty="0">
              <a:solidFill>
                <a:srgbClr val="002060"/>
              </a:solidFill>
              <a:latin typeface="Cambri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 err="1">
                <a:solidFill>
                  <a:srgbClr val="002060"/>
                </a:solidFill>
                <a:latin typeface="Cambria" charset="0"/>
              </a:rPr>
              <a:t>Penyampaian</a:t>
            </a:r>
            <a:r>
              <a:rPr lang="en-US" sz="5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charset="0"/>
              </a:rPr>
              <a:t>Laporan</a:t>
            </a:r>
            <a:r>
              <a:rPr lang="en-US" sz="5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charset="0"/>
              </a:rPr>
              <a:t>Harta</a:t>
            </a:r>
            <a:r>
              <a:rPr lang="en-US" sz="5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charset="0"/>
              </a:rPr>
              <a:t>Kekayaan</a:t>
            </a:r>
            <a:r>
              <a:rPr lang="en-US" sz="5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charset="0"/>
              </a:rPr>
              <a:t>Aparatur</a:t>
            </a:r>
            <a:r>
              <a:rPr lang="en-US" sz="5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charset="0"/>
              </a:rPr>
              <a:t>Sipil</a:t>
            </a:r>
            <a:r>
              <a:rPr lang="en-US" sz="5400" b="1" dirty="0">
                <a:solidFill>
                  <a:srgbClr val="002060"/>
                </a:solidFill>
                <a:latin typeface="Cambria" charset="0"/>
              </a:rPr>
              <a:t> Negara (LHKASN)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 err="1">
                <a:solidFill>
                  <a:srgbClr val="002060"/>
                </a:solidFill>
                <a:latin typeface="Cambria" charset="0"/>
              </a:rPr>
              <a:t>Secara</a:t>
            </a:r>
            <a:r>
              <a:rPr lang="en-US" sz="5400" b="1" dirty="0">
                <a:solidFill>
                  <a:srgbClr val="002060"/>
                </a:solidFill>
                <a:latin typeface="Cambria" charset="0"/>
              </a:rPr>
              <a:t> Daring</a:t>
            </a:r>
            <a:endParaRPr lang="id-ID" sz="5400" b="1" dirty="0">
              <a:solidFill>
                <a:srgbClr val="002060"/>
              </a:solidFill>
              <a:latin typeface="Cambri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1918" y="5082408"/>
            <a:ext cx="7826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b="1" dirty="0">
                <a:solidFill>
                  <a:srgbClr val="0070C0"/>
                </a:solidFill>
                <a:latin typeface="Book Antiqua" pitchFamily="18" charset="0"/>
                <a:ea typeface="SimSun" charset="0"/>
                <a:cs typeface="SimSun" charset="0"/>
              </a:rPr>
              <a:t>INSPEKTORAT JENDERAL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b="1" dirty="0">
                <a:solidFill>
                  <a:srgbClr val="0070C0"/>
                </a:solidFill>
                <a:latin typeface="Book Antiqua" pitchFamily="18" charset="0"/>
                <a:ea typeface="SimSun" charset="0"/>
                <a:cs typeface="SimSun" charset="0"/>
              </a:rPr>
              <a:t>KEMENDIKBUD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b="1" dirty="0">
                <a:solidFill>
                  <a:srgbClr val="0070C0"/>
                </a:solidFill>
                <a:latin typeface="Book Antiqua" pitchFamily="18" charset="0"/>
                <a:ea typeface="SimSun" charset="0"/>
                <a:cs typeface="SimSun" charset="0"/>
              </a:rPr>
              <a:t>2019</a:t>
            </a:r>
            <a:endParaRPr lang="en-US" sz="2000" b="1" dirty="0">
              <a:solidFill>
                <a:srgbClr val="2F2B20"/>
              </a:solidFill>
              <a:latin typeface="Book Antiqua" pitchFamily="18" charset="0"/>
              <a:ea typeface="SimSun" charset="0"/>
              <a:cs typeface="SimSun" charset="0"/>
            </a:endParaRPr>
          </a:p>
        </p:txBody>
      </p:sp>
      <p:sp>
        <p:nvSpPr>
          <p:cNvPr id="2" name="AutoShape 2" descr="Image result for badan ekonomi kreat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89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C24E7-6AF6-4BDB-BFCF-5A471D52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57" y="317603"/>
            <a:ext cx="5297736" cy="2912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FB9F0-3007-4DB4-AD53-E5D519891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7" y="3429000"/>
            <a:ext cx="5473904" cy="2240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FD176-530C-4AA9-8AFE-43650EBD2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7603"/>
            <a:ext cx="5707141" cy="543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2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DD8730-86AA-4449-BFB9-E7E935817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55" y="241300"/>
            <a:ext cx="5321588" cy="5068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A6F71-1C6D-4B3D-AD8A-E106DA43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201" y="241300"/>
            <a:ext cx="5393322" cy="491494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9B1902-3836-4BE2-B7DE-EC8D28DFF369}"/>
              </a:ext>
            </a:extLst>
          </p:cNvPr>
          <p:cNvCxnSpPr>
            <a:stCxn id="2" idx="3"/>
          </p:cNvCxnSpPr>
          <p:nvPr/>
        </p:nvCxnSpPr>
        <p:spPr>
          <a:xfrm flipV="1">
            <a:off x="5632243" y="2775765"/>
            <a:ext cx="8860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4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48966-0873-42E7-A2B4-1F34E448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63" y="394196"/>
            <a:ext cx="5911748" cy="1822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E9561-E956-419F-92B4-F37E017C7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40" y="2465402"/>
            <a:ext cx="4226013" cy="3583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654C7E-02AB-4356-B48B-D0B658E1C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114" y="586049"/>
            <a:ext cx="4812529" cy="2665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99F91-FF0C-414A-9E70-A2EF88996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720" y="3774004"/>
            <a:ext cx="4915098" cy="183823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0EAB50-585B-4FBD-BFF5-2564C1CBF61F}"/>
              </a:ext>
            </a:extLst>
          </p:cNvPr>
          <p:cNvCxnSpPr/>
          <p:nvPr/>
        </p:nvCxnSpPr>
        <p:spPr>
          <a:xfrm>
            <a:off x="5620624" y="3429000"/>
            <a:ext cx="889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48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0EAB50-585B-4FBD-BFF5-2564C1CBF61F}"/>
              </a:ext>
            </a:extLst>
          </p:cNvPr>
          <p:cNvCxnSpPr/>
          <p:nvPr/>
        </p:nvCxnSpPr>
        <p:spPr>
          <a:xfrm>
            <a:off x="5620624" y="3429000"/>
            <a:ext cx="889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744DCED-37C3-4845-86AA-75ACBCD9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0" y="321535"/>
            <a:ext cx="5175671" cy="3747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CE0B5D-275D-4165-A80F-0779D9A95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857" y="321535"/>
            <a:ext cx="5274729" cy="869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496A30-F1E7-40D9-A980-B99B1DB3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857" y="1325654"/>
            <a:ext cx="5089846" cy="4001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6307CA-64FE-4A72-8801-98325D923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228" y="5532346"/>
            <a:ext cx="4447957" cy="7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0EAB50-585B-4FBD-BFF5-2564C1CBF61F}"/>
              </a:ext>
            </a:extLst>
          </p:cNvPr>
          <p:cNvCxnSpPr/>
          <p:nvPr/>
        </p:nvCxnSpPr>
        <p:spPr>
          <a:xfrm>
            <a:off x="5620624" y="3429000"/>
            <a:ext cx="889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31CABC0-15E5-4D1A-B2FC-93AE56AF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14" y="447850"/>
            <a:ext cx="5590714" cy="768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955B4C-295E-405F-AA25-58772F6FD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7" y="1216165"/>
            <a:ext cx="5546380" cy="2382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DCC30-8C28-439B-87DD-4C855A60E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31" y="3516665"/>
            <a:ext cx="4111960" cy="3341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F35D5-00F9-4C2E-854A-CB4E4BAFB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266" y="626696"/>
            <a:ext cx="4833152" cy="3561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EABD04-5621-47C5-BB86-9BC62C6B1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678" y="4195584"/>
            <a:ext cx="4492348" cy="2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0EAB50-585B-4FBD-BFF5-2564C1CBF61F}"/>
              </a:ext>
            </a:extLst>
          </p:cNvPr>
          <p:cNvCxnSpPr/>
          <p:nvPr/>
        </p:nvCxnSpPr>
        <p:spPr>
          <a:xfrm>
            <a:off x="5651383" y="2682380"/>
            <a:ext cx="889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776DD6F-769E-4E27-93C9-C573D4ED8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48" y="542692"/>
            <a:ext cx="5247665" cy="3508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72262-3C61-4653-9F05-62F90C170D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" r="2149"/>
          <a:stretch/>
        </p:blipFill>
        <p:spPr>
          <a:xfrm>
            <a:off x="6540616" y="542692"/>
            <a:ext cx="5342740" cy="37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2AD9-72F4-4691-B4CC-71A5DD0B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/>
              <a:t>Terima</a:t>
            </a:r>
            <a:r>
              <a:rPr lang="en-US" sz="8000" b="1" dirty="0"/>
              <a:t> </a:t>
            </a:r>
            <a:r>
              <a:rPr lang="en-US" sz="8000" b="1" dirty="0" err="1"/>
              <a:t>kasih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5577161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CB2F-B502-48E1-B205-45410DFF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9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Siharka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laman</a:t>
            </a:r>
            <a:r>
              <a:rPr lang="en-US" dirty="0"/>
              <a:t> :</a:t>
            </a:r>
            <a:br>
              <a:rPr lang="en-US" dirty="0"/>
            </a:br>
            <a:r>
              <a:rPr lang="en-US" b="1" dirty="0"/>
              <a:t>https://siharka.menpan.go.id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B918-9848-4F69-AFBD-FC887E7A50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426" y="1569151"/>
            <a:ext cx="2999164" cy="528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1. LOGIN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69A6F2-1DA8-485A-AFEB-8DDC71CE6E38}"/>
              </a:ext>
            </a:extLst>
          </p:cNvPr>
          <p:cNvSpPr/>
          <p:nvPr/>
        </p:nvSpPr>
        <p:spPr>
          <a:xfrm>
            <a:off x="7779417" y="3992145"/>
            <a:ext cx="1990932" cy="260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Masukkan</a:t>
            </a:r>
            <a:r>
              <a:rPr lang="en-US" dirty="0"/>
              <a:t> Password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49F797-6949-43FA-97E2-3E0627B2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6" y="2494650"/>
            <a:ext cx="6703539" cy="29667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178085-03CA-415E-AC83-DD6DE5E0199C}"/>
              </a:ext>
            </a:extLst>
          </p:cNvPr>
          <p:cNvSpPr/>
          <p:nvPr/>
        </p:nvSpPr>
        <p:spPr>
          <a:xfrm>
            <a:off x="7748685" y="3606847"/>
            <a:ext cx="1990931" cy="260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Masukkan</a:t>
            </a:r>
            <a:r>
              <a:rPr lang="en-US" dirty="0"/>
              <a:t> NIP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B26858-CE71-4B30-8B29-3C6CEECE8298}"/>
              </a:ext>
            </a:extLst>
          </p:cNvPr>
          <p:cNvCxnSpPr>
            <a:stCxn id="7" idx="1"/>
          </p:cNvCxnSpPr>
          <p:nvPr/>
        </p:nvCxnSpPr>
        <p:spPr>
          <a:xfrm flipH="1">
            <a:off x="6837027" y="3736877"/>
            <a:ext cx="9116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766FBF-69CA-4FA7-9B64-F90B6C96B585}"/>
              </a:ext>
            </a:extLst>
          </p:cNvPr>
          <p:cNvCxnSpPr/>
          <p:nvPr/>
        </p:nvCxnSpPr>
        <p:spPr>
          <a:xfrm flipH="1">
            <a:off x="6867759" y="4122174"/>
            <a:ext cx="9116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7D74D0-2A05-4DAB-9895-C65C842B98DC}"/>
              </a:ext>
            </a:extLst>
          </p:cNvPr>
          <p:cNvSpPr/>
          <p:nvPr/>
        </p:nvSpPr>
        <p:spPr>
          <a:xfrm>
            <a:off x="3685590" y="5858273"/>
            <a:ext cx="1990932" cy="513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Klik</a:t>
            </a:r>
            <a:r>
              <a:rPr lang="en-US" sz="1600" dirty="0"/>
              <a:t> Login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masuk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4A6C8D-D09D-4FD9-92D4-2E15F561A658}"/>
              </a:ext>
            </a:extLst>
          </p:cNvPr>
          <p:cNvSpPr/>
          <p:nvPr/>
        </p:nvSpPr>
        <p:spPr>
          <a:xfrm>
            <a:off x="5788485" y="5858273"/>
            <a:ext cx="1990932" cy="513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Lupa</a:t>
            </a:r>
            <a:r>
              <a:rPr lang="en-US" sz="1600" dirty="0"/>
              <a:t> Password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lupa</a:t>
            </a:r>
            <a:r>
              <a:rPr lang="en-US" sz="1600" dirty="0"/>
              <a:t> password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8132C8-F26F-4A74-9FF4-C2AFADB0B2BC}"/>
              </a:ext>
            </a:extLst>
          </p:cNvPr>
          <p:cNvCxnSpPr>
            <a:stCxn id="31" idx="0"/>
          </p:cNvCxnSpPr>
          <p:nvPr/>
        </p:nvCxnSpPr>
        <p:spPr>
          <a:xfrm flipV="1">
            <a:off x="6783951" y="5198295"/>
            <a:ext cx="0" cy="659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112234-1CEE-4EA5-AEE0-60BBF18E6D03}"/>
              </a:ext>
            </a:extLst>
          </p:cNvPr>
          <p:cNvSpPr/>
          <p:nvPr/>
        </p:nvSpPr>
        <p:spPr>
          <a:xfrm>
            <a:off x="7779417" y="4344712"/>
            <a:ext cx="1990932" cy="513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Ketikkan</a:t>
            </a:r>
            <a:r>
              <a:rPr lang="en-US" sz="1600" dirty="0"/>
              <a:t> </a:t>
            </a:r>
            <a:r>
              <a:rPr lang="en-US" sz="1600" dirty="0" err="1"/>
              <a:t>kode</a:t>
            </a:r>
            <a:r>
              <a:rPr lang="en-US" sz="1600" dirty="0"/>
              <a:t> Captcha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8378FF-ED8F-4994-BE74-F5E97B94B645}"/>
              </a:ext>
            </a:extLst>
          </p:cNvPr>
          <p:cNvCxnSpPr>
            <a:stCxn id="34" idx="1"/>
          </p:cNvCxnSpPr>
          <p:nvPr/>
        </p:nvCxnSpPr>
        <p:spPr>
          <a:xfrm flipH="1" flipV="1">
            <a:off x="6207853" y="4601345"/>
            <a:ext cx="15715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FB6B55-B011-4832-BDE3-C29A45428918}"/>
              </a:ext>
            </a:extLst>
          </p:cNvPr>
          <p:cNvCxnSpPr>
            <a:stCxn id="15" idx="0"/>
          </p:cNvCxnSpPr>
          <p:nvPr/>
        </p:nvCxnSpPr>
        <p:spPr>
          <a:xfrm flipV="1">
            <a:off x="4681056" y="5268286"/>
            <a:ext cx="0" cy="589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27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B918-9848-4F69-AFBD-FC887E7A50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240" y="415443"/>
            <a:ext cx="6169452" cy="3995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Lengkapi</a:t>
            </a:r>
            <a:r>
              <a:rPr lang="en-US" b="1" dirty="0">
                <a:solidFill>
                  <a:srgbClr val="FF0000"/>
                </a:solidFill>
              </a:rPr>
              <a:t> Data </a:t>
            </a:r>
            <a:r>
              <a:rPr lang="en-US" b="1" dirty="0" err="1">
                <a:solidFill>
                  <a:srgbClr val="FF0000"/>
                </a:solidFill>
              </a:rPr>
              <a:t>Profil</a:t>
            </a:r>
            <a:r>
              <a:rPr lang="en-US" b="1" dirty="0">
                <a:solidFill>
                  <a:srgbClr val="FF0000"/>
                </a:solidFill>
              </a:rPr>
              <a:t> dan </a:t>
            </a:r>
            <a:r>
              <a:rPr lang="en-US" b="1" dirty="0" err="1">
                <a:solidFill>
                  <a:srgbClr val="FF0000"/>
                </a:solidFill>
              </a:rPr>
              <a:t>Ubah</a:t>
            </a:r>
            <a:r>
              <a:rPr lang="en-US" b="1" dirty="0">
                <a:solidFill>
                  <a:srgbClr val="FF0000"/>
                </a:solidFill>
              </a:rPr>
              <a:t> Password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FACC4-4521-4865-9BA3-D6E454DED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4" r="12410"/>
          <a:stretch/>
        </p:blipFill>
        <p:spPr>
          <a:xfrm>
            <a:off x="584432" y="960895"/>
            <a:ext cx="5360566" cy="296009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B3B768-A294-4BC2-BE8C-41752910588F}"/>
              </a:ext>
            </a:extLst>
          </p:cNvPr>
          <p:cNvSpPr/>
          <p:nvPr/>
        </p:nvSpPr>
        <p:spPr>
          <a:xfrm>
            <a:off x="4530055" y="2440940"/>
            <a:ext cx="1893088" cy="8763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Pastikan</a:t>
            </a:r>
            <a:r>
              <a:rPr lang="en-US" sz="1100" dirty="0"/>
              <a:t> </a:t>
            </a:r>
            <a:r>
              <a:rPr lang="en-US" sz="1100" dirty="0" err="1"/>
              <a:t>ubah</a:t>
            </a:r>
            <a:r>
              <a:rPr lang="en-US" sz="1100" dirty="0"/>
              <a:t> password</a:t>
            </a:r>
            <a:r>
              <a:rPr lang="en-US" sz="1100"/>
              <a:t>, submit, </a:t>
            </a:r>
            <a:r>
              <a:rPr lang="en-US" sz="1100" dirty="0"/>
              <a:t>log out, </a:t>
            </a:r>
            <a:r>
              <a:rPr lang="en-US" sz="1100" dirty="0" err="1"/>
              <a:t>kemudian</a:t>
            </a:r>
            <a:r>
              <a:rPr lang="en-US" sz="1100" dirty="0"/>
              <a:t> login </a:t>
            </a:r>
            <a:r>
              <a:rPr lang="en-US" sz="1100" dirty="0" err="1"/>
              <a:t>kembali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password </a:t>
            </a:r>
            <a:r>
              <a:rPr lang="en-US" sz="1100" dirty="0" err="1"/>
              <a:t>baru</a:t>
            </a:r>
            <a:r>
              <a:rPr lang="en-US" sz="1100" dirty="0"/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B20F61-71B9-4594-A44E-B7E89325CA6E}"/>
              </a:ext>
            </a:extLst>
          </p:cNvPr>
          <p:cNvCxnSpPr>
            <a:cxnSpLocks/>
          </p:cNvCxnSpPr>
          <p:nvPr/>
        </p:nvCxnSpPr>
        <p:spPr>
          <a:xfrm flipH="1">
            <a:off x="4165120" y="2795244"/>
            <a:ext cx="364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1A5F3DD-31F2-49F1-8F18-D402B980C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0" y="5401030"/>
            <a:ext cx="4695825" cy="99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F1716-B155-4E1C-BFAA-C16277766710}"/>
              </a:ext>
            </a:extLst>
          </p:cNvPr>
          <p:cNvSpPr txBox="1"/>
          <p:nvPr/>
        </p:nvSpPr>
        <p:spPr>
          <a:xfrm>
            <a:off x="584432" y="3920985"/>
            <a:ext cx="50584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kali login </a:t>
            </a:r>
            <a:r>
              <a:rPr lang="en-US" sz="1600" dirty="0" err="1"/>
              <a:t>diharapkan</a:t>
            </a:r>
            <a:r>
              <a:rPr lang="en-US" sz="1600" dirty="0"/>
              <a:t> </a:t>
            </a:r>
            <a:r>
              <a:rPr lang="en-US" sz="1600" b="1" dirty="0" err="1"/>
              <a:t>melengkapi</a:t>
            </a:r>
            <a:r>
              <a:rPr lang="en-US" sz="1600" b="1" dirty="0"/>
              <a:t> data </a:t>
            </a:r>
            <a:r>
              <a:rPr lang="en-US" sz="1600" b="1" dirty="0" err="1"/>
              <a:t>profil</a:t>
            </a:r>
            <a:r>
              <a:rPr lang="en-US" sz="1600" b="1" dirty="0"/>
              <a:t> dan </a:t>
            </a:r>
            <a:r>
              <a:rPr lang="en-US" sz="1600" b="1" dirty="0" err="1"/>
              <a:t>ubah</a:t>
            </a:r>
            <a:r>
              <a:rPr lang="en-US" sz="1600" b="1" dirty="0"/>
              <a:t> password </a:t>
            </a:r>
            <a:r>
              <a:rPr lang="en-US" sz="1600" dirty="0"/>
              <a:t>yang </a:t>
            </a:r>
            <a:r>
              <a:rPr lang="en-US" sz="1600" dirty="0" err="1"/>
              <a:t>telah</a:t>
            </a:r>
            <a:r>
              <a:rPr lang="en-US" sz="1600" dirty="0"/>
              <a:t> di </a:t>
            </a:r>
            <a:r>
              <a:rPr lang="en-US" sz="1600" dirty="0" err="1"/>
              <a:t>berikan</a:t>
            </a:r>
            <a:r>
              <a:rPr lang="en-US" sz="1600" dirty="0"/>
              <a:t> oleh </a:t>
            </a:r>
            <a:r>
              <a:rPr lang="en-US" sz="1600" dirty="0" err="1"/>
              <a:t>Inspektorat</a:t>
            </a:r>
            <a:r>
              <a:rPr lang="en-US" sz="1600" dirty="0"/>
              <a:t> </a:t>
            </a:r>
            <a:r>
              <a:rPr lang="en-US" sz="1600" dirty="0" err="1"/>
              <a:t>Jenderal</a:t>
            </a:r>
            <a:endParaRPr lang="en-US" sz="1600" dirty="0"/>
          </a:p>
          <a:p>
            <a:r>
              <a:rPr lang="en-US" sz="1600" dirty="0" err="1"/>
              <a:t>Silahkan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b="1" dirty="0" err="1"/>
              <a:t>Klik</a:t>
            </a:r>
            <a:r>
              <a:rPr lang="en-US" sz="1600" b="1" dirty="0"/>
              <a:t> </a:t>
            </a:r>
            <a:r>
              <a:rPr lang="en-US" sz="1600" b="1" dirty="0" err="1"/>
              <a:t>Disini</a:t>
            </a:r>
            <a:r>
              <a:rPr lang="en-US" sz="1600" b="1" dirty="0"/>
              <a:t> </a:t>
            </a:r>
            <a:r>
              <a:rPr lang="en-US" sz="1600" dirty="0"/>
              <a:t>pada </a:t>
            </a:r>
            <a:r>
              <a:rPr lang="en-US" sz="1600" dirty="0" err="1"/>
              <a:t>gambar</a:t>
            </a:r>
            <a:r>
              <a:rPr lang="en-US" sz="1600" dirty="0"/>
              <a:t> Pop Up yang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gambar</a:t>
            </a:r>
            <a:r>
              <a:rPr lang="en-US" sz="1600" dirty="0"/>
              <a:t> di </a:t>
            </a:r>
            <a:r>
              <a:rPr lang="en-US" sz="1600" dirty="0" err="1"/>
              <a:t>bawah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: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A2C9EE-B1D6-4590-B16D-9B8F88163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576" y="930143"/>
            <a:ext cx="5346814" cy="47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1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1B327B-0E31-4A65-A7BB-72925589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92" y="219395"/>
            <a:ext cx="4932091" cy="34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3C9C5-1728-4273-8EE2-BB7674B39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17" y="747673"/>
            <a:ext cx="4301192" cy="3172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6CDEE0-8340-49D0-9937-88033BC88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74" r="12410"/>
          <a:stretch/>
        </p:blipFill>
        <p:spPr>
          <a:xfrm>
            <a:off x="5620039" y="788294"/>
            <a:ext cx="3836566" cy="2118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27D72C-A81C-4430-8238-140CC40FE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660" y="1847564"/>
            <a:ext cx="164606" cy="1518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FC38F6-DD88-471D-BE3D-0A83CA8BB3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3656"/>
          <a:stretch/>
        </p:blipFill>
        <p:spPr>
          <a:xfrm>
            <a:off x="4832738" y="3319446"/>
            <a:ext cx="2115488" cy="16327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9B0BE3-D1C2-4A1C-99B9-6D3297022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9617" y="3365600"/>
            <a:ext cx="4843010" cy="1961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DEAA00-6822-4C09-961D-20940B3BDF79}"/>
              </a:ext>
            </a:extLst>
          </p:cNvPr>
          <p:cNvSpPr txBox="1"/>
          <p:nvPr/>
        </p:nvSpPr>
        <p:spPr>
          <a:xfrm>
            <a:off x="5551416" y="285074"/>
            <a:ext cx="512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Menu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pada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48615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B918-9848-4F69-AFBD-FC887E7A50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182" y="153656"/>
            <a:ext cx="10816947" cy="455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en-US" b="1" dirty="0" err="1">
                <a:solidFill>
                  <a:srgbClr val="FF0000"/>
                </a:solidFill>
              </a:rPr>
              <a:t>Membuat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Pelaporan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Baru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587C3-0F9B-4B71-BF0B-8E56AD325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026" y="199982"/>
            <a:ext cx="4848225" cy="409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8852CF-FC85-48FF-9434-8CF2E1E0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39" y="1206397"/>
            <a:ext cx="7496175" cy="1609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CD0CA-B72F-4350-A976-E9959B929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999" y="2212021"/>
            <a:ext cx="3659020" cy="4509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D7043C-D9F4-47A5-9F29-7EA16B561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995" y="3445240"/>
            <a:ext cx="5005256" cy="1029509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776500D-B9E7-46DC-8009-BC0708B9723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52706" y="4673323"/>
            <a:ext cx="2578917" cy="5985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73A948-A72C-4C1A-95D5-EA0C83FE845C}"/>
              </a:ext>
            </a:extLst>
          </p:cNvPr>
          <p:cNvSpPr txBox="1"/>
          <p:nvPr/>
        </p:nvSpPr>
        <p:spPr>
          <a:xfrm>
            <a:off x="466239" y="796955"/>
            <a:ext cx="405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6 </a:t>
            </a:r>
            <a:r>
              <a:rPr lang="en-US" sz="1600" dirty="0" err="1"/>
              <a:t>tampilan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6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D0B19-A75C-4629-9B57-D6D1A5245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5" y="592560"/>
            <a:ext cx="6028377" cy="4385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C0E7D4-2DB7-49DD-996B-425EBF6CB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542" y="592560"/>
            <a:ext cx="5057775" cy="43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9F6E2-BD9A-463C-9D57-185CFE15E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642" y="1148127"/>
            <a:ext cx="5019675" cy="428625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2D337E-92B0-44CF-AE1B-4545035AADBF}"/>
              </a:ext>
            </a:extLst>
          </p:cNvPr>
          <p:cNvCxnSpPr/>
          <p:nvPr/>
        </p:nvCxnSpPr>
        <p:spPr>
          <a:xfrm>
            <a:off x="6096000" y="3816991"/>
            <a:ext cx="6055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57847-4C52-4662-8A83-E90924D2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12" y="429236"/>
            <a:ext cx="512445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7EE49-C5F6-4DFB-8B52-0C12979E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5466"/>
            <a:ext cx="1171575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7133A-27F9-4962-B2BB-B1BB5F7C6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75" y="695936"/>
            <a:ext cx="5200650" cy="43243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B5FB7-92B5-4B73-8E6D-64908D89F1AB}"/>
              </a:ext>
            </a:extLst>
          </p:cNvPr>
          <p:cNvCxnSpPr/>
          <p:nvPr/>
        </p:nvCxnSpPr>
        <p:spPr>
          <a:xfrm>
            <a:off x="5352962" y="2382473"/>
            <a:ext cx="657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5A21445-4087-4932-857C-342AB35C4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12" y="3486646"/>
            <a:ext cx="5295900" cy="2990850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BE5B60B-0CE3-407C-BF05-6A08F0BE042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25007" y="1463690"/>
            <a:ext cx="5343789" cy="38717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62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3369C-0E90-4450-A587-B755EE72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096" y="499188"/>
            <a:ext cx="5133975" cy="1933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97FCBB-29A6-4BED-B9EE-B762E7A3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21" y="2552277"/>
            <a:ext cx="4456729" cy="4169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F34AB-9336-4FD3-B2E3-F2A14BFDD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747" y="3340304"/>
            <a:ext cx="6334125" cy="21907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B3439A-E40D-4087-905F-C24F06FE1FE3}"/>
              </a:ext>
            </a:extLst>
          </p:cNvPr>
          <p:cNvCxnSpPr/>
          <p:nvPr/>
        </p:nvCxnSpPr>
        <p:spPr>
          <a:xfrm>
            <a:off x="4906981" y="4435679"/>
            <a:ext cx="677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BE21CF5-01A0-41FA-BF34-53E18CE76F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4" t="30202" r="9753" b="5148"/>
          <a:stretch/>
        </p:blipFill>
        <p:spPr>
          <a:xfrm>
            <a:off x="626421" y="488745"/>
            <a:ext cx="4700281" cy="193357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96AF82-388F-4316-A8FA-92D54FC6F119}"/>
              </a:ext>
            </a:extLst>
          </p:cNvPr>
          <p:cNvCxnSpPr>
            <a:stCxn id="15" idx="3"/>
          </p:cNvCxnSpPr>
          <p:nvPr/>
        </p:nvCxnSpPr>
        <p:spPr>
          <a:xfrm>
            <a:off x="5326702" y="1455533"/>
            <a:ext cx="478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3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2B87-E089-42D2-A766-A63D803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A6FA-3445-46FE-A454-664C3F8A5C34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B3439A-E40D-4087-905F-C24F06FE1FE3}"/>
              </a:ext>
            </a:extLst>
          </p:cNvPr>
          <p:cNvCxnSpPr/>
          <p:nvPr/>
        </p:nvCxnSpPr>
        <p:spPr>
          <a:xfrm>
            <a:off x="4906981" y="4435679"/>
            <a:ext cx="677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D769FB9-CCBC-4090-AC16-1D74806B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8" y="416041"/>
            <a:ext cx="5370541" cy="4332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D255A-F822-4DE7-8A7B-AA3F1316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70" y="323762"/>
            <a:ext cx="5544860" cy="1102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BA02A0-1FD9-4543-9EA6-A15522091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632" y="1426713"/>
            <a:ext cx="5381935" cy="43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0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11779</TotalTime>
  <Words>155</Words>
  <Application>Microsoft Office PowerPoint</Application>
  <PresentationFormat>Widescreen</PresentationFormat>
  <Paragraphs>40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Bebas Neue</vt:lpstr>
      <vt:lpstr>Book Antiqua</vt:lpstr>
      <vt:lpstr>Calibri</vt:lpstr>
      <vt:lpstr>Calibri Light</vt:lpstr>
      <vt:lpstr>Cambria</vt:lpstr>
      <vt:lpstr>Century Gothic</vt:lpstr>
      <vt:lpstr>Office Theme</vt:lpstr>
      <vt:lpstr>PowerPoint Presentation</vt:lpstr>
      <vt:lpstr>Akses aplikasi Siharka melalui laman : https://siharka.menpan.go.id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Komisi Pemberantasan Korupsi</dc:title>
  <dc:creator>Indra Gunawan</dc:creator>
  <cp:lastModifiedBy>lifnurieitsacid@staff.integra.its.ac.id</cp:lastModifiedBy>
  <cp:revision>608</cp:revision>
  <cp:lastPrinted>2017-09-20T11:15:17Z</cp:lastPrinted>
  <dcterms:created xsi:type="dcterms:W3CDTF">2014-02-14T02:18:01Z</dcterms:created>
  <dcterms:modified xsi:type="dcterms:W3CDTF">2020-08-14T02:03:48Z</dcterms:modified>
</cp:coreProperties>
</file>