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584" r:id="rId3"/>
    <p:sldId id="605" r:id="rId4"/>
    <p:sldId id="613" r:id="rId5"/>
    <p:sldId id="606" r:id="rId6"/>
    <p:sldId id="607" r:id="rId7"/>
    <p:sldId id="608" r:id="rId8"/>
    <p:sldId id="614" r:id="rId9"/>
    <p:sldId id="610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0FAF8-772D-4EC8-8028-7309E94300E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AF87AEAE-F959-45CA-8A3E-1ED9F6A82E3F}">
      <dgm:prSet phldrT="[Text]"/>
      <dgm:spPr/>
      <dgm:t>
        <a:bodyPr/>
        <a:lstStyle/>
        <a:p>
          <a:r>
            <a:rPr lang="en-US" dirty="0"/>
            <a:t>Biologist</a:t>
          </a:r>
          <a:endParaRPr lang="en-ID" dirty="0"/>
        </a:p>
      </dgm:t>
    </dgm:pt>
    <dgm:pt modelId="{B9A2B707-DE7B-4CF8-A9C3-39D67F472C9A}" type="parTrans" cxnId="{B09F283B-B147-4291-A1D8-559889DEE148}">
      <dgm:prSet/>
      <dgm:spPr/>
      <dgm:t>
        <a:bodyPr/>
        <a:lstStyle/>
        <a:p>
          <a:endParaRPr lang="en-ID"/>
        </a:p>
      </dgm:t>
    </dgm:pt>
    <dgm:pt modelId="{CCF2C753-7719-4FD6-BD43-5C1B3D1D5C67}" type="sibTrans" cxnId="{B09F283B-B147-4291-A1D8-559889DEE148}">
      <dgm:prSet/>
      <dgm:spPr/>
      <dgm:t>
        <a:bodyPr/>
        <a:lstStyle/>
        <a:p>
          <a:endParaRPr lang="en-ID"/>
        </a:p>
      </dgm:t>
    </dgm:pt>
    <dgm:pt modelId="{6C77BC0B-F549-4CE4-A7AC-B810851BCB9B}">
      <dgm:prSet phldrT="[Text]"/>
      <dgm:spPr/>
      <dgm:t>
        <a:bodyPr/>
        <a:lstStyle/>
        <a:p>
          <a:r>
            <a:rPr lang="en-US" dirty="0"/>
            <a:t>Lab Technician</a:t>
          </a:r>
          <a:endParaRPr lang="en-ID" dirty="0"/>
        </a:p>
      </dgm:t>
    </dgm:pt>
    <dgm:pt modelId="{14ABF0A6-DF15-42E1-8CB3-D4182307ABDB}" type="parTrans" cxnId="{63FD4F4B-C11A-49FD-818C-55CB0C844D77}">
      <dgm:prSet/>
      <dgm:spPr/>
      <dgm:t>
        <a:bodyPr/>
        <a:lstStyle/>
        <a:p>
          <a:endParaRPr lang="en-ID"/>
        </a:p>
      </dgm:t>
    </dgm:pt>
    <dgm:pt modelId="{FD1EC621-9AF5-4C28-B5FF-35D723660612}" type="sibTrans" cxnId="{63FD4F4B-C11A-49FD-818C-55CB0C844D77}">
      <dgm:prSet/>
      <dgm:spPr/>
      <dgm:t>
        <a:bodyPr/>
        <a:lstStyle/>
        <a:p>
          <a:endParaRPr lang="en-ID"/>
        </a:p>
      </dgm:t>
    </dgm:pt>
    <dgm:pt modelId="{452F1432-AD31-48C8-8CEA-74818F381307}">
      <dgm:prSet phldrT="[Text]"/>
      <dgm:spPr/>
      <dgm:t>
        <a:bodyPr/>
        <a:lstStyle/>
        <a:p>
          <a:r>
            <a:rPr lang="en-US" dirty="0"/>
            <a:t>Teacher</a:t>
          </a:r>
          <a:endParaRPr lang="en-ID" dirty="0"/>
        </a:p>
      </dgm:t>
    </dgm:pt>
    <dgm:pt modelId="{11094E00-B619-4C49-AB07-BC7BA9EC1044}" type="parTrans" cxnId="{1EEE7B28-E1C6-47DC-9457-C7EFC9B1EFFC}">
      <dgm:prSet/>
      <dgm:spPr/>
      <dgm:t>
        <a:bodyPr/>
        <a:lstStyle/>
        <a:p>
          <a:endParaRPr lang="en-ID"/>
        </a:p>
      </dgm:t>
    </dgm:pt>
    <dgm:pt modelId="{4F98B898-C21D-4BD2-AA72-178F3FF5F05F}" type="sibTrans" cxnId="{1EEE7B28-E1C6-47DC-9457-C7EFC9B1EFFC}">
      <dgm:prSet/>
      <dgm:spPr/>
      <dgm:t>
        <a:bodyPr/>
        <a:lstStyle/>
        <a:p>
          <a:endParaRPr lang="en-ID"/>
        </a:p>
      </dgm:t>
    </dgm:pt>
    <dgm:pt modelId="{76B589E1-3A06-4372-A2EB-8453B15793D1}">
      <dgm:prSet phldrT="[Text]"/>
      <dgm:spPr/>
      <dgm:t>
        <a:bodyPr/>
        <a:lstStyle/>
        <a:p>
          <a:r>
            <a:rPr lang="en-US" dirty="0"/>
            <a:t>Lecture</a:t>
          </a:r>
          <a:endParaRPr lang="en-ID" dirty="0"/>
        </a:p>
      </dgm:t>
    </dgm:pt>
    <dgm:pt modelId="{C4B41849-0836-4CA3-AFAF-29141127A920}" type="parTrans" cxnId="{8652FF35-36B4-44C1-9AEE-18E154A7CC93}">
      <dgm:prSet/>
      <dgm:spPr/>
      <dgm:t>
        <a:bodyPr/>
        <a:lstStyle/>
        <a:p>
          <a:endParaRPr lang="en-ID"/>
        </a:p>
      </dgm:t>
    </dgm:pt>
    <dgm:pt modelId="{0B80BABD-24DE-48B9-ABE9-3C05CA0AC6C6}" type="sibTrans" cxnId="{8652FF35-36B4-44C1-9AEE-18E154A7CC93}">
      <dgm:prSet/>
      <dgm:spPr/>
      <dgm:t>
        <a:bodyPr/>
        <a:lstStyle/>
        <a:p>
          <a:endParaRPr lang="en-ID"/>
        </a:p>
      </dgm:t>
    </dgm:pt>
    <dgm:pt modelId="{05A142CF-6042-46C0-B9A0-BFB167366CCE}">
      <dgm:prSet phldrT="[Text]"/>
      <dgm:spPr/>
      <dgm:t>
        <a:bodyPr/>
        <a:lstStyle/>
        <a:p>
          <a:r>
            <a:rPr lang="en-US" dirty="0"/>
            <a:t>Veterinarian</a:t>
          </a:r>
          <a:endParaRPr lang="en-ID" dirty="0"/>
        </a:p>
      </dgm:t>
    </dgm:pt>
    <dgm:pt modelId="{E36CBE05-E6ED-4E74-B146-ECB027DBAFB1}" type="parTrans" cxnId="{5C919ED8-B637-4816-A1AC-220024C2F323}">
      <dgm:prSet/>
      <dgm:spPr/>
      <dgm:t>
        <a:bodyPr/>
        <a:lstStyle/>
        <a:p>
          <a:endParaRPr lang="en-ID"/>
        </a:p>
      </dgm:t>
    </dgm:pt>
    <dgm:pt modelId="{399F686B-9FE2-410C-AE6B-78A425FCD022}" type="sibTrans" cxnId="{5C919ED8-B637-4816-A1AC-220024C2F323}">
      <dgm:prSet/>
      <dgm:spPr/>
      <dgm:t>
        <a:bodyPr/>
        <a:lstStyle/>
        <a:p>
          <a:endParaRPr lang="en-ID"/>
        </a:p>
      </dgm:t>
    </dgm:pt>
    <dgm:pt modelId="{673EB9B2-9522-43FA-B506-BC13E64AB79D}">
      <dgm:prSet/>
      <dgm:spPr/>
      <dgm:t>
        <a:bodyPr/>
        <a:lstStyle/>
        <a:p>
          <a:r>
            <a:rPr lang="en-US" dirty="0"/>
            <a:t>Biomedical</a:t>
          </a:r>
        </a:p>
        <a:p>
          <a:r>
            <a:rPr lang="en-US" dirty="0" err="1"/>
            <a:t>Enginerer</a:t>
          </a:r>
          <a:endParaRPr lang="en-ID" dirty="0"/>
        </a:p>
      </dgm:t>
    </dgm:pt>
    <dgm:pt modelId="{FC3B6C28-CC0E-4264-9982-3F1A4CA99EA7}" type="parTrans" cxnId="{9239DC53-ACB7-4D11-A15A-0CBCFBB93C70}">
      <dgm:prSet/>
      <dgm:spPr/>
      <dgm:t>
        <a:bodyPr/>
        <a:lstStyle/>
        <a:p>
          <a:endParaRPr lang="en-ID"/>
        </a:p>
      </dgm:t>
    </dgm:pt>
    <dgm:pt modelId="{476D90F1-2626-4E1E-B5BB-42CC1B79617A}" type="sibTrans" cxnId="{9239DC53-ACB7-4D11-A15A-0CBCFBB93C70}">
      <dgm:prSet/>
      <dgm:spPr/>
      <dgm:t>
        <a:bodyPr/>
        <a:lstStyle/>
        <a:p>
          <a:endParaRPr lang="en-ID"/>
        </a:p>
      </dgm:t>
    </dgm:pt>
    <dgm:pt modelId="{3F516203-76C6-4E94-BD4D-C143DEC42110}">
      <dgm:prSet/>
      <dgm:spPr/>
      <dgm:t>
        <a:bodyPr/>
        <a:lstStyle/>
        <a:p>
          <a:r>
            <a:rPr lang="en-US" dirty="0"/>
            <a:t>Wildlife biologist</a:t>
          </a:r>
          <a:endParaRPr lang="en-ID" dirty="0"/>
        </a:p>
      </dgm:t>
    </dgm:pt>
    <dgm:pt modelId="{61026C83-26A4-4D36-8785-A614B83B9610}" type="parTrans" cxnId="{2DB5BC96-A4D6-4039-BFF5-93B3B8828429}">
      <dgm:prSet/>
      <dgm:spPr/>
      <dgm:t>
        <a:bodyPr/>
        <a:lstStyle/>
        <a:p>
          <a:endParaRPr lang="en-ID"/>
        </a:p>
      </dgm:t>
    </dgm:pt>
    <dgm:pt modelId="{227EA233-189E-4506-84A1-A54DE6FB9B91}" type="sibTrans" cxnId="{2DB5BC96-A4D6-4039-BFF5-93B3B8828429}">
      <dgm:prSet/>
      <dgm:spPr/>
      <dgm:t>
        <a:bodyPr/>
        <a:lstStyle/>
        <a:p>
          <a:endParaRPr lang="en-ID"/>
        </a:p>
      </dgm:t>
    </dgm:pt>
    <dgm:pt modelId="{AA77522E-D866-4EFE-BB18-CB3658B75AAD}">
      <dgm:prSet/>
      <dgm:spPr/>
      <dgm:t>
        <a:bodyPr/>
        <a:lstStyle/>
        <a:p>
          <a:r>
            <a:rPr lang="en-US" dirty="0"/>
            <a:t>Microbiologist</a:t>
          </a:r>
          <a:endParaRPr lang="en-ID" dirty="0"/>
        </a:p>
      </dgm:t>
    </dgm:pt>
    <dgm:pt modelId="{B0A0ED21-47C1-4C47-BA37-865ACC42069D}" type="parTrans" cxnId="{5E900941-A25E-410C-92F8-8FDE665112D9}">
      <dgm:prSet/>
      <dgm:spPr/>
      <dgm:t>
        <a:bodyPr/>
        <a:lstStyle/>
        <a:p>
          <a:endParaRPr lang="en-ID"/>
        </a:p>
      </dgm:t>
    </dgm:pt>
    <dgm:pt modelId="{4BB3CED6-8B1F-4E4C-87EE-E10C8B03E654}" type="sibTrans" cxnId="{5E900941-A25E-410C-92F8-8FDE665112D9}">
      <dgm:prSet/>
      <dgm:spPr/>
      <dgm:t>
        <a:bodyPr/>
        <a:lstStyle/>
        <a:p>
          <a:endParaRPr lang="en-ID"/>
        </a:p>
      </dgm:t>
    </dgm:pt>
    <dgm:pt modelId="{8265EEB8-784C-46B7-AA33-EBFFF55ED036}">
      <dgm:prSet/>
      <dgm:spPr/>
      <dgm:t>
        <a:bodyPr/>
        <a:lstStyle/>
        <a:p>
          <a:r>
            <a:rPr lang="en-US" dirty="0"/>
            <a:t>Biotechnologist</a:t>
          </a:r>
          <a:endParaRPr lang="en-ID" dirty="0"/>
        </a:p>
      </dgm:t>
    </dgm:pt>
    <dgm:pt modelId="{04E1A5C9-4FAA-4AEF-9C98-7231E238F2F4}" type="parTrans" cxnId="{36E1AF0D-925A-4514-B796-C010F6BBD915}">
      <dgm:prSet/>
      <dgm:spPr/>
      <dgm:t>
        <a:bodyPr/>
        <a:lstStyle/>
        <a:p>
          <a:endParaRPr lang="en-ID"/>
        </a:p>
      </dgm:t>
    </dgm:pt>
    <dgm:pt modelId="{E8C6ABA7-DC99-4718-B41E-AFFBECFCB55F}" type="sibTrans" cxnId="{36E1AF0D-925A-4514-B796-C010F6BBD915}">
      <dgm:prSet/>
      <dgm:spPr/>
      <dgm:t>
        <a:bodyPr/>
        <a:lstStyle/>
        <a:p>
          <a:endParaRPr lang="en-ID"/>
        </a:p>
      </dgm:t>
    </dgm:pt>
    <dgm:pt modelId="{6FB9F9B5-BADA-4AA7-98CB-6B7456A07580}">
      <dgm:prSet/>
      <dgm:spPr/>
      <dgm:t>
        <a:bodyPr/>
        <a:lstStyle/>
        <a:p>
          <a:r>
            <a:rPr lang="en-US" dirty="0"/>
            <a:t>Epidemiologist</a:t>
          </a:r>
          <a:endParaRPr lang="en-ID" dirty="0"/>
        </a:p>
      </dgm:t>
    </dgm:pt>
    <dgm:pt modelId="{72102C13-86E5-45D8-AACC-97EBA97AB481}" type="parTrans" cxnId="{1DC45E97-1024-4159-86FE-794CCCEEE64D}">
      <dgm:prSet/>
      <dgm:spPr/>
      <dgm:t>
        <a:bodyPr/>
        <a:lstStyle/>
        <a:p>
          <a:endParaRPr lang="en-ID"/>
        </a:p>
      </dgm:t>
    </dgm:pt>
    <dgm:pt modelId="{4F8D2584-45BF-4472-9398-608E74D7FF5D}" type="sibTrans" cxnId="{1DC45E97-1024-4159-86FE-794CCCEEE64D}">
      <dgm:prSet/>
      <dgm:spPr/>
      <dgm:t>
        <a:bodyPr/>
        <a:lstStyle/>
        <a:p>
          <a:endParaRPr lang="en-ID"/>
        </a:p>
      </dgm:t>
    </dgm:pt>
    <dgm:pt modelId="{9BF0E46A-DC16-4BFF-8618-D1405481DFF0}">
      <dgm:prSet/>
      <dgm:spPr/>
      <dgm:t>
        <a:bodyPr/>
        <a:lstStyle/>
        <a:p>
          <a:r>
            <a:rPr lang="en-US" dirty="0"/>
            <a:t>Ecologist</a:t>
          </a:r>
          <a:endParaRPr lang="en-ID" dirty="0"/>
        </a:p>
      </dgm:t>
    </dgm:pt>
    <dgm:pt modelId="{8AB637B1-8361-4AA7-9531-9410C1B6BC10}" type="parTrans" cxnId="{B672B0FC-D7C3-4380-81D6-4110105F47F0}">
      <dgm:prSet/>
      <dgm:spPr/>
      <dgm:t>
        <a:bodyPr/>
        <a:lstStyle/>
        <a:p>
          <a:endParaRPr lang="en-ID"/>
        </a:p>
      </dgm:t>
    </dgm:pt>
    <dgm:pt modelId="{45A453AE-8777-47E5-BAF8-65990730AF2B}" type="sibTrans" cxnId="{B672B0FC-D7C3-4380-81D6-4110105F47F0}">
      <dgm:prSet/>
      <dgm:spPr/>
      <dgm:t>
        <a:bodyPr/>
        <a:lstStyle/>
        <a:p>
          <a:endParaRPr lang="en-ID"/>
        </a:p>
      </dgm:t>
    </dgm:pt>
    <dgm:pt modelId="{C9D147C7-F02A-4787-8C76-82C559DB01ED}">
      <dgm:prSet/>
      <dgm:spPr/>
      <dgm:t>
        <a:bodyPr/>
        <a:lstStyle/>
        <a:p>
          <a:r>
            <a:rPr lang="en-US" dirty="0"/>
            <a:t>Researcher</a:t>
          </a:r>
          <a:endParaRPr lang="en-ID" dirty="0"/>
        </a:p>
      </dgm:t>
    </dgm:pt>
    <dgm:pt modelId="{3018909E-3BD0-4D76-B8FE-6BBAA7FAA572}" type="parTrans" cxnId="{1B2B4033-61CE-4C95-A5E3-2B8E197C64FD}">
      <dgm:prSet/>
      <dgm:spPr/>
      <dgm:t>
        <a:bodyPr/>
        <a:lstStyle/>
        <a:p>
          <a:endParaRPr lang="en-ID"/>
        </a:p>
      </dgm:t>
    </dgm:pt>
    <dgm:pt modelId="{2750C5BF-1E16-41D3-825D-33A3E2C59F09}" type="sibTrans" cxnId="{1B2B4033-61CE-4C95-A5E3-2B8E197C64FD}">
      <dgm:prSet/>
      <dgm:spPr/>
      <dgm:t>
        <a:bodyPr/>
        <a:lstStyle/>
        <a:p>
          <a:endParaRPr lang="en-ID"/>
        </a:p>
      </dgm:t>
    </dgm:pt>
    <dgm:pt modelId="{758A597D-0575-4587-94F8-06B1251240A5}">
      <dgm:prSet/>
      <dgm:spPr/>
      <dgm:t>
        <a:bodyPr/>
        <a:lstStyle/>
        <a:p>
          <a:r>
            <a:rPr lang="en-US" dirty="0"/>
            <a:t>Content Writer</a:t>
          </a:r>
          <a:endParaRPr lang="en-ID" dirty="0"/>
        </a:p>
      </dgm:t>
    </dgm:pt>
    <dgm:pt modelId="{A16126C6-60C9-489E-8542-0EC26DE90169}" type="parTrans" cxnId="{EE92D9E0-DDDF-4591-92D7-77B600B0BA21}">
      <dgm:prSet/>
      <dgm:spPr/>
      <dgm:t>
        <a:bodyPr/>
        <a:lstStyle/>
        <a:p>
          <a:endParaRPr lang="en-ID"/>
        </a:p>
      </dgm:t>
    </dgm:pt>
    <dgm:pt modelId="{8CA69FB2-A6B7-49C1-8C42-7CE711E2F163}" type="sibTrans" cxnId="{EE92D9E0-DDDF-4591-92D7-77B600B0BA21}">
      <dgm:prSet/>
      <dgm:spPr/>
      <dgm:t>
        <a:bodyPr/>
        <a:lstStyle/>
        <a:p>
          <a:endParaRPr lang="en-ID"/>
        </a:p>
      </dgm:t>
    </dgm:pt>
    <dgm:pt modelId="{B7835ADE-6963-4632-8679-0A2C6B9EB10A}">
      <dgm:prSet/>
      <dgm:spPr/>
      <dgm:t>
        <a:bodyPr/>
        <a:lstStyle/>
        <a:p>
          <a:r>
            <a:rPr lang="en-US" dirty="0"/>
            <a:t>Science Writer</a:t>
          </a:r>
          <a:endParaRPr lang="en-ID" dirty="0"/>
        </a:p>
      </dgm:t>
    </dgm:pt>
    <dgm:pt modelId="{3ACA7585-9B7F-48F0-892C-0B667815FD3D}" type="parTrans" cxnId="{1E8430CF-F10E-4237-8EC7-F6078A0BC220}">
      <dgm:prSet/>
      <dgm:spPr/>
      <dgm:t>
        <a:bodyPr/>
        <a:lstStyle/>
        <a:p>
          <a:endParaRPr lang="en-ID"/>
        </a:p>
      </dgm:t>
    </dgm:pt>
    <dgm:pt modelId="{5BB8DD76-B81A-471A-9E78-400D0F4ECC37}" type="sibTrans" cxnId="{1E8430CF-F10E-4237-8EC7-F6078A0BC220}">
      <dgm:prSet/>
      <dgm:spPr/>
      <dgm:t>
        <a:bodyPr/>
        <a:lstStyle/>
        <a:p>
          <a:endParaRPr lang="en-ID"/>
        </a:p>
      </dgm:t>
    </dgm:pt>
    <dgm:pt modelId="{AD944CDF-3348-4C22-BB46-E1520389394F}">
      <dgm:prSet/>
      <dgm:spPr/>
      <dgm:t>
        <a:bodyPr/>
        <a:lstStyle/>
        <a:p>
          <a:r>
            <a:rPr lang="en-US" dirty="0"/>
            <a:t>Biostatistician</a:t>
          </a:r>
          <a:endParaRPr lang="en-ID" dirty="0"/>
        </a:p>
      </dgm:t>
    </dgm:pt>
    <dgm:pt modelId="{DBBC901B-ED50-4EF2-B635-9D060A309DE6}" type="parTrans" cxnId="{E4996B33-2B9A-444A-8A09-04A12938BAFA}">
      <dgm:prSet/>
      <dgm:spPr/>
      <dgm:t>
        <a:bodyPr/>
        <a:lstStyle/>
        <a:p>
          <a:endParaRPr lang="en-ID"/>
        </a:p>
      </dgm:t>
    </dgm:pt>
    <dgm:pt modelId="{407574D6-0739-4C89-8D7D-C8DD4282B09E}" type="sibTrans" cxnId="{E4996B33-2B9A-444A-8A09-04A12938BAFA}">
      <dgm:prSet/>
      <dgm:spPr/>
      <dgm:t>
        <a:bodyPr/>
        <a:lstStyle/>
        <a:p>
          <a:endParaRPr lang="en-ID"/>
        </a:p>
      </dgm:t>
    </dgm:pt>
    <dgm:pt modelId="{8E51202F-2DAF-4AFF-89EE-315F4743B4FB}">
      <dgm:prSet/>
      <dgm:spPr/>
      <dgm:t>
        <a:bodyPr/>
        <a:lstStyle/>
        <a:p>
          <a:r>
            <a:rPr lang="en-US" dirty="0"/>
            <a:t>Environment Consultant</a:t>
          </a:r>
          <a:endParaRPr lang="en-ID" dirty="0"/>
        </a:p>
      </dgm:t>
    </dgm:pt>
    <dgm:pt modelId="{2FC907CE-B2C1-4CE0-ABC1-3B5EE5C550D8}" type="parTrans" cxnId="{51D9C2DA-2264-4D37-B38E-3116282C887E}">
      <dgm:prSet/>
      <dgm:spPr/>
      <dgm:t>
        <a:bodyPr/>
        <a:lstStyle/>
        <a:p>
          <a:endParaRPr lang="en-ID"/>
        </a:p>
      </dgm:t>
    </dgm:pt>
    <dgm:pt modelId="{71047ADE-5359-4A86-A538-AA64761A1ABA}" type="sibTrans" cxnId="{51D9C2DA-2264-4D37-B38E-3116282C887E}">
      <dgm:prSet/>
      <dgm:spPr/>
      <dgm:t>
        <a:bodyPr/>
        <a:lstStyle/>
        <a:p>
          <a:endParaRPr lang="en-ID"/>
        </a:p>
      </dgm:t>
    </dgm:pt>
    <dgm:pt modelId="{635AD5BF-DDCE-4115-942A-734F6AE6FE5A}">
      <dgm:prSet/>
      <dgm:spPr/>
      <dgm:t>
        <a:bodyPr/>
        <a:lstStyle/>
        <a:p>
          <a:r>
            <a:rPr lang="en-US" dirty="0"/>
            <a:t>Natural Conservation Officer</a:t>
          </a:r>
          <a:endParaRPr lang="en-ID" dirty="0"/>
        </a:p>
      </dgm:t>
    </dgm:pt>
    <dgm:pt modelId="{42C17980-D746-43E2-9887-91F79F97FA6D}" type="parTrans" cxnId="{EDC1C43B-B0A8-4E0A-B23F-B7F487E76E66}">
      <dgm:prSet/>
      <dgm:spPr/>
      <dgm:t>
        <a:bodyPr/>
        <a:lstStyle/>
        <a:p>
          <a:endParaRPr lang="en-ID"/>
        </a:p>
      </dgm:t>
    </dgm:pt>
    <dgm:pt modelId="{FE992612-BBE1-4BF6-BE69-AA829A04756B}" type="sibTrans" cxnId="{EDC1C43B-B0A8-4E0A-B23F-B7F487E76E66}">
      <dgm:prSet/>
      <dgm:spPr/>
      <dgm:t>
        <a:bodyPr/>
        <a:lstStyle/>
        <a:p>
          <a:endParaRPr lang="en-ID"/>
        </a:p>
      </dgm:t>
    </dgm:pt>
    <dgm:pt modelId="{7A97A8F0-3F3B-47C6-A328-D90CA69DB211}">
      <dgm:prSet/>
      <dgm:spPr/>
      <dgm:t>
        <a:bodyPr/>
        <a:lstStyle/>
        <a:p>
          <a:r>
            <a:rPr lang="en-US" dirty="0"/>
            <a:t>Forensic Scientist</a:t>
          </a:r>
          <a:endParaRPr lang="en-ID" dirty="0"/>
        </a:p>
      </dgm:t>
    </dgm:pt>
    <dgm:pt modelId="{425985A3-52F8-458C-B49C-A8AD425D3590}" type="parTrans" cxnId="{B080188F-A908-4905-9251-A1F1EB5BC5EC}">
      <dgm:prSet/>
      <dgm:spPr/>
      <dgm:t>
        <a:bodyPr/>
        <a:lstStyle/>
        <a:p>
          <a:endParaRPr lang="en-ID"/>
        </a:p>
      </dgm:t>
    </dgm:pt>
    <dgm:pt modelId="{90D8D1C8-A00C-4315-AE32-D7885C00FA4F}" type="sibTrans" cxnId="{B080188F-A908-4905-9251-A1F1EB5BC5EC}">
      <dgm:prSet/>
      <dgm:spPr/>
      <dgm:t>
        <a:bodyPr/>
        <a:lstStyle/>
        <a:p>
          <a:endParaRPr lang="en-ID"/>
        </a:p>
      </dgm:t>
    </dgm:pt>
    <dgm:pt modelId="{E5133784-882E-44DD-B553-A32940638AE4}">
      <dgm:prSet/>
      <dgm:spPr/>
      <dgm:t>
        <a:bodyPr/>
        <a:lstStyle/>
        <a:p>
          <a:r>
            <a:rPr lang="en-US" dirty="0"/>
            <a:t>Government Agency Roles</a:t>
          </a:r>
          <a:endParaRPr lang="en-ID" dirty="0"/>
        </a:p>
      </dgm:t>
    </dgm:pt>
    <dgm:pt modelId="{648AC75B-24A0-4C46-A53A-8FB4365642DF}" type="parTrans" cxnId="{566E5263-DE3F-469E-AC6B-E54D5A6CD7B6}">
      <dgm:prSet/>
      <dgm:spPr/>
      <dgm:t>
        <a:bodyPr/>
        <a:lstStyle/>
        <a:p>
          <a:endParaRPr lang="en-ID"/>
        </a:p>
      </dgm:t>
    </dgm:pt>
    <dgm:pt modelId="{3DE37747-2215-4D7E-894A-E57079176791}" type="sibTrans" cxnId="{566E5263-DE3F-469E-AC6B-E54D5A6CD7B6}">
      <dgm:prSet/>
      <dgm:spPr/>
      <dgm:t>
        <a:bodyPr/>
        <a:lstStyle/>
        <a:p>
          <a:endParaRPr lang="en-ID"/>
        </a:p>
      </dgm:t>
    </dgm:pt>
    <dgm:pt modelId="{628F3F9B-326D-4E86-8C66-7FD1D0A0A3CD}">
      <dgm:prSet/>
      <dgm:spPr/>
      <dgm:t>
        <a:bodyPr/>
        <a:lstStyle/>
        <a:p>
          <a:r>
            <a:rPr lang="en-US" dirty="0"/>
            <a:t>Conservation Biologist</a:t>
          </a:r>
          <a:endParaRPr lang="en-ID" dirty="0"/>
        </a:p>
      </dgm:t>
    </dgm:pt>
    <dgm:pt modelId="{FF914D51-D4E9-4868-8F15-27728D49584F}" type="parTrans" cxnId="{5004FD45-825B-491B-9924-C7A5F2C970FF}">
      <dgm:prSet/>
      <dgm:spPr/>
      <dgm:t>
        <a:bodyPr/>
        <a:lstStyle/>
        <a:p>
          <a:endParaRPr lang="en-ID"/>
        </a:p>
      </dgm:t>
    </dgm:pt>
    <dgm:pt modelId="{F4F70A46-3898-4464-B1DC-51783F93BF3F}" type="sibTrans" cxnId="{5004FD45-825B-491B-9924-C7A5F2C970FF}">
      <dgm:prSet/>
      <dgm:spPr/>
      <dgm:t>
        <a:bodyPr/>
        <a:lstStyle/>
        <a:p>
          <a:endParaRPr lang="en-ID"/>
        </a:p>
      </dgm:t>
    </dgm:pt>
    <dgm:pt modelId="{D23CA2B2-0CCB-44A6-8DB5-4AFAAA2B5E0E}">
      <dgm:prSet/>
      <dgm:spPr/>
      <dgm:t>
        <a:bodyPr/>
        <a:lstStyle/>
        <a:p>
          <a:r>
            <a:rPr lang="en-US" dirty="0"/>
            <a:t>Zoo Biologist</a:t>
          </a:r>
          <a:endParaRPr lang="en-ID" dirty="0"/>
        </a:p>
      </dgm:t>
    </dgm:pt>
    <dgm:pt modelId="{95D9AEC4-4A30-43EC-B861-5AE0F42F81E8}" type="parTrans" cxnId="{2B832CA5-DC8B-4A53-9578-2FE1C41064E7}">
      <dgm:prSet/>
      <dgm:spPr/>
      <dgm:t>
        <a:bodyPr/>
        <a:lstStyle/>
        <a:p>
          <a:endParaRPr lang="en-ID"/>
        </a:p>
      </dgm:t>
    </dgm:pt>
    <dgm:pt modelId="{13411A61-E8F8-47F0-89A9-3C902C342457}" type="sibTrans" cxnId="{2B832CA5-DC8B-4A53-9578-2FE1C41064E7}">
      <dgm:prSet/>
      <dgm:spPr/>
      <dgm:t>
        <a:bodyPr/>
        <a:lstStyle/>
        <a:p>
          <a:endParaRPr lang="en-ID"/>
        </a:p>
      </dgm:t>
    </dgm:pt>
    <dgm:pt modelId="{A7555C2C-5D75-4C54-8441-5814672B3133}">
      <dgm:prSet/>
      <dgm:spPr/>
      <dgm:t>
        <a:bodyPr/>
        <a:lstStyle/>
        <a:p>
          <a:r>
            <a:rPr lang="en-US" dirty="0"/>
            <a:t>Content Creator</a:t>
          </a:r>
          <a:endParaRPr lang="en-ID" dirty="0"/>
        </a:p>
      </dgm:t>
    </dgm:pt>
    <dgm:pt modelId="{FD9F71E7-F726-46A8-AA0D-6DBFF5B6AEC8}" type="parTrans" cxnId="{F54967FA-28F8-4A48-8417-EE62B36E5D8D}">
      <dgm:prSet/>
      <dgm:spPr/>
      <dgm:t>
        <a:bodyPr/>
        <a:lstStyle/>
        <a:p>
          <a:endParaRPr lang="en-ID"/>
        </a:p>
      </dgm:t>
    </dgm:pt>
    <dgm:pt modelId="{B3C4C53E-6A5F-431B-8313-7C48B42961B6}" type="sibTrans" cxnId="{F54967FA-28F8-4A48-8417-EE62B36E5D8D}">
      <dgm:prSet/>
      <dgm:spPr/>
      <dgm:t>
        <a:bodyPr/>
        <a:lstStyle/>
        <a:p>
          <a:endParaRPr lang="en-ID"/>
        </a:p>
      </dgm:t>
    </dgm:pt>
    <dgm:pt modelId="{2005B7CB-3A36-465A-949E-A2FBA0746236}">
      <dgm:prSet/>
      <dgm:spPr/>
      <dgm:t>
        <a:bodyPr/>
        <a:lstStyle/>
        <a:p>
          <a:r>
            <a:rPr lang="en-US" dirty="0"/>
            <a:t>Environment Manager</a:t>
          </a:r>
          <a:endParaRPr lang="en-ID" dirty="0"/>
        </a:p>
      </dgm:t>
    </dgm:pt>
    <dgm:pt modelId="{C3B5A5B0-0979-4282-88C5-8A47A8FA555F}" type="parTrans" cxnId="{DE90C389-ABDE-4C60-891A-E9F49AF96AE8}">
      <dgm:prSet/>
      <dgm:spPr/>
      <dgm:t>
        <a:bodyPr/>
        <a:lstStyle/>
        <a:p>
          <a:endParaRPr lang="en-ID"/>
        </a:p>
      </dgm:t>
    </dgm:pt>
    <dgm:pt modelId="{E8FC3E5B-9AB1-454B-AF69-D0944AEC25F3}" type="sibTrans" cxnId="{DE90C389-ABDE-4C60-891A-E9F49AF96AE8}">
      <dgm:prSet/>
      <dgm:spPr/>
      <dgm:t>
        <a:bodyPr/>
        <a:lstStyle/>
        <a:p>
          <a:endParaRPr lang="en-ID"/>
        </a:p>
      </dgm:t>
    </dgm:pt>
    <dgm:pt modelId="{40E55E83-4665-41CD-87B6-889B34BE3073}">
      <dgm:prSet/>
      <dgm:spPr/>
      <dgm:t>
        <a:bodyPr/>
        <a:lstStyle/>
        <a:p>
          <a:r>
            <a:rPr lang="en-US" dirty="0"/>
            <a:t>Marine Biologist</a:t>
          </a:r>
          <a:endParaRPr lang="en-ID" dirty="0"/>
        </a:p>
      </dgm:t>
    </dgm:pt>
    <dgm:pt modelId="{30764C7E-43F0-4EE4-A74A-6C7F8A36DF06}" type="parTrans" cxnId="{6C56818A-2596-4822-A9C7-02FDDA1C6800}">
      <dgm:prSet/>
      <dgm:spPr/>
      <dgm:t>
        <a:bodyPr/>
        <a:lstStyle/>
        <a:p>
          <a:endParaRPr lang="en-ID"/>
        </a:p>
      </dgm:t>
    </dgm:pt>
    <dgm:pt modelId="{5EFB375E-D140-45F1-9B50-10D06A7F500C}" type="sibTrans" cxnId="{6C56818A-2596-4822-A9C7-02FDDA1C6800}">
      <dgm:prSet/>
      <dgm:spPr/>
      <dgm:t>
        <a:bodyPr/>
        <a:lstStyle/>
        <a:p>
          <a:endParaRPr lang="en-ID"/>
        </a:p>
      </dgm:t>
    </dgm:pt>
    <dgm:pt modelId="{584BE612-B122-4DC6-A0C5-A9C56F4F5CA7}">
      <dgm:prSet/>
      <dgm:spPr/>
      <dgm:t>
        <a:bodyPr/>
        <a:lstStyle/>
        <a:p>
          <a:r>
            <a:rPr lang="en-US" dirty="0"/>
            <a:t>Genetic Engineering</a:t>
          </a:r>
          <a:endParaRPr lang="en-ID" dirty="0"/>
        </a:p>
      </dgm:t>
    </dgm:pt>
    <dgm:pt modelId="{201A46EB-330E-435B-8174-B00DE4321D97}" type="parTrans" cxnId="{8066CE3E-2D3B-4CD1-9FAB-EC58F287F913}">
      <dgm:prSet/>
      <dgm:spPr/>
      <dgm:t>
        <a:bodyPr/>
        <a:lstStyle/>
        <a:p>
          <a:endParaRPr lang="en-ID"/>
        </a:p>
      </dgm:t>
    </dgm:pt>
    <dgm:pt modelId="{B0B07142-0666-4EE2-B5BF-4E3139A8D7E9}" type="sibTrans" cxnId="{8066CE3E-2D3B-4CD1-9FAB-EC58F287F913}">
      <dgm:prSet/>
      <dgm:spPr/>
      <dgm:t>
        <a:bodyPr/>
        <a:lstStyle/>
        <a:p>
          <a:endParaRPr lang="en-ID"/>
        </a:p>
      </dgm:t>
    </dgm:pt>
    <dgm:pt modelId="{5120F93E-ECE2-4ED6-A690-3B4281D98718}">
      <dgm:prSet/>
      <dgm:spPr/>
      <dgm:t>
        <a:bodyPr/>
        <a:lstStyle/>
        <a:p>
          <a:r>
            <a:rPr lang="en-ID" dirty="0"/>
            <a:t>Plantation Research Development</a:t>
          </a:r>
        </a:p>
      </dgm:t>
    </dgm:pt>
    <dgm:pt modelId="{FDA21D0E-A599-42C7-A26C-FBF302604B2F}" type="parTrans" cxnId="{2F19AC93-320F-4BE5-9D91-4D7476452F96}">
      <dgm:prSet/>
      <dgm:spPr/>
      <dgm:t>
        <a:bodyPr/>
        <a:lstStyle/>
        <a:p>
          <a:endParaRPr lang="en-ID"/>
        </a:p>
      </dgm:t>
    </dgm:pt>
    <dgm:pt modelId="{3F198297-C9ED-4CF4-8789-12936D09F7EB}" type="sibTrans" cxnId="{2F19AC93-320F-4BE5-9D91-4D7476452F96}">
      <dgm:prSet/>
      <dgm:spPr/>
      <dgm:t>
        <a:bodyPr/>
        <a:lstStyle/>
        <a:p>
          <a:endParaRPr lang="en-ID"/>
        </a:p>
      </dgm:t>
    </dgm:pt>
    <dgm:pt modelId="{B36A24F4-A16A-4AEB-9F8D-74F8F86DA9D4}">
      <dgm:prSet/>
      <dgm:spPr/>
      <dgm:t>
        <a:bodyPr/>
        <a:lstStyle/>
        <a:p>
          <a:pPr>
            <a:buNone/>
          </a:pPr>
          <a:r>
            <a:rPr lang="en-ID" b="0" i="0" dirty="0"/>
            <a:t>Bioinformatics Scientists</a:t>
          </a:r>
          <a:endParaRPr lang="en-ID" dirty="0"/>
        </a:p>
      </dgm:t>
    </dgm:pt>
    <dgm:pt modelId="{83CA253F-DD18-4108-A632-9B69188590E1}" type="parTrans" cxnId="{67329DF9-B948-41C2-BC9B-EF4EE2537EC0}">
      <dgm:prSet/>
      <dgm:spPr/>
      <dgm:t>
        <a:bodyPr/>
        <a:lstStyle/>
        <a:p>
          <a:endParaRPr lang="en-ID"/>
        </a:p>
      </dgm:t>
    </dgm:pt>
    <dgm:pt modelId="{6AEE493A-DD42-4A5A-8213-44CC03619C06}" type="sibTrans" cxnId="{67329DF9-B948-41C2-BC9B-EF4EE2537EC0}">
      <dgm:prSet/>
      <dgm:spPr/>
      <dgm:t>
        <a:bodyPr/>
        <a:lstStyle/>
        <a:p>
          <a:endParaRPr lang="en-ID"/>
        </a:p>
      </dgm:t>
    </dgm:pt>
    <dgm:pt modelId="{CB3CFA46-BD00-4098-A704-1D06B486EFD9}">
      <dgm:prSet/>
      <dgm:spPr/>
      <dgm:t>
        <a:bodyPr/>
        <a:lstStyle/>
        <a:p>
          <a:r>
            <a:rPr lang="en-US" dirty="0" err="1"/>
            <a:t>Enterprener</a:t>
          </a:r>
          <a:endParaRPr lang="en-ID" dirty="0"/>
        </a:p>
      </dgm:t>
    </dgm:pt>
    <dgm:pt modelId="{CF734445-421E-4B95-9598-C51509C4A4C2}" type="parTrans" cxnId="{C5950ECA-17A3-430D-9B92-9F0A1B5627E9}">
      <dgm:prSet/>
      <dgm:spPr/>
      <dgm:t>
        <a:bodyPr/>
        <a:lstStyle/>
        <a:p>
          <a:endParaRPr lang="en-ID"/>
        </a:p>
      </dgm:t>
    </dgm:pt>
    <dgm:pt modelId="{55B59E2C-F10E-417F-BAB0-AB4A18591731}" type="sibTrans" cxnId="{C5950ECA-17A3-430D-9B92-9F0A1B5627E9}">
      <dgm:prSet/>
      <dgm:spPr/>
      <dgm:t>
        <a:bodyPr/>
        <a:lstStyle/>
        <a:p>
          <a:endParaRPr lang="en-ID"/>
        </a:p>
      </dgm:t>
    </dgm:pt>
    <dgm:pt modelId="{214649B5-1FEE-44B5-9764-38F3383A6B05}">
      <dgm:prSet/>
      <dgm:spPr/>
      <dgm:t>
        <a:bodyPr/>
        <a:lstStyle/>
        <a:p>
          <a:r>
            <a:rPr lang="en-US" dirty="0"/>
            <a:t>Inspector</a:t>
          </a:r>
          <a:endParaRPr lang="en-ID" dirty="0"/>
        </a:p>
      </dgm:t>
    </dgm:pt>
    <dgm:pt modelId="{0F3B3C60-C194-4C27-946D-D24BB767EBC4}" type="parTrans" cxnId="{AA4BECB9-1B01-42EE-9B98-65A68615510D}">
      <dgm:prSet/>
      <dgm:spPr/>
      <dgm:t>
        <a:bodyPr/>
        <a:lstStyle/>
        <a:p>
          <a:endParaRPr lang="en-ID"/>
        </a:p>
      </dgm:t>
    </dgm:pt>
    <dgm:pt modelId="{44BE81F3-C9D9-4F4D-8294-837F8AF30687}" type="sibTrans" cxnId="{AA4BECB9-1B01-42EE-9B98-65A68615510D}">
      <dgm:prSet/>
      <dgm:spPr/>
      <dgm:t>
        <a:bodyPr/>
        <a:lstStyle/>
        <a:p>
          <a:endParaRPr lang="en-ID"/>
        </a:p>
      </dgm:t>
    </dgm:pt>
    <dgm:pt modelId="{F804CE21-963E-4154-B1A9-599BA736D8A9}">
      <dgm:prSet/>
      <dgm:spPr/>
      <dgm:t>
        <a:bodyPr/>
        <a:lstStyle/>
        <a:p>
          <a:r>
            <a:rPr lang="en-US" dirty="0"/>
            <a:t>Consultant</a:t>
          </a:r>
          <a:endParaRPr lang="en-ID" dirty="0"/>
        </a:p>
      </dgm:t>
    </dgm:pt>
    <dgm:pt modelId="{EDAECA97-106C-4D26-8CB2-03EAC3A4296A}" type="parTrans" cxnId="{B6D17BF3-F49E-44C7-8527-D9047E319DD1}">
      <dgm:prSet/>
      <dgm:spPr/>
      <dgm:t>
        <a:bodyPr/>
        <a:lstStyle/>
        <a:p>
          <a:endParaRPr lang="en-ID"/>
        </a:p>
      </dgm:t>
    </dgm:pt>
    <dgm:pt modelId="{53D8DD12-E930-4AB6-9908-D1375D1C24C0}" type="sibTrans" cxnId="{B6D17BF3-F49E-44C7-8527-D9047E319DD1}">
      <dgm:prSet/>
      <dgm:spPr/>
      <dgm:t>
        <a:bodyPr/>
        <a:lstStyle/>
        <a:p>
          <a:endParaRPr lang="en-ID"/>
        </a:p>
      </dgm:t>
    </dgm:pt>
    <dgm:pt modelId="{6D6491DE-44BC-4396-B55A-1A7D3D475F88}" type="pres">
      <dgm:prSet presAssocID="{B570FAF8-772D-4EC8-8028-7309E94300E0}" presName="diagram" presStyleCnt="0">
        <dgm:presLayoutVars>
          <dgm:dir/>
          <dgm:resizeHandles val="exact"/>
        </dgm:presLayoutVars>
      </dgm:prSet>
      <dgm:spPr/>
    </dgm:pt>
    <dgm:pt modelId="{6C59E32C-6490-4E0E-88F8-3C9787D1751E}" type="pres">
      <dgm:prSet presAssocID="{AF87AEAE-F959-45CA-8A3E-1ED9F6A82E3F}" presName="node" presStyleLbl="node1" presStyleIdx="0" presStyleCnt="30">
        <dgm:presLayoutVars>
          <dgm:bulletEnabled val="1"/>
        </dgm:presLayoutVars>
      </dgm:prSet>
      <dgm:spPr/>
    </dgm:pt>
    <dgm:pt modelId="{EA1767F0-91D4-4A44-A289-CDD01B321E7D}" type="pres">
      <dgm:prSet presAssocID="{CCF2C753-7719-4FD6-BD43-5C1B3D1D5C67}" presName="sibTrans" presStyleCnt="0"/>
      <dgm:spPr/>
    </dgm:pt>
    <dgm:pt modelId="{DBCDA75F-B66F-4622-9241-6BCDED20AC6C}" type="pres">
      <dgm:prSet presAssocID="{6C77BC0B-F549-4CE4-A7AC-B810851BCB9B}" presName="node" presStyleLbl="node1" presStyleIdx="1" presStyleCnt="30">
        <dgm:presLayoutVars>
          <dgm:bulletEnabled val="1"/>
        </dgm:presLayoutVars>
      </dgm:prSet>
      <dgm:spPr/>
    </dgm:pt>
    <dgm:pt modelId="{D34C8BC4-1EBA-4023-B0DB-BA2ABF2EA129}" type="pres">
      <dgm:prSet presAssocID="{FD1EC621-9AF5-4C28-B5FF-35D723660612}" presName="sibTrans" presStyleCnt="0"/>
      <dgm:spPr/>
    </dgm:pt>
    <dgm:pt modelId="{27E3CBD2-E1B5-409A-8AE2-91DE6F03D87F}" type="pres">
      <dgm:prSet presAssocID="{452F1432-AD31-48C8-8CEA-74818F381307}" presName="node" presStyleLbl="node1" presStyleIdx="2" presStyleCnt="30">
        <dgm:presLayoutVars>
          <dgm:bulletEnabled val="1"/>
        </dgm:presLayoutVars>
      </dgm:prSet>
      <dgm:spPr/>
    </dgm:pt>
    <dgm:pt modelId="{51CA96AD-A758-449C-9638-8C057D50E5B8}" type="pres">
      <dgm:prSet presAssocID="{4F98B898-C21D-4BD2-AA72-178F3FF5F05F}" presName="sibTrans" presStyleCnt="0"/>
      <dgm:spPr/>
    </dgm:pt>
    <dgm:pt modelId="{0813284D-3F1C-4573-94D2-530F5223D260}" type="pres">
      <dgm:prSet presAssocID="{76B589E1-3A06-4372-A2EB-8453B15793D1}" presName="node" presStyleLbl="node1" presStyleIdx="3" presStyleCnt="30">
        <dgm:presLayoutVars>
          <dgm:bulletEnabled val="1"/>
        </dgm:presLayoutVars>
      </dgm:prSet>
      <dgm:spPr/>
    </dgm:pt>
    <dgm:pt modelId="{04B513FD-7FA4-48B2-A161-4F00D5A6F930}" type="pres">
      <dgm:prSet presAssocID="{0B80BABD-24DE-48B9-ABE9-3C05CA0AC6C6}" presName="sibTrans" presStyleCnt="0"/>
      <dgm:spPr/>
    </dgm:pt>
    <dgm:pt modelId="{9912D43C-5477-43AE-BE99-DFB794572258}" type="pres">
      <dgm:prSet presAssocID="{05A142CF-6042-46C0-B9A0-BFB167366CCE}" presName="node" presStyleLbl="node1" presStyleIdx="4" presStyleCnt="30">
        <dgm:presLayoutVars>
          <dgm:bulletEnabled val="1"/>
        </dgm:presLayoutVars>
      </dgm:prSet>
      <dgm:spPr/>
    </dgm:pt>
    <dgm:pt modelId="{04E76F69-7D2B-4619-977F-00145CC3498C}" type="pres">
      <dgm:prSet presAssocID="{399F686B-9FE2-410C-AE6B-78A425FCD022}" presName="sibTrans" presStyleCnt="0"/>
      <dgm:spPr/>
    </dgm:pt>
    <dgm:pt modelId="{10960D9A-7B48-4D2F-9429-1004F5D51770}" type="pres">
      <dgm:prSet presAssocID="{673EB9B2-9522-43FA-B506-BC13E64AB79D}" presName="node" presStyleLbl="node1" presStyleIdx="5" presStyleCnt="30">
        <dgm:presLayoutVars>
          <dgm:bulletEnabled val="1"/>
        </dgm:presLayoutVars>
      </dgm:prSet>
      <dgm:spPr/>
    </dgm:pt>
    <dgm:pt modelId="{A5FE9FA5-4982-420A-A21D-20CCB04C9779}" type="pres">
      <dgm:prSet presAssocID="{476D90F1-2626-4E1E-B5BB-42CC1B79617A}" presName="sibTrans" presStyleCnt="0"/>
      <dgm:spPr/>
    </dgm:pt>
    <dgm:pt modelId="{7CD963E6-B49C-4F95-8DBD-521F22C2984A}" type="pres">
      <dgm:prSet presAssocID="{3F516203-76C6-4E94-BD4D-C143DEC42110}" presName="node" presStyleLbl="node1" presStyleIdx="6" presStyleCnt="30">
        <dgm:presLayoutVars>
          <dgm:bulletEnabled val="1"/>
        </dgm:presLayoutVars>
      </dgm:prSet>
      <dgm:spPr/>
    </dgm:pt>
    <dgm:pt modelId="{5E60075C-6B6D-43B3-AA8A-D1D596C1FCE4}" type="pres">
      <dgm:prSet presAssocID="{227EA233-189E-4506-84A1-A54DE6FB9B91}" presName="sibTrans" presStyleCnt="0"/>
      <dgm:spPr/>
    </dgm:pt>
    <dgm:pt modelId="{25BC1129-35BC-48A0-9047-E731F20DDEF5}" type="pres">
      <dgm:prSet presAssocID="{AA77522E-D866-4EFE-BB18-CB3658B75AAD}" presName="node" presStyleLbl="node1" presStyleIdx="7" presStyleCnt="30">
        <dgm:presLayoutVars>
          <dgm:bulletEnabled val="1"/>
        </dgm:presLayoutVars>
      </dgm:prSet>
      <dgm:spPr/>
    </dgm:pt>
    <dgm:pt modelId="{80D1EF41-8FA1-4E39-B6BC-D374F8930FA6}" type="pres">
      <dgm:prSet presAssocID="{4BB3CED6-8B1F-4E4C-87EE-E10C8B03E654}" presName="sibTrans" presStyleCnt="0"/>
      <dgm:spPr/>
    </dgm:pt>
    <dgm:pt modelId="{948D1583-4DAA-4148-AEEC-6CAAAA76151B}" type="pres">
      <dgm:prSet presAssocID="{8265EEB8-784C-46B7-AA33-EBFFF55ED036}" presName="node" presStyleLbl="node1" presStyleIdx="8" presStyleCnt="30">
        <dgm:presLayoutVars>
          <dgm:bulletEnabled val="1"/>
        </dgm:presLayoutVars>
      </dgm:prSet>
      <dgm:spPr/>
    </dgm:pt>
    <dgm:pt modelId="{92393E41-78D3-448E-9823-61065F78E195}" type="pres">
      <dgm:prSet presAssocID="{E8C6ABA7-DC99-4718-B41E-AFFBECFCB55F}" presName="sibTrans" presStyleCnt="0"/>
      <dgm:spPr/>
    </dgm:pt>
    <dgm:pt modelId="{BEDBE8AE-05C8-48C4-9012-F4C904453D6B}" type="pres">
      <dgm:prSet presAssocID="{6FB9F9B5-BADA-4AA7-98CB-6B7456A07580}" presName="node" presStyleLbl="node1" presStyleIdx="9" presStyleCnt="30">
        <dgm:presLayoutVars>
          <dgm:bulletEnabled val="1"/>
        </dgm:presLayoutVars>
      </dgm:prSet>
      <dgm:spPr/>
    </dgm:pt>
    <dgm:pt modelId="{8E75A1A0-07BF-450A-8359-BD0D92D83DC0}" type="pres">
      <dgm:prSet presAssocID="{4F8D2584-45BF-4472-9398-608E74D7FF5D}" presName="sibTrans" presStyleCnt="0"/>
      <dgm:spPr/>
    </dgm:pt>
    <dgm:pt modelId="{51D440C8-3D4A-425D-8485-462AFB52E01B}" type="pres">
      <dgm:prSet presAssocID="{9BF0E46A-DC16-4BFF-8618-D1405481DFF0}" presName="node" presStyleLbl="node1" presStyleIdx="10" presStyleCnt="30">
        <dgm:presLayoutVars>
          <dgm:bulletEnabled val="1"/>
        </dgm:presLayoutVars>
      </dgm:prSet>
      <dgm:spPr/>
    </dgm:pt>
    <dgm:pt modelId="{77FBD980-ED0C-4057-A503-982990FCA1FA}" type="pres">
      <dgm:prSet presAssocID="{45A453AE-8777-47E5-BAF8-65990730AF2B}" presName="sibTrans" presStyleCnt="0"/>
      <dgm:spPr/>
    </dgm:pt>
    <dgm:pt modelId="{C825F158-73C3-4960-BE46-4E80CA8B9E6D}" type="pres">
      <dgm:prSet presAssocID="{C9D147C7-F02A-4787-8C76-82C559DB01ED}" presName="node" presStyleLbl="node1" presStyleIdx="11" presStyleCnt="30">
        <dgm:presLayoutVars>
          <dgm:bulletEnabled val="1"/>
        </dgm:presLayoutVars>
      </dgm:prSet>
      <dgm:spPr/>
    </dgm:pt>
    <dgm:pt modelId="{15086DC3-2913-4DCC-8ADD-36ECCBE7E9BD}" type="pres">
      <dgm:prSet presAssocID="{2750C5BF-1E16-41D3-825D-33A3E2C59F09}" presName="sibTrans" presStyleCnt="0"/>
      <dgm:spPr/>
    </dgm:pt>
    <dgm:pt modelId="{6438D918-E701-4725-A504-AB0A99C8216F}" type="pres">
      <dgm:prSet presAssocID="{758A597D-0575-4587-94F8-06B1251240A5}" presName="node" presStyleLbl="node1" presStyleIdx="12" presStyleCnt="30">
        <dgm:presLayoutVars>
          <dgm:bulletEnabled val="1"/>
        </dgm:presLayoutVars>
      </dgm:prSet>
      <dgm:spPr/>
    </dgm:pt>
    <dgm:pt modelId="{FB75B4E4-473F-4398-969F-52AAE32D6A5F}" type="pres">
      <dgm:prSet presAssocID="{8CA69FB2-A6B7-49C1-8C42-7CE711E2F163}" presName="sibTrans" presStyleCnt="0"/>
      <dgm:spPr/>
    </dgm:pt>
    <dgm:pt modelId="{F57A8FCE-25B2-42DA-89E7-27782CC49E7C}" type="pres">
      <dgm:prSet presAssocID="{B7835ADE-6963-4632-8679-0A2C6B9EB10A}" presName="node" presStyleLbl="node1" presStyleIdx="13" presStyleCnt="30">
        <dgm:presLayoutVars>
          <dgm:bulletEnabled val="1"/>
        </dgm:presLayoutVars>
      </dgm:prSet>
      <dgm:spPr/>
    </dgm:pt>
    <dgm:pt modelId="{A506F448-0F01-4646-9BFD-B6A6270415FC}" type="pres">
      <dgm:prSet presAssocID="{5BB8DD76-B81A-471A-9E78-400D0F4ECC37}" presName="sibTrans" presStyleCnt="0"/>
      <dgm:spPr/>
    </dgm:pt>
    <dgm:pt modelId="{33524974-D570-49B7-BD16-2012C248A54D}" type="pres">
      <dgm:prSet presAssocID="{AD944CDF-3348-4C22-BB46-E1520389394F}" presName="node" presStyleLbl="node1" presStyleIdx="14" presStyleCnt="30">
        <dgm:presLayoutVars>
          <dgm:bulletEnabled val="1"/>
        </dgm:presLayoutVars>
      </dgm:prSet>
      <dgm:spPr/>
    </dgm:pt>
    <dgm:pt modelId="{FAD32A49-6427-4060-8D98-08721991B627}" type="pres">
      <dgm:prSet presAssocID="{407574D6-0739-4C89-8D7D-C8DD4282B09E}" presName="sibTrans" presStyleCnt="0"/>
      <dgm:spPr/>
    </dgm:pt>
    <dgm:pt modelId="{0E928528-1B24-437A-A470-80BB4D4ACCA2}" type="pres">
      <dgm:prSet presAssocID="{8E51202F-2DAF-4AFF-89EE-315F4743B4FB}" presName="node" presStyleLbl="node1" presStyleIdx="15" presStyleCnt="30">
        <dgm:presLayoutVars>
          <dgm:bulletEnabled val="1"/>
        </dgm:presLayoutVars>
      </dgm:prSet>
      <dgm:spPr/>
    </dgm:pt>
    <dgm:pt modelId="{DF88360B-860E-49C9-97C2-B5C00F7AD144}" type="pres">
      <dgm:prSet presAssocID="{71047ADE-5359-4A86-A538-AA64761A1ABA}" presName="sibTrans" presStyleCnt="0"/>
      <dgm:spPr/>
    </dgm:pt>
    <dgm:pt modelId="{D9FA4604-FCFE-4FA7-BC1C-5888E66118E7}" type="pres">
      <dgm:prSet presAssocID="{635AD5BF-DDCE-4115-942A-734F6AE6FE5A}" presName="node" presStyleLbl="node1" presStyleIdx="16" presStyleCnt="30">
        <dgm:presLayoutVars>
          <dgm:bulletEnabled val="1"/>
        </dgm:presLayoutVars>
      </dgm:prSet>
      <dgm:spPr/>
    </dgm:pt>
    <dgm:pt modelId="{3A935AE5-2AAF-4F0A-BF4C-A5A8AFAB7E3D}" type="pres">
      <dgm:prSet presAssocID="{FE992612-BBE1-4BF6-BE69-AA829A04756B}" presName="sibTrans" presStyleCnt="0"/>
      <dgm:spPr/>
    </dgm:pt>
    <dgm:pt modelId="{BA5EEAF6-7371-4F6C-A49C-DD5F17B6D684}" type="pres">
      <dgm:prSet presAssocID="{7A97A8F0-3F3B-47C6-A328-D90CA69DB211}" presName="node" presStyleLbl="node1" presStyleIdx="17" presStyleCnt="30">
        <dgm:presLayoutVars>
          <dgm:bulletEnabled val="1"/>
        </dgm:presLayoutVars>
      </dgm:prSet>
      <dgm:spPr/>
    </dgm:pt>
    <dgm:pt modelId="{6D83EEAC-CDEE-4DFF-BA64-B25BA39938B4}" type="pres">
      <dgm:prSet presAssocID="{90D8D1C8-A00C-4315-AE32-D7885C00FA4F}" presName="sibTrans" presStyleCnt="0"/>
      <dgm:spPr/>
    </dgm:pt>
    <dgm:pt modelId="{86D36386-450F-4868-9ABB-52F97DC85EF0}" type="pres">
      <dgm:prSet presAssocID="{E5133784-882E-44DD-B553-A32940638AE4}" presName="node" presStyleLbl="node1" presStyleIdx="18" presStyleCnt="30">
        <dgm:presLayoutVars>
          <dgm:bulletEnabled val="1"/>
        </dgm:presLayoutVars>
      </dgm:prSet>
      <dgm:spPr/>
    </dgm:pt>
    <dgm:pt modelId="{C942AB74-877C-426C-8F69-DC265BAD7E7D}" type="pres">
      <dgm:prSet presAssocID="{3DE37747-2215-4D7E-894A-E57079176791}" presName="sibTrans" presStyleCnt="0"/>
      <dgm:spPr/>
    </dgm:pt>
    <dgm:pt modelId="{FC6311C1-FDAD-4E45-A07B-7034AADE64D9}" type="pres">
      <dgm:prSet presAssocID="{628F3F9B-326D-4E86-8C66-7FD1D0A0A3CD}" presName="node" presStyleLbl="node1" presStyleIdx="19" presStyleCnt="30">
        <dgm:presLayoutVars>
          <dgm:bulletEnabled val="1"/>
        </dgm:presLayoutVars>
      </dgm:prSet>
      <dgm:spPr/>
    </dgm:pt>
    <dgm:pt modelId="{41F96C63-6649-4C29-83FC-12F811C9823F}" type="pres">
      <dgm:prSet presAssocID="{F4F70A46-3898-4464-B1DC-51783F93BF3F}" presName="sibTrans" presStyleCnt="0"/>
      <dgm:spPr/>
    </dgm:pt>
    <dgm:pt modelId="{B389986C-F957-4140-BD19-3F3F689D1C57}" type="pres">
      <dgm:prSet presAssocID="{D23CA2B2-0CCB-44A6-8DB5-4AFAAA2B5E0E}" presName="node" presStyleLbl="node1" presStyleIdx="20" presStyleCnt="30">
        <dgm:presLayoutVars>
          <dgm:bulletEnabled val="1"/>
        </dgm:presLayoutVars>
      </dgm:prSet>
      <dgm:spPr/>
    </dgm:pt>
    <dgm:pt modelId="{AF1737D0-D274-4C3F-82D8-53EB0C592A8E}" type="pres">
      <dgm:prSet presAssocID="{13411A61-E8F8-47F0-89A9-3C902C342457}" presName="sibTrans" presStyleCnt="0"/>
      <dgm:spPr/>
    </dgm:pt>
    <dgm:pt modelId="{2BBB9D39-9445-430F-9F27-46F60A51DA96}" type="pres">
      <dgm:prSet presAssocID="{A7555C2C-5D75-4C54-8441-5814672B3133}" presName="node" presStyleLbl="node1" presStyleIdx="21" presStyleCnt="30">
        <dgm:presLayoutVars>
          <dgm:bulletEnabled val="1"/>
        </dgm:presLayoutVars>
      </dgm:prSet>
      <dgm:spPr/>
    </dgm:pt>
    <dgm:pt modelId="{F675856C-707D-40D7-8D3E-D35C9FABEBAF}" type="pres">
      <dgm:prSet presAssocID="{B3C4C53E-6A5F-431B-8313-7C48B42961B6}" presName="sibTrans" presStyleCnt="0"/>
      <dgm:spPr/>
    </dgm:pt>
    <dgm:pt modelId="{C6BD32BF-C52D-4B20-B599-763D29BE14CD}" type="pres">
      <dgm:prSet presAssocID="{2005B7CB-3A36-465A-949E-A2FBA0746236}" presName="node" presStyleLbl="node1" presStyleIdx="22" presStyleCnt="30">
        <dgm:presLayoutVars>
          <dgm:bulletEnabled val="1"/>
        </dgm:presLayoutVars>
      </dgm:prSet>
      <dgm:spPr/>
    </dgm:pt>
    <dgm:pt modelId="{F5631E4F-CDE8-4237-AF15-F5515530CF97}" type="pres">
      <dgm:prSet presAssocID="{E8FC3E5B-9AB1-454B-AF69-D0944AEC25F3}" presName="sibTrans" presStyleCnt="0"/>
      <dgm:spPr/>
    </dgm:pt>
    <dgm:pt modelId="{3B8525FD-1B0B-44F5-901D-4FF7B65D0E95}" type="pres">
      <dgm:prSet presAssocID="{40E55E83-4665-41CD-87B6-889B34BE3073}" presName="node" presStyleLbl="node1" presStyleIdx="23" presStyleCnt="30">
        <dgm:presLayoutVars>
          <dgm:bulletEnabled val="1"/>
        </dgm:presLayoutVars>
      </dgm:prSet>
      <dgm:spPr/>
    </dgm:pt>
    <dgm:pt modelId="{654A19B1-BBED-412F-814A-CF336C712E30}" type="pres">
      <dgm:prSet presAssocID="{5EFB375E-D140-45F1-9B50-10D06A7F500C}" presName="sibTrans" presStyleCnt="0"/>
      <dgm:spPr/>
    </dgm:pt>
    <dgm:pt modelId="{086271FB-5777-47C8-AB75-D86EAE176814}" type="pres">
      <dgm:prSet presAssocID="{584BE612-B122-4DC6-A0C5-A9C56F4F5CA7}" presName="node" presStyleLbl="node1" presStyleIdx="24" presStyleCnt="30">
        <dgm:presLayoutVars>
          <dgm:bulletEnabled val="1"/>
        </dgm:presLayoutVars>
      </dgm:prSet>
      <dgm:spPr/>
    </dgm:pt>
    <dgm:pt modelId="{5EC17C41-DC17-4B14-A495-5345021118D8}" type="pres">
      <dgm:prSet presAssocID="{B0B07142-0666-4EE2-B5BF-4E3139A8D7E9}" presName="sibTrans" presStyleCnt="0"/>
      <dgm:spPr/>
    </dgm:pt>
    <dgm:pt modelId="{6C7F5789-568D-478B-BD57-95E1C04502A4}" type="pres">
      <dgm:prSet presAssocID="{5120F93E-ECE2-4ED6-A690-3B4281D98718}" presName="node" presStyleLbl="node1" presStyleIdx="25" presStyleCnt="30">
        <dgm:presLayoutVars>
          <dgm:bulletEnabled val="1"/>
        </dgm:presLayoutVars>
      </dgm:prSet>
      <dgm:spPr/>
    </dgm:pt>
    <dgm:pt modelId="{F3363DC6-0F05-465C-8AC8-F2DDC88F208D}" type="pres">
      <dgm:prSet presAssocID="{3F198297-C9ED-4CF4-8789-12936D09F7EB}" presName="sibTrans" presStyleCnt="0"/>
      <dgm:spPr/>
    </dgm:pt>
    <dgm:pt modelId="{5A550D21-BC61-4328-8ACB-310BB1368F32}" type="pres">
      <dgm:prSet presAssocID="{B36A24F4-A16A-4AEB-9F8D-74F8F86DA9D4}" presName="node" presStyleLbl="node1" presStyleIdx="26" presStyleCnt="30">
        <dgm:presLayoutVars>
          <dgm:bulletEnabled val="1"/>
        </dgm:presLayoutVars>
      </dgm:prSet>
      <dgm:spPr/>
    </dgm:pt>
    <dgm:pt modelId="{8A005113-E4BF-410D-98C2-AA6B8446C16D}" type="pres">
      <dgm:prSet presAssocID="{6AEE493A-DD42-4A5A-8213-44CC03619C06}" presName="sibTrans" presStyleCnt="0"/>
      <dgm:spPr/>
    </dgm:pt>
    <dgm:pt modelId="{1AF27F30-81ED-451F-9C1B-1B6582538CDD}" type="pres">
      <dgm:prSet presAssocID="{CB3CFA46-BD00-4098-A704-1D06B486EFD9}" presName="node" presStyleLbl="node1" presStyleIdx="27" presStyleCnt="30">
        <dgm:presLayoutVars>
          <dgm:bulletEnabled val="1"/>
        </dgm:presLayoutVars>
      </dgm:prSet>
      <dgm:spPr/>
    </dgm:pt>
    <dgm:pt modelId="{DF740B64-578F-4B2C-902A-59A2704AF7D2}" type="pres">
      <dgm:prSet presAssocID="{55B59E2C-F10E-417F-BAB0-AB4A18591731}" presName="sibTrans" presStyleCnt="0"/>
      <dgm:spPr/>
    </dgm:pt>
    <dgm:pt modelId="{EE7C73FB-908C-4989-B014-C1E5AC6F151F}" type="pres">
      <dgm:prSet presAssocID="{214649B5-1FEE-44B5-9764-38F3383A6B05}" presName="node" presStyleLbl="node1" presStyleIdx="28" presStyleCnt="30">
        <dgm:presLayoutVars>
          <dgm:bulletEnabled val="1"/>
        </dgm:presLayoutVars>
      </dgm:prSet>
      <dgm:spPr/>
    </dgm:pt>
    <dgm:pt modelId="{BDB05A22-517E-4C15-BB90-C21AC6F6671A}" type="pres">
      <dgm:prSet presAssocID="{44BE81F3-C9D9-4F4D-8294-837F8AF30687}" presName="sibTrans" presStyleCnt="0"/>
      <dgm:spPr/>
    </dgm:pt>
    <dgm:pt modelId="{9080005D-5E9F-4D67-B8B6-6E0ABF9172AE}" type="pres">
      <dgm:prSet presAssocID="{F804CE21-963E-4154-B1A9-599BA736D8A9}" presName="node" presStyleLbl="node1" presStyleIdx="29" presStyleCnt="30">
        <dgm:presLayoutVars>
          <dgm:bulletEnabled val="1"/>
        </dgm:presLayoutVars>
      </dgm:prSet>
      <dgm:spPr/>
    </dgm:pt>
  </dgm:ptLst>
  <dgm:cxnLst>
    <dgm:cxn modelId="{36E1AF0D-925A-4514-B796-C010F6BBD915}" srcId="{B570FAF8-772D-4EC8-8028-7309E94300E0}" destId="{8265EEB8-784C-46B7-AA33-EBFFF55ED036}" srcOrd="8" destOrd="0" parTransId="{04E1A5C9-4FAA-4AEF-9C98-7231E238F2F4}" sibTransId="{E8C6ABA7-DC99-4718-B41E-AFFBECFCB55F}"/>
    <dgm:cxn modelId="{1EEE7B28-E1C6-47DC-9457-C7EFC9B1EFFC}" srcId="{B570FAF8-772D-4EC8-8028-7309E94300E0}" destId="{452F1432-AD31-48C8-8CEA-74818F381307}" srcOrd="2" destOrd="0" parTransId="{11094E00-B619-4C49-AB07-BC7BA9EC1044}" sibTransId="{4F98B898-C21D-4BD2-AA72-178F3FF5F05F}"/>
    <dgm:cxn modelId="{1B2B4033-61CE-4C95-A5E3-2B8E197C64FD}" srcId="{B570FAF8-772D-4EC8-8028-7309E94300E0}" destId="{C9D147C7-F02A-4787-8C76-82C559DB01ED}" srcOrd="11" destOrd="0" parTransId="{3018909E-3BD0-4D76-B8FE-6BBAA7FAA572}" sibTransId="{2750C5BF-1E16-41D3-825D-33A3E2C59F09}"/>
    <dgm:cxn modelId="{E4996B33-2B9A-444A-8A09-04A12938BAFA}" srcId="{B570FAF8-772D-4EC8-8028-7309E94300E0}" destId="{AD944CDF-3348-4C22-BB46-E1520389394F}" srcOrd="14" destOrd="0" parTransId="{DBBC901B-ED50-4EF2-B635-9D060A309DE6}" sibTransId="{407574D6-0739-4C89-8D7D-C8DD4282B09E}"/>
    <dgm:cxn modelId="{8652FF35-36B4-44C1-9AEE-18E154A7CC93}" srcId="{B570FAF8-772D-4EC8-8028-7309E94300E0}" destId="{76B589E1-3A06-4372-A2EB-8453B15793D1}" srcOrd="3" destOrd="0" parTransId="{C4B41849-0836-4CA3-AFAF-29141127A920}" sibTransId="{0B80BABD-24DE-48B9-ABE9-3C05CA0AC6C6}"/>
    <dgm:cxn modelId="{B09F283B-B147-4291-A1D8-559889DEE148}" srcId="{B570FAF8-772D-4EC8-8028-7309E94300E0}" destId="{AF87AEAE-F959-45CA-8A3E-1ED9F6A82E3F}" srcOrd="0" destOrd="0" parTransId="{B9A2B707-DE7B-4CF8-A9C3-39D67F472C9A}" sibTransId="{CCF2C753-7719-4FD6-BD43-5C1B3D1D5C67}"/>
    <dgm:cxn modelId="{EDC1C43B-B0A8-4E0A-B23F-B7F487E76E66}" srcId="{B570FAF8-772D-4EC8-8028-7309E94300E0}" destId="{635AD5BF-DDCE-4115-942A-734F6AE6FE5A}" srcOrd="16" destOrd="0" parTransId="{42C17980-D746-43E2-9887-91F79F97FA6D}" sibTransId="{FE992612-BBE1-4BF6-BE69-AA829A04756B}"/>
    <dgm:cxn modelId="{8066CE3E-2D3B-4CD1-9FAB-EC58F287F913}" srcId="{B570FAF8-772D-4EC8-8028-7309E94300E0}" destId="{584BE612-B122-4DC6-A0C5-A9C56F4F5CA7}" srcOrd="24" destOrd="0" parTransId="{201A46EB-330E-435B-8174-B00DE4321D97}" sibTransId="{B0B07142-0666-4EE2-B5BF-4E3139A8D7E9}"/>
    <dgm:cxn modelId="{5E900941-A25E-410C-92F8-8FDE665112D9}" srcId="{B570FAF8-772D-4EC8-8028-7309E94300E0}" destId="{AA77522E-D866-4EFE-BB18-CB3658B75AAD}" srcOrd="7" destOrd="0" parTransId="{B0A0ED21-47C1-4C47-BA37-865ACC42069D}" sibTransId="{4BB3CED6-8B1F-4E4C-87EE-E10C8B03E654}"/>
    <dgm:cxn modelId="{566E5263-DE3F-469E-AC6B-E54D5A6CD7B6}" srcId="{B570FAF8-772D-4EC8-8028-7309E94300E0}" destId="{E5133784-882E-44DD-B553-A32940638AE4}" srcOrd="18" destOrd="0" parTransId="{648AC75B-24A0-4C46-A53A-8FB4365642DF}" sibTransId="{3DE37747-2215-4D7E-894A-E57079176791}"/>
    <dgm:cxn modelId="{0E5AE563-61A6-47B1-A5F7-FEAA03059D19}" type="presOf" srcId="{B7835ADE-6963-4632-8679-0A2C6B9EB10A}" destId="{F57A8FCE-25B2-42DA-89E7-27782CC49E7C}" srcOrd="0" destOrd="0" presId="urn:microsoft.com/office/officeart/2005/8/layout/default"/>
    <dgm:cxn modelId="{5004FD45-825B-491B-9924-C7A5F2C970FF}" srcId="{B570FAF8-772D-4EC8-8028-7309E94300E0}" destId="{628F3F9B-326D-4E86-8C66-7FD1D0A0A3CD}" srcOrd="19" destOrd="0" parTransId="{FF914D51-D4E9-4868-8F15-27728D49584F}" sibTransId="{F4F70A46-3898-4464-B1DC-51783F93BF3F}"/>
    <dgm:cxn modelId="{66320566-3095-4AF9-A230-B1D458A04FB1}" type="presOf" srcId="{673EB9B2-9522-43FA-B506-BC13E64AB79D}" destId="{10960D9A-7B48-4D2F-9429-1004F5D51770}" srcOrd="0" destOrd="0" presId="urn:microsoft.com/office/officeart/2005/8/layout/default"/>
    <dgm:cxn modelId="{8DC3D446-D6B1-47AD-8E30-B867B1EF6B80}" type="presOf" srcId="{5120F93E-ECE2-4ED6-A690-3B4281D98718}" destId="{6C7F5789-568D-478B-BD57-95E1C04502A4}" srcOrd="0" destOrd="0" presId="urn:microsoft.com/office/officeart/2005/8/layout/default"/>
    <dgm:cxn modelId="{503D6668-DFC1-40DB-B2D2-388E20186D8F}" type="presOf" srcId="{C9D147C7-F02A-4787-8C76-82C559DB01ED}" destId="{C825F158-73C3-4960-BE46-4E80CA8B9E6D}" srcOrd="0" destOrd="0" presId="urn:microsoft.com/office/officeart/2005/8/layout/default"/>
    <dgm:cxn modelId="{3A24294B-67A9-4D8B-AE38-1945D4567891}" type="presOf" srcId="{7A97A8F0-3F3B-47C6-A328-D90CA69DB211}" destId="{BA5EEAF6-7371-4F6C-A49C-DD5F17B6D684}" srcOrd="0" destOrd="0" presId="urn:microsoft.com/office/officeart/2005/8/layout/default"/>
    <dgm:cxn modelId="{63FD4F4B-C11A-49FD-818C-55CB0C844D77}" srcId="{B570FAF8-772D-4EC8-8028-7309E94300E0}" destId="{6C77BC0B-F549-4CE4-A7AC-B810851BCB9B}" srcOrd="1" destOrd="0" parTransId="{14ABF0A6-DF15-42E1-8CB3-D4182307ABDB}" sibTransId="{FD1EC621-9AF5-4C28-B5FF-35D723660612}"/>
    <dgm:cxn modelId="{4080086D-61B3-4A68-9035-8609FF5BE718}" type="presOf" srcId="{40E55E83-4665-41CD-87B6-889B34BE3073}" destId="{3B8525FD-1B0B-44F5-901D-4FF7B65D0E95}" srcOrd="0" destOrd="0" presId="urn:microsoft.com/office/officeart/2005/8/layout/default"/>
    <dgm:cxn modelId="{F6D13F52-B2BB-4DE8-A45D-F749FBDBC83B}" type="presOf" srcId="{758A597D-0575-4587-94F8-06B1251240A5}" destId="{6438D918-E701-4725-A504-AB0A99C8216F}" srcOrd="0" destOrd="0" presId="urn:microsoft.com/office/officeart/2005/8/layout/default"/>
    <dgm:cxn modelId="{9239DC53-ACB7-4D11-A15A-0CBCFBB93C70}" srcId="{B570FAF8-772D-4EC8-8028-7309E94300E0}" destId="{673EB9B2-9522-43FA-B506-BC13E64AB79D}" srcOrd="5" destOrd="0" parTransId="{FC3B6C28-CC0E-4264-9982-3F1A4CA99EA7}" sibTransId="{476D90F1-2626-4E1E-B5BB-42CC1B79617A}"/>
    <dgm:cxn modelId="{42136856-BC65-41DC-969D-4958DAD33FAD}" type="presOf" srcId="{8E51202F-2DAF-4AFF-89EE-315F4743B4FB}" destId="{0E928528-1B24-437A-A470-80BB4D4ACCA2}" srcOrd="0" destOrd="0" presId="urn:microsoft.com/office/officeart/2005/8/layout/default"/>
    <dgm:cxn modelId="{D3114B76-3505-4C3B-95D2-565B51D220FC}" type="presOf" srcId="{AD944CDF-3348-4C22-BB46-E1520389394F}" destId="{33524974-D570-49B7-BD16-2012C248A54D}" srcOrd="0" destOrd="0" presId="urn:microsoft.com/office/officeart/2005/8/layout/default"/>
    <dgm:cxn modelId="{7E9B8677-3F5B-4846-A686-8720E6067F5D}" type="presOf" srcId="{76B589E1-3A06-4372-A2EB-8453B15793D1}" destId="{0813284D-3F1C-4573-94D2-530F5223D260}" srcOrd="0" destOrd="0" presId="urn:microsoft.com/office/officeart/2005/8/layout/default"/>
    <dgm:cxn modelId="{FD6DBD58-09BE-44FC-9B60-E712A7D1DECF}" type="presOf" srcId="{6C77BC0B-F549-4CE4-A7AC-B810851BCB9B}" destId="{DBCDA75F-B66F-4622-9241-6BCDED20AC6C}" srcOrd="0" destOrd="0" presId="urn:microsoft.com/office/officeart/2005/8/layout/default"/>
    <dgm:cxn modelId="{41802659-2BCD-49AA-84E0-B999A51DB3BF}" type="presOf" srcId="{CB3CFA46-BD00-4098-A704-1D06B486EFD9}" destId="{1AF27F30-81ED-451F-9C1B-1B6582538CDD}" srcOrd="0" destOrd="0" presId="urn:microsoft.com/office/officeart/2005/8/layout/default"/>
    <dgm:cxn modelId="{D560D159-1E99-458F-805F-1D1F9031DC5F}" type="presOf" srcId="{214649B5-1FEE-44B5-9764-38F3383A6B05}" destId="{EE7C73FB-908C-4989-B014-C1E5AC6F151F}" srcOrd="0" destOrd="0" presId="urn:microsoft.com/office/officeart/2005/8/layout/default"/>
    <dgm:cxn modelId="{27E1237C-95EB-4C19-8867-B7C03B8B41DD}" type="presOf" srcId="{F804CE21-963E-4154-B1A9-599BA736D8A9}" destId="{9080005D-5E9F-4D67-B8B6-6E0ABF9172AE}" srcOrd="0" destOrd="0" presId="urn:microsoft.com/office/officeart/2005/8/layout/default"/>
    <dgm:cxn modelId="{13E42C87-1C85-4FA1-AA0E-00767104E51D}" type="presOf" srcId="{452F1432-AD31-48C8-8CEA-74818F381307}" destId="{27E3CBD2-E1B5-409A-8AE2-91DE6F03D87F}" srcOrd="0" destOrd="0" presId="urn:microsoft.com/office/officeart/2005/8/layout/default"/>
    <dgm:cxn modelId="{DE90C389-ABDE-4C60-891A-E9F49AF96AE8}" srcId="{B570FAF8-772D-4EC8-8028-7309E94300E0}" destId="{2005B7CB-3A36-465A-949E-A2FBA0746236}" srcOrd="22" destOrd="0" parTransId="{C3B5A5B0-0979-4282-88C5-8A47A8FA555F}" sibTransId="{E8FC3E5B-9AB1-454B-AF69-D0944AEC25F3}"/>
    <dgm:cxn modelId="{6C56818A-2596-4822-A9C7-02FDDA1C6800}" srcId="{B570FAF8-772D-4EC8-8028-7309E94300E0}" destId="{40E55E83-4665-41CD-87B6-889B34BE3073}" srcOrd="23" destOrd="0" parTransId="{30764C7E-43F0-4EE4-A74A-6C7F8A36DF06}" sibTransId="{5EFB375E-D140-45F1-9B50-10D06A7F500C}"/>
    <dgm:cxn modelId="{B080188F-A908-4905-9251-A1F1EB5BC5EC}" srcId="{B570FAF8-772D-4EC8-8028-7309E94300E0}" destId="{7A97A8F0-3F3B-47C6-A328-D90CA69DB211}" srcOrd="17" destOrd="0" parTransId="{425985A3-52F8-458C-B49C-A8AD425D3590}" sibTransId="{90D8D1C8-A00C-4315-AE32-D7885C00FA4F}"/>
    <dgm:cxn modelId="{83D49792-1EE4-47C4-B140-EAC70999C6DC}" type="presOf" srcId="{E5133784-882E-44DD-B553-A32940638AE4}" destId="{86D36386-450F-4868-9ABB-52F97DC85EF0}" srcOrd="0" destOrd="0" presId="urn:microsoft.com/office/officeart/2005/8/layout/default"/>
    <dgm:cxn modelId="{2F19AC93-320F-4BE5-9D91-4D7476452F96}" srcId="{B570FAF8-772D-4EC8-8028-7309E94300E0}" destId="{5120F93E-ECE2-4ED6-A690-3B4281D98718}" srcOrd="25" destOrd="0" parTransId="{FDA21D0E-A599-42C7-A26C-FBF302604B2F}" sibTransId="{3F198297-C9ED-4CF4-8789-12936D09F7EB}"/>
    <dgm:cxn modelId="{2DB5BC96-A4D6-4039-BFF5-93B3B8828429}" srcId="{B570FAF8-772D-4EC8-8028-7309E94300E0}" destId="{3F516203-76C6-4E94-BD4D-C143DEC42110}" srcOrd="6" destOrd="0" parTransId="{61026C83-26A4-4D36-8785-A614B83B9610}" sibTransId="{227EA233-189E-4506-84A1-A54DE6FB9B91}"/>
    <dgm:cxn modelId="{60290F97-EAF9-4F52-AD7A-FBA0911E335F}" type="presOf" srcId="{B570FAF8-772D-4EC8-8028-7309E94300E0}" destId="{6D6491DE-44BC-4396-B55A-1A7D3D475F88}" srcOrd="0" destOrd="0" presId="urn:microsoft.com/office/officeart/2005/8/layout/default"/>
    <dgm:cxn modelId="{1DC45E97-1024-4159-86FE-794CCCEEE64D}" srcId="{B570FAF8-772D-4EC8-8028-7309E94300E0}" destId="{6FB9F9B5-BADA-4AA7-98CB-6B7456A07580}" srcOrd="9" destOrd="0" parTransId="{72102C13-86E5-45D8-AACC-97EBA97AB481}" sibTransId="{4F8D2584-45BF-4472-9398-608E74D7FF5D}"/>
    <dgm:cxn modelId="{6D12C797-E20F-47D0-9942-3BA7E5209E86}" type="presOf" srcId="{584BE612-B122-4DC6-A0C5-A9C56F4F5CA7}" destId="{086271FB-5777-47C8-AB75-D86EAE176814}" srcOrd="0" destOrd="0" presId="urn:microsoft.com/office/officeart/2005/8/layout/default"/>
    <dgm:cxn modelId="{418C619D-10E1-47E9-BE84-AF3B336EAA35}" type="presOf" srcId="{2005B7CB-3A36-465A-949E-A2FBA0746236}" destId="{C6BD32BF-C52D-4B20-B599-763D29BE14CD}" srcOrd="0" destOrd="0" presId="urn:microsoft.com/office/officeart/2005/8/layout/default"/>
    <dgm:cxn modelId="{2B832CA5-DC8B-4A53-9578-2FE1C41064E7}" srcId="{B570FAF8-772D-4EC8-8028-7309E94300E0}" destId="{D23CA2B2-0CCB-44A6-8DB5-4AFAAA2B5E0E}" srcOrd="20" destOrd="0" parTransId="{95D9AEC4-4A30-43EC-B861-5AE0F42F81E8}" sibTransId="{13411A61-E8F8-47F0-89A9-3C902C342457}"/>
    <dgm:cxn modelId="{1511C3AC-501C-4238-9F2F-512B6AAF0EA6}" type="presOf" srcId="{A7555C2C-5D75-4C54-8441-5814672B3133}" destId="{2BBB9D39-9445-430F-9F27-46F60A51DA96}" srcOrd="0" destOrd="0" presId="urn:microsoft.com/office/officeart/2005/8/layout/default"/>
    <dgm:cxn modelId="{D5C2FAAC-26BF-4FA4-BA0A-A4C2CBA1B4C2}" type="presOf" srcId="{D23CA2B2-0CCB-44A6-8DB5-4AFAAA2B5E0E}" destId="{B389986C-F957-4140-BD19-3F3F689D1C57}" srcOrd="0" destOrd="0" presId="urn:microsoft.com/office/officeart/2005/8/layout/default"/>
    <dgm:cxn modelId="{666EA3AF-20D7-4F9A-9B02-D2D0C80C0C74}" type="presOf" srcId="{B36A24F4-A16A-4AEB-9F8D-74F8F86DA9D4}" destId="{5A550D21-BC61-4328-8ACB-310BB1368F32}" srcOrd="0" destOrd="0" presId="urn:microsoft.com/office/officeart/2005/8/layout/default"/>
    <dgm:cxn modelId="{B851E8B2-2BFF-4DB1-A482-8BBF1BE4F5F8}" type="presOf" srcId="{05A142CF-6042-46C0-B9A0-BFB167366CCE}" destId="{9912D43C-5477-43AE-BE99-DFB794572258}" srcOrd="0" destOrd="0" presId="urn:microsoft.com/office/officeart/2005/8/layout/default"/>
    <dgm:cxn modelId="{91A50DB9-1EF7-4438-B3AD-F627631803CE}" type="presOf" srcId="{8265EEB8-784C-46B7-AA33-EBFFF55ED036}" destId="{948D1583-4DAA-4148-AEEC-6CAAAA76151B}" srcOrd="0" destOrd="0" presId="urn:microsoft.com/office/officeart/2005/8/layout/default"/>
    <dgm:cxn modelId="{AA4BECB9-1B01-42EE-9B98-65A68615510D}" srcId="{B570FAF8-772D-4EC8-8028-7309E94300E0}" destId="{214649B5-1FEE-44B5-9764-38F3383A6B05}" srcOrd="28" destOrd="0" parTransId="{0F3B3C60-C194-4C27-946D-D24BB767EBC4}" sibTransId="{44BE81F3-C9D9-4F4D-8294-837F8AF30687}"/>
    <dgm:cxn modelId="{B73534BA-575F-480E-8D78-1E42A05E903B}" type="presOf" srcId="{3F516203-76C6-4E94-BD4D-C143DEC42110}" destId="{7CD963E6-B49C-4F95-8DBD-521F22C2984A}" srcOrd="0" destOrd="0" presId="urn:microsoft.com/office/officeart/2005/8/layout/default"/>
    <dgm:cxn modelId="{E8E322C4-374C-4ACC-9B9F-6476C693F214}" type="presOf" srcId="{628F3F9B-326D-4E86-8C66-7FD1D0A0A3CD}" destId="{FC6311C1-FDAD-4E45-A07B-7034AADE64D9}" srcOrd="0" destOrd="0" presId="urn:microsoft.com/office/officeart/2005/8/layout/default"/>
    <dgm:cxn modelId="{C5950ECA-17A3-430D-9B92-9F0A1B5627E9}" srcId="{B570FAF8-772D-4EC8-8028-7309E94300E0}" destId="{CB3CFA46-BD00-4098-A704-1D06B486EFD9}" srcOrd="27" destOrd="0" parTransId="{CF734445-421E-4B95-9598-C51509C4A4C2}" sibTransId="{55B59E2C-F10E-417F-BAB0-AB4A18591731}"/>
    <dgm:cxn modelId="{1A8ED8CC-CA3E-4917-A742-80FE5553CB53}" type="presOf" srcId="{9BF0E46A-DC16-4BFF-8618-D1405481DFF0}" destId="{51D440C8-3D4A-425D-8485-462AFB52E01B}" srcOrd="0" destOrd="0" presId="urn:microsoft.com/office/officeart/2005/8/layout/default"/>
    <dgm:cxn modelId="{1E8430CF-F10E-4237-8EC7-F6078A0BC220}" srcId="{B570FAF8-772D-4EC8-8028-7309E94300E0}" destId="{B7835ADE-6963-4632-8679-0A2C6B9EB10A}" srcOrd="13" destOrd="0" parTransId="{3ACA7585-9B7F-48F0-892C-0B667815FD3D}" sibTransId="{5BB8DD76-B81A-471A-9E78-400D0F4ECC37}"/>
    <dgm:cxn modelId="{5C919ED8-B637-4816-A1AC-220024C2F323}" srcId="{B570FAF8-772D-4EC8-8028-7309E94300E0}" destId="{05A142CF-6042-46C0-B9A0-BFB167366CCE}" srcOrd="4" destOrd="0" parTransId="{E36CBE05-E6ED-4E74-B146-ECB027DBAFB1}" sibTransId="{399F686B-9FE2-410C-AE6B-78A425FCD022}"/>
    <dgm:cxn modelId="{51D9C2DA-2264-4D37-B38E-3116282C887E}" srcId="{B570FAF8-772D-4EC8-8028-7309E94300E0}" destId="{8E51202F-2DAF-4AFF-89EE-315F4743B4FB}" srcOrd="15" destOrd="0" parTransId="{2FC907CE-B2C1-4CE0-ABC1-3B5EE5C550D8}" sibTransId="{71047ADE-5359-4A86-A538-AA64761A1ABA}"/>
    <dgm:cxn modelId="{EE92D9E0-DDDF-4591-92D7-77B600B0BA21}" srcId="{B570FAF8-772D-4EC8-8028-7309E94300E0}" destId="{758A597D-0575-4587-94F8-06B1251240A5}" srcOrd="12" destOrd="0" parTransId="{A16126C6-60C9-489E-8542-0EC26DE90169}" sibTransId="{8CA69FB2-A6B7-49C1-8C42-7CE711E2F163}"/>
    <dgm:cxn modelId="{FA67E3E7-337C-43A6-9101-B89A3FF97B32}" type="presOf" srcId="{AF87AEAE-F959-45CA-8A3E-1ED9F6A82E3F}" destId="{6C59E32C-6490-4E0E-88F8-3C9787D1751E}" srcOrd="0" destOrd="0" presId="urn:microsoft.com/office/officeart/2005/8/layout/default"/>
    <dgm:cxn modelId="{9F3E80F2-3311-4DFB-BF79-F88D1275239B}" type="presOf" srcId="{6FB9F9B5-BADA-4AA7-98CB-6B7456A07580}" destId="{BEDBE8AE-05C8-48C4-9012-F4C904453D6B}" srcOrd="0" destOrd="0" presId="urn:microsoft.com/office/officeart/2005/8/layout/default"/>
    <dgm:cxn modelId="{B6D17BF3-F49E-44C7-8527-D9047E319DD1}" srcId="{B570FAF8-772D-4EC8-8028-7309E94300E0}" destId="{F804CE21-963E-4154-B1A9-599BA736D8A9}" srcOrd="29" destOrd="0" parTransId="{EDAECA97-106C-4D26-8CB2-03EAC3A4296A}" sibTransId="{53D8DD12-E930-4AB6-9908-D1375D1C24C0}"/>
    <dgm:cxn modelId="{67329DF9-B948-41C2-BC9B-EF4EE2537EC0}" srcId="{B570FAF8-772D-4EC8-8028-7309E94300E0}" destId="{B36A24F4-A16A-4AEB-9F8D-74F8F86DA9D4}" srcOrd="26" destOrd="0" parTransId="{83CA253F-DD18-4108-A632-9B69188590E1}" sibTransId="{6AEE493A-DD42-4A5A-8213-44CC03619C06}"/>
    <dgm:cxn modelId="{4D7B5EFA-9C25-4792-B79D-C487A5770787}" type="presOf" srcId="{635AD5BF-DDCE-4115-942A-734F6AE6FE5A}" destId="{D9FA4604-FCFE-4FA7-BC1C-5888E66118E7}" srcOrd="0" destOrd="0" presId="urn:microsoft.com/office/officeart/2005/8/layout/default"/>
    <dgm:cxn modelId="{F54967FA-28F8-4A48-8417-EE62B36E5D8D}" srcId="{B570FAF8-772D-4EC8-8028-7309E94300E0}" destId="{A7555C2C-5D75-4C54-8441-5814672B3133}" srcOrd="21" destOrd="0" parTransId="{FD9F71E7-F726-46A8-AA0D-6DBFF5B6AEC8}" sibTransId="{B3C4C53E-6A5F-431B-8313-7C48B42961B6}"/>
    <dgm:cxn modelId="{B672B0FC-D7C3-4380-81D6-4110105F47F0}" srcId="{B570FAF8-772D-4EC8-8028-7309E94300E0}" destId="{9BF0E46A-DC16-4BFF-8618-D1405481DFF0}" srcOrd="10" destOrd="0" parTransId="{8AB637B1-8361-4AA7-9531-9410C1B6BC10}" sibTransId="{45A453AE-8777-47E5-BAF8-65990730AF2B}"/>
    <dgm:cxn modelId="{FD424AFD-836C-49A0-800B-BA815A3FA9D4}" type="presOf" srcId="{AA77522E-D866-4EFE-BB18-CB3658B75AAD}" destId="{25BC1129-35BC-48A0-9047-E731F20DDEF5}" srcOrd="0" destOrd="0" presId="urn:microsoft.com/office/officeart/2005/8/layout/default"/>
    <dgm:cxn modelId="{577588FE-32B5-486A-BD5B-FC245DFE4EF1}" type="presParOf" srcId="{6D6491DE-44BC-4396-B55A-1A7D3D475F88}" destId="{6C59E32C-6490-4E0E-88F8-3C9787D1751E}" srcOrd="0" destOrd="0" presId="urn:microsoft.com/office/officeart/2005/8/layout/default"/>
    <dgm:cxn modelId="{E4414C31-11A0-4BC8-A175-6D5A3DA6916D}" type="presParOf" srcId="{6D6491DE-44BC-4396-B55A-1A7D3D475F88}" destId="{EA1767F0-91D4-4A44-A289-CDD01B321E7D}" srcOrd="1" destOrd="0" presId="urn:microsoft.com/office/officeart/2005/8/layout/default"/>
    <dgm:cxn modelId="{E873EDD3-F577-4338-B860-908058F7ADA5}" type="presParOf" srcId="{6D6491DE-44BC-4396-B55A-1A7D3D475F88}" destId="{DBCDA75F-B66F-4622-9241-6BCDED20AC6C}" srcOrd="2" destOrd="0" presId="urn:microsoft.com/office/officeart/2005/8/layout/default"/>
    <dgm:cxn modelId="{566C6645-7EF2-4364-AAD1-53F551D17614}" type="presParOf" srcId="{6D6491DE-44BC-4396-B55A-1A7D3D475F88}" destId="{D34C8BC4-1EBA-4023-B0DB-BA2ABF2EA129}" srcOrd="3" destOrd="0" presId="urn:microsoft.com/office/officeart/2005/8/layout/default"/>
    <dgm:cxn modelId="{76D3A34C-ECF7-432D-BBD9-951462EA922F}" type="presParOf" srcId="{6D6491DE-44BC-4396-B55A-1A7D3D475F88}" destId="{27E3CBD2-E1B5-409A-8AE2-91DE6F03D87F}" srcOrd="4" destOrd="0" presId="urn:microsoft.com/office/officeart/2005/8/layout/default"/>
    <dgm:cxn modelId="{2E22277D-1246-4A85-99BD-65A6F5EC3733}" type="presParOf" srcId="{6D6491DE-44BC-4396-B55A-1A7D3D475F88}" destId="{51CA96AD-A758-449C-9638-8C057D50E5B8}" srcOrd="5" destOrd="0" presId="urn:microsoft.com/office/officeart/2005/8/layout/default"/>
    <dgm:cxn modelId="{756871B1-D1B9-490F-9C73-D051D4D3705C}" type="presParOf" srcId="{6D6491DE-44BC-4396-B55A-1A7D3D475F88}" destId="{0813284D-3F1C-4573-94D2-530F5223D260}" srcOrd="6" destOrd="0" presId="urn:microsoft.com/office/officeart/2005/8/layout/default"/>
    <dgm:cxn modelId="{68885F01-4932-460A-A54E-6A17CB4489E4}" type="presParOf" srcId="{6D6491DE-44BC-4396-B55A-1A7D3D475F88}" destId="{04B513FD-7FA4-48B2-A161-4F00D5A6F930}" srcOrd="7" destOrd="0" presId="urn:microsoft.com/office/officeart/2005/8/layout/default"/>
    <dgm:cxn modelId="{21B96CAA-7CE0-41D0-91F3-86AD7B636B92}" type="presParOf" srcId="{6D6491DE-44BC-4396-B55A-1A7D3D475F88}" destId="{9912D43C-5477-43AE-BE99-DFB794572258}" srcOrd="8" destOrd="0" presId="urn:microsoft.com/office/officeart/2005/8/layout/default"/>
    <dgm:cxn modelId="{2A14C839-0DE8-47AB-AE2F-C9C785C21DBA}" type="presParOf" srcId="{6D6491DE-44BC-4396-B55A-1A7D3D475F88}" destId="{04E76F69-7D2B-4619-977F-00145CC3498C}" srcOrd="9" destOrd="0" presId="urn:microsoft.com/office/officeart/2005/8/layout/default"/>
    <dgm:cxn modelId="{8DDF54CF-CF27-4F9B-A6E4-8160FD84F3C5}" type="presParOf" srcId="{6D6491DE-44BC-4396-B55A-1A7D3D475F88}" destId="{10960D9A-7B48-4D2F-9429-1004F5D51770}" srcOrd="10" destOrd="0" presId="urn:microsoft.com/office/officeart/2005/8/layout/default"/>
    <dgm:cxn modelId="{EAB45C4D-FDE2-472A-9287-185A95CC5670}" type="presParOf" srcId="{6D6491DE-44BC-4396-B55A-1A7D3D475F88}" destId="{A5FE9FA5-4982-420A-A21D-20CCB04C9779}" srcOrd="11" destOrd="0" presId="urn:microsoft.com/office/officeart/2005/8/layout/default"/>
    <dgm:cxn modelId="{DBEAEB7A-4BD4-420F-B529-8ABDB6BF7C22}" type="presParOf" srcId="{6D6491DE-44BC-4396-B55A-1A7D3D475F88}" destId="{7CD963E6-B49C-4F95-8DBD-521F22C2984A}" srcOrd="12" destOrd="0" presId="urn:microsoft.com/office/officeart/2005/8/layout/default"/>
    <dgm:cxn modelId="{54619B68-0107-4F76-A88B-1C0A9BF53B2C}" type="presParOf" srcId="{6D6491DE-44BC-4396-B55A-1A7D3D475F88}" destId="{5E60075C-6B6D-43B3-AA8A-D1D596C1FCE4}" srcOrd="13" destOrd="0" presId="urn:microsoft.com/office/officeart/2005/8/layout/default"/>
    <dgm:cxn modelId="{4333042E-B40F-44ED-84C2-857CC9A7AF0A}" type="presParOf" srcId="{6D6491DE-44BC-4396-B55A-1A7D3D475F88}" destId="{25BC1129-35BC-48A0-9047-E731F20DDEF5}" srcOrd="14" destOrd="0" presId="urn:microsoft.com/office/officeart/2005/8/layout/default"/>
    <dgm:cxn modelId="{A305625C-9CBE-4B7B-A49B-22CBB1B6A258}" type="presParOf" srcId="{6D6491DE-44BC-4396-B55A-1A7D3D475F88}" destId="{80D1EF41-8FA1-4E39-B6BC-D374F8930FA6}" srcOrd="15" destOrd="0" presId="urn:microsoft.com/office/officeart/2005/8/layout/default"/>
    <dgm:cxn modelId="{362C7840-9E8E-4C96-84E2-585D7AE52FC8}" type="presParOf" srcId="{6D6491DE-44BC-4396-B55A-1A7D3D475F88}" destId="{948D1583-4DAA-4148-AEEC-6CAAAA76151B}" srcOrd="16" destOrd="0" presId="urn:microsoft.com/office/officeart/2005/8/layout/default"/>
    <dgm:cxn modelId="{1B80E1F1-5F60-42DF-9C8B-2AB3BAC59614}" type="presParOf" srcId="{6D6491DE-44BC-4396-B55A-1A7D3D475F88}" destId="{92393E41-78D3-448E-9823-61065F78E195}" srcOrd="17" destOrd="0" presId="urn:microsoft.com/office/officeart/2005/8/layout/default"/>
    <dgm:cxn modelId="{6F13E99F-F9FF-4ADD-B9FE-8B089FA52AAA}" type="presParOf" srcId="{6D6491DE-44BC-4396-B55A-1A7D3D475F88}" destId="{BEDBE8AE-05C8-48C4-9012-F4C904453D6B}" srcOrd="18" destOrd="0" presId="urn:microsoft.com/office/officeart/2005/8/layout/default"/>
    <dgm:cxn modelId="{8BF1F6A3-0C77-46F7-B24C-565F45E2B003}" type="presParOf" srcId="{6D6491DE-44BC-4396-B55A-1A7D3D475F88}" destId="{8E75A1A0-07BF-450A-8359-BD0D92D83DC0}" srcOrd="19" destOrd="0" presId="urn:microsoft.com/office/officeart/2005/8/layout/default"/>
    <dgm:cxn modelId="{773FFBEC-390F-482B-A363-D431B34138EF}" type="presParOf" srcId="{6D6491DE-44BC-4396-B55A-1A7D3D475F88}" destId="{51D440C8-3D4A-425D-8485-462AFB52E01B}" srcOrd="20" destOrd="0" presId="urn:microsoft.com/office/officeart/2005/8/layout/default"/>
    <dgm:cxn modelId="{CF8AB251-FE3D-4082-B429-42A9BA6CB553}" type="presParOf" srcId="{6D6491DE-44BC-4396-B55A-1A7D3D475F88}" destId="{77FBD980-ED0C-4057-A503-982990FCA1FA}" srcOrd="21" destOrd="0" presId="urn:microsoft.com/office/officeart/2005/8/layout/default"/>
    <dgm:cxn modelId="{686016BA-BCB7-4718-BE45-BD0FDB3BAA1D}" type="presParOf" srcId="{6D6491DE-44BC-4396-B55A-1A7D3D475F88}" destId="{C825F158-73C3-4960-BE46-4E80CA8B9E6D}" srcOrd="22" destOrd="0" presId="urn:microsoft.com/office/officeart/2005/8/layout/default"/>
    <dgm:cxn modelId="{EB21706D-C743-403D-8282-BA1FCB532B77}" type="presParOf" srcId="{6D6491DE-44BC-4396-B55A-1A7D3D475F88}" destId="{15086DC3-2913-4DCC-8ADD-36ECCBE7E9BD}" srcOrd="23" destOrd="0" presId="urn:microsoft.com/office/officeart/2005/8/layout/default"/>
    <dgm:cxn modelId="{2641AECB-458F-4E74-9700-D00D09F7C9AA}" type="presParOf" srcId="{6D6491DE-44BC-4396-B55A-1A7D3D475F88}" destId="{6438D918-E701-4725-A504-AB0A99C8216F}" srcOrd="24" destOrd="0" presId="urn:microsoft.com/office/officeart/2005/8/layout/default"/>
    <dgm:cxn modelId="{78CE7D4E-5C7E-43D1-8039-72C06C3CEFD7}" type="presParOf" srcId="{6D6491DE-44BC-4396-B55A-1A7D3D475F88}" destId="{FB75B4E4-473F-4398-969F-52AAE32D6A5F}" srcOrd="25" destOrd="0" presId="urn:microsoft.com/office/officeart/2005/8/layout/default"/>
    <dgm:cxn modelId="{246F96FF-D79C-47CC-B121-74BE7105D11F}" type="presParOf" srcId="{6D6491DE-44BC-4396-B55A-1A7D3D475F88}" destId="{F57A8FCE-25B2-42DA-89E7-27782CC49E7C}" srcOrd="26" destOrd="0" presId="urn:microsoft.com/office/officeart/2005/8/layout/default"/>
    <dgm:cxn modelId="{30E42C78-B517-4753-B380-1A902A026B2B}" type="presParOf" srcId="{6D6491DE-44BC-4396-B55A-1A7D3D475F88}" destId="{A506F448-0F01-4646-9BFD-B6A6270415FC}" srcOrd="27" destOrd="0" presId="urn:microsoft.com/office/officeart/2005/8/layout/default"/>
    <dgm:cxn modelId="{48F5C2E3-F29D-4454-B903-4C5AC6675435}" type="presParOf" srcId="{6D6491DE-44BC-4396-B55A-1A7D3D475F88}" destId="{33524974-D570-49B7-BD16-2012C248A54D}" srcOrd="28" destOrd="0" presId="urn:microsoft.com/office/officeart/2005/8/layout/default"/>
    <dgm:cxn modelId="{6D5BD96B-80DE-4C09-B2C3-A0CDD78FB70E}" type="presParOf" srcId="{6D6491DE-44BC-4396-B55A-1A7D3D475F88}" destId="{FAD32A49-6427-4060-8D98-08721991B627}" srcOrd="29" destOrd="0" presId="urn:microsoft.com/office/officeart/2005/8/layout/default"/>
    <dgm:cxn modelId="{D803086B-E270-4FD6-8BBF-626356BC6489}" type="presParOf" srcId="{6D6491DE-44BC-4396-B55A-1A7D3D475F88}" destId="{0E928528-1B24-437A-A470-80BB4D4ACCA2}" srcOrd="30" destOrd="0" presId="urn:microsoft.com/office/officeart/2005/8/layout/default"/>
    <dgm:cxn modelId="{C98B486F-46BB-4600-B889-915ED8B9AE5C}" type="presParOf" srcId="{6D6491DE-44BC-4396-B55A-1A7D3D475F88}" destId="{DF88360B-860E-49C9-97C2-B5C00F7AD144}" srcOrd="31" destOrd="0" presId="urn:microsoft.com/office/officeart/2005/8/layout/default"/>
    <dgm:cxn modelId="{D960BF95-BE54-468E-B4DE-DAE620CC81BE}" type="presParOf" srcId="{6D6491DE-44BC-4396-B55A-1A7D3D475F88}" destId="{D9FA4604-FCFE-4FA7-BC1C-5888E66118E7}" srcOrd="32" destOrd="0" presId="urn:microsoft.com/office/officeart/2005/8/layout/default"/>
    <dgm:cxn modelId="{FB284470-9047-431A-83AD-F525F4CF9280}" type="presParOf" srcId="{6D6491DE-44BC-4396-B55A-1A7D3D475F88}" destId="{3A935AE5-2AAF-4F0A-BF4C-A5A8AFAB7E3D}" srcOrd="33" destOrd="0" presId="urn:microsoft.com/office/officeart/2005/8/layout/default"/>
    <dgm:cxn modelId="{B3124228-3506-44F7-B127-9052EE08A191}" type="presParOf" srcId="{6D6491DE-44BC-4396-B55A-1A7D3D475F88}" destId="{BA5EEAF6-7371-4F6C-A49C-DD5F17B6D684}" srcOrd="34" destOrd="0" presId="urn:microsoft.com/office/officeart/2005/8/layout/default"/>
    <dgm:cxn modelId="{AE0930A3-D573-4D77-8814-AACE57EAFAC8}" type="presParOf" srcId="{6D6491DE-44BC-4396-B55A-1A7D3D475F88}" destId="{6D83EEAC-CDEE-4DFF-BA64-B25BA39938B4}" srcOrd="35" destOrd="0" presId="urn:microsoft.com/office/officeart/2005/8/layout/default"/>
    <dgm:cxn modelId="{9FB9483B-31B5-463A-B0EA-836569DFD2E0}" type="presParOf" srcId="{6D6491DE-44BC-4396-B55A-1A7D3D475F88}" destId="{86D36386-450F-4868-9ABB-52F97DC85EF0}" srcOrd="36" destOrd="0" presId="urn:microsoft.com/office/officeart/2005/8/layout/default"/>
    <dgm:cxn modelId="{C208C8B9-99E9-4F7C-8F76-5EC29A03CA92}" type="presParOf" srcId="{6D6491DE-44BC-4396-B55A-1A7D3D475F88}" destId="{C942AB74-877C-426C-8F69-DC265BAD7E7D}" srcOrd="37" destOrd="0" presId="urn:microsoft.com/office/officeart/2005/8/layout/default"/>
    <dgm:cxn modelId="{CD8D86AD-003C-49C5-85CC-3E672A826396}" type="presParOf" srcId="{6D6491DE-44BC-4396-B55A-1A7D3D475F88}" destId="{FC6311C1-FDAD-4E45-A07B-7034AADE64D9}" srcOrd="38" destOrd="0" presId="urn:microsoft.com/office/officeart/2005/8/layout/default"/>
    <dgm:cxn modelId="{A84D1E12-4042-4DFC-AF2B-C53990F178F0}" type="presParOf" srcId="{6D6491DE-44BC-4396-B55A-1A7D3D475F88}" destId="{41F96C63-6649-4C29-83FC-12F811C9823F}" srcOrd="39" destOrd="0" presId="urn:microsoft.com/office/officeart/2005/8/layout/default"/>
    <dgm:cxn modelId="{E6D15A1C-14F6-4276-B56B-4AAAFB9FAD58}" type="presParOf" srcId="{6D6491DE-44BC-4396-B55A-1A7D3D475F88}" destId="{B389986C-F957-4140-BD19-3F3F689D1C57}" srcOrd="40" destOrd="0" presId="urn:microsoft.com/office/officeart/2005/8/layout/default"/>
    <dgm:cxn modelId="{4CC52C2F-32EA-4E40-9BC2-A237DC459CBC}" type="presParOf" srcId="{6D6491DE-44BC-4396-B55A-1A7D3D475F88}" destId="{AF1737D0-D274-4C3F-82D8-53EB0C592A8E}" srcOrd="41" destOrd="0" presId="urn:microsoft.com/office/officeart/2005/8/layout/default"/>
    <dgm:cxn modelId="{E7191619-8F14-4D6C-A403-3D909F4D17CA}" type="presParOf" srcId="{6D6491DE-44BC-4396-B55A-1A7D3D475F88}" destId="{2BBB9D39-9445-430F-9F27-46F60A51DA96}" srcOrd="42" destOrd="0" presId="urn:microsoft.com/office/officeart/2005/8/layout/default"/>
    <dgm:cxn modelId="{9748707B-135D-416E-AA4F-F08DCBAD986B}" type="presParOf" srcId="{6D6491DE-44BC-4396-B55A-1A7D3D475F88}" destId="{F675856C-707D-40D7-8D3E-D35C9FABEBAF}" srcOrd="43" destOrd="0" presId="urn:microsoft.com/office/officeart/2005/8/layout/default"/>
    <dgm:cxn modelId="{0C996488-A3F6-4CE9-B24A-B4F81B1B8A52}" type="presParOf" srcId="{6D6491DE-44BC-4396-B55A-1A7D3D475F88}" destId="{C6BD32BF-C52D-4B20-B599-763D29BE14CD}" srcOrd="44" destOrd="0" presId="urn:microsoft.com/office/officeart/2005/8/layout/default"/>
    <dgm:cxn modelId="{DA1941BC-9C8D-49AB-97A8-765C5AFE33A8}" type="presParOf" srcId="{6D6491DE-44BC-4396-B55A-1A7D3D475F88}" destId="{F5631E4F-CDE8-4237-AF15-F5515530CF97}" srcOrd="45" destOrd="0" presId="urn:microsoft.com/office/officeart/2005/8/layout/default"/>
    <dgm:cxn modelId="{F25112AF-0604-4E05-AB71-121176C516D7}" type="presParOf" srcId="{6D6491DE-44BC-4396-B55A-1A7D3D475F88}" destId="{3B8525FD-1B0B-44F5-901D-4FF7B65D0E95}" srcOrd="46" destOrd="0" presId="urn:microsoft.com/office/officeart/2005/8/layout/default"/>
    <dgm:cxn modelId="{87B4D82A-2CD6-44D6-A90F-4CECA0E27FB8}" type="presParOf" srcId="{6D6491DE-44BC-4396-B55A-1A7D3D475F88}" destId="{654A19B1-BBED-412F-814A-CF336C712E30}" srcOrd="47" destOrd="0" presId="urn:microsoft.com/office/officeart/2005/8/layout/default"/>
    <dgm:cxn modelId="{645E5862-854C-405F-BF20-ED91FD184318}" type="presParOf" srcId="{6D6491DE-44BC-4396-B55A-1A7D3D475F88}" destId="{086271FB-5777-47C8-AB75-D86EAE176814}" srcOrd="48" destOrd="0" presId="urn:microsoft.com/office/officeart/2005/8/layout/default"/>
    <dgm:cxn modelId="{1FB11D97-3378-44B8-BE22-1C851E25679A}" type="presParOf" srcId="{6D6491DE-44BC-4396-B55A-1A7D3D475F88}" destId="{5EC17C41-DC17-4B14-A495-5345021118D8}" srcOrd="49" destOrd="0" presId="urn:microsoft.com/office/officeart/2005/8/layout/default"/>
    <dgm:cxn modelId="{385D7E5F-3EC6-48F0-ADD8-13F400545530}" type="presParOf" srcId="{6D6491DE-44BC-4396-B55A-1A7D3D475F88}" destId="{6C7F5789-568D-478B-BD57-95E1C04502A4}" srcOrd="50" destOrd="0" presId="urn:microsoft.com/office/officeart/2005/8/layout/default"/>
    <dgm:cxn modelId="{25210FAE-BDB1-40B9-9102-481EA9E349B5}" type="presParOf" srcId="{6D6491DE-44BC-4396-B55A-1A7D3D475F88}" destId="{F3363DC6-0F05-465C-8AC8-F2DDC88F208D}" srcOrd="51" destOrd="0" presId="urn:microsoft.com/office/officeart/2005/8/layout/default"/>
    <dgm:cxn modelId="{795A78B7-21F0-4DC3-9E39-F70564CBACF0}" type="presParOf" srcId="{6D6491DE-44BC-4396-B55A-1A7D3D475F88}" destId="{5A550D21-BC61-4328-8ACB-310BB1368F32}" srcOrd="52" destOrd="0" presId="urn:microsoft.com/office/officeart/2005/8/layout/default"/>
    <dgm:cxn modelId="{8D2A9C5B-B58C-481A-BCCB-0C6C5E974E42}" type="presParOf" srcId="{6D6491DE-44BC-4396-B55A-1A7D3D475F88}" destId="{8A005113-E4BF-410D-98C2-AA6B8446C16D}" srcOrd="53" destOrd="0" presId="urn:microsoft.com/office/officeart/2005/8/layout/default"/>
    <dgm:cxn modelId="{7FD0A402-EB42-4E88-A773-C38F41D57186}" type="presParOf" srcId="{6D6491DE-44BC-4396-B55A-1A7D3D475F88}" destId="{1AF27F30-81ED-451F-9C1B-1B6582538CDD}" srcOrd="54" destOrd="0" presId="urn:microsoft.com/office/officeart/2005/8/layout/default"/>
    <dgm:cxn modelId="{C10D261F-2DED-402F-90C1-59B7909904B9}" type="presParOf" srcId="{6D6491DE-44BC-4396-B55A-1A7D3D475F88}" destId="{DF740B64-578F-4B2C-902A-59A2704AF7D2}" srcOrd="55" destOrd="0" presId="urn:microsoft.com/office/officeart/2005/8/layout/default"/>
    <dgm:cxn modelId="{CFDE2620-4AE6-4EA5-8BEE-1507D938C45E}" type="presParOf" srcId="{6D6491DE-44BC-4396-B55A-1A7D3D475F88}" destId="{EE7C73FB-908C-4989-B014-C1E5AC6F151F}" srcOrd="56" destOrd="0" presId="urn:microsoft.com/office/officeart/2005/8/layout/default"/>
    <dgm:cxn modelId="{DD7413B7-4D6D-4966-9D6F-F77B13E25DB0}" type="presParOf" srcId="{6D6491DE-44BC-4396-B55A-1A7D3D475F88}" destId="{BDB05A22-517E-4C15-BB90-C21AC6F6671A}" srcOrd="57" destOrd="0" presId="urn:microsoft.com/office/officeart/2005/8/layout/default"/>
    <dgm:cxn modelId="{3EB89F4C-DDFB-4C4F-A926-AF97CB953757}" type="presParOf" srcId="{6D6491DE-44BC-4396-B55A-1A7D3D475F88}" destId="{9080005D-5E9F-4D67-B8B6-6E0ABF9172AE}" srcOrd="5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18C23-6B4B-44A3-8F0D-56EBC85F9D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78F4B54-4172-4310-A190-AB55B7186220}">
      <dgm:prSet phldrT="[Text]" custT="1"/>
      <dgm:spPr/>
      <dgm:t>
        <a:bodyPr/>
        <a:lstStyle/>
        <a:p>
          <a:r>
            <a:rPr lang="en-US" sz="1600" dirty="0" err="1"/>
            <a:t>Direktur</a:t>
          </a:r>
          <a:endParaRPr lang="en-ID" sz="1600" dirty="0"/>
        </a:p>
      </dgm:t>
    </dgm:pt>
    <dgm:pt modelId="{6966E040-BB17-4410-9E2A-9944E973DC77}" type="parTrans" cxnId="{43BA8BB1-8FF4-4FDC-844D-18E40A5E3B64}">
      <dgm:prSet/>
      <dgm:spPr/>
      <dgm:t>
        <a:bodyPr/>
        <a:lstStyle/>
        <a:p>
          <a:endParaRPr lang="en-ID"/>
        </a:p>
      </dgm:t>
    </dgm:pt>
    <dgm:pt modelId="{1F5AE9F0-C4D3-44E6-AE5E-24AE2410665D}" type="sibTrans" cxnId="{43BA8BB1-8FF4-4FDC-844D-18E40A5E3B64}">
      <dgm:prSet custT="1"/>
      <dgm:spPr/>
      <dgm:t>
        <a:bodyPr/>
        <a:lstStyle/>
        <a:p>
          <a:endParaRPr lang="en-ID" sz="1600"/>
        </a:p>
      </dgm:t>
    </dgm:pt>
    <dgm:pt modelId="{190E8F70-4362-4184-8FEF-58A951C6B83C}">
      <dgm:prSet custT="1"/>
      <dgm:spPr/>
      <dgm:t>
        <a:bodyPr/>
        <a:lstStyle/>
        <a:p>
          <a:r>
            <a:rPr lang="en-US" sz="1600" dirty="0" err="1"/>
            <a:t>Manajer</a:t>
          </a:r>
          <a:endParaRPr lang="en-US" sz="1600" dirty="0"/>
        </a:p>
      </dgm:t>
    </dgm:pt>
    <dgm:pt modelId="{4C9946D4-A8EC-4D99-8D80-4E376474B181}" type="parTrans" cxnId="{33E0F1B1-3D19-49BE-A284-D87221CCD6CC}">
      <dgm:prSet/>
      <dgm:spPr/>
      <dgm:t>
        <a:bodyPr/>
        <a:lstStyle/>
        <a:p>
          <a:endParaRPr lang="en-ID"/>
        </a:p>
      </dgm:t>
    </dgm:pt>
    <dgm:pt modelId="{B0161FFE-2CEC-4853-A17E-A25F0E1660F4}" type="sibTrans" cxnId="{33E0F1B1-3D19-49BE-A284-D87221CCD6CC}">
      <dgm:prSet/>
      <dgm:spPr/>
      <dgm:t>
        <a:bodyPr/>
        <a:lstStyle/>
        <a:p>
          <a:endParaRPr lang="en-ID"/>
        </a:p>
      </dgm:t>
    </dgm:pt>
    <dgm:pt modelId="{20EC0C21-2CF3-4585-9173-B0366A69F2A4}">
      <dgm:prSet custT="1"/>
      <dgm:spPr/>
      <dgm:t>
        <a:bodyPr/>
        <a:lstStyle/>
        <a:p>
          <a:r>
            <a:rPr lang="en-US" sz="1600"/>
            <a:t>Research &amp; Development</a:t>
          </a:r>
          <a:endParaRPr lang="en-US" sz="1600" dirty="0"/>
        </a:p>
      </dgm:t>
    </dgm:pt>
    <dgm:pt modelId="{42C1A650-6DCB-4667-9331-8DEA08857BE8}" type="parTrans" cxnId="{298DC7D0-07D4-44CA-B275-B10A5BE8C4C4}">
      <dgm:prSet/>
      <dgm:spPr/>
      <dgm:t>
        <a:bodyPr/>
        <a:lstStyle/>
        <a:p>
          <a:endParaRPr lang="en-ID"/>
        </a:p>
      </dgm:t>
    </dgm:pt>
    <dgm:pt modelId="{21447373-F80D-4A69-AB03-BF9606283EF2}" type="sibTrans" cxnId="{298DC7D0-07D4-44CA-B275-B10A5BE8C4C4}">
      <dgm:prSet custT="1"/>
      <dgm:spPr/>
      <dgm:t>
        <a:bodyPr/>
        <a:lstStyle/>
        <a:p>
          <a:endParaRPr lang="en-ID" sz="1600"/>
        </a:p>
      </dgm:t>
    </dgm:pt>
    <dgm:pt modelId="{96A623D6-E4C9-490B-8DD2-BD4FF4EF8449}">
      <dgm:prSet custT="1"/>
      <dgm:spPr/>
      <dgm:t>
        <a:bodyPr/>
        <a:lstStyle/>
        <a:p>
          <a:r>
            <a:rPr lang="en-US" sz="1600" dirty="0"/>
            <a:t>Microbiologist</a:t>
          </a:r>
        </a:p>
      </dgm:t>
    </dgm:pt>
    <dgm:pt modelId="{4920F740-88F9-4CFD-AD54-E0F77B40C797}" type="parTrans" cxnId="{9D823A74-8783-4B5F-9F81-338A87437218}">
      <dgm:prSet/>
      <dgm:spPr/>
      <dgm:t>
        <a:bodyPr/>
        <a:lstStyle/>
        <a:p>
          <a:endParaRPr lang="en-ID"/>
        </a:p>
      </dgm:t>
    </dgm:pt>
    <dgm:pt modelId="{43998AD3-C5D5-44BA-A3D1-9F42295F48E6}" type="sibTrans" cxnId="{9D823A74-8783-4B5F-9F81-338A87437218}">
      <dgm:prSet/>
      <dgm:spPr/>
      <dgm:t>
        <a:bodyPr/>
        <a:lstStyle/>
        <a:p>
          <a:endParaRPr lang="en-ID"/>
        </a:p>
      </dgm:t>
    </dgm:pt>
    <dgm:pt modelId="{13663D8A-9E1E-4A4A-B702-3C7D3A32E960}">
      <dgm:prSet custT="1"/>
      <dgm:spPr/>
      <dgm:t>
        <a:bodyPr/>
        <a:lstStyle/>
        <a:p>
          <a:r>
            <a:rPr lang="en-US" sz="1600"/>
            <a:t>Quality Control</a:t>
          </a:r>
          <a:endParaRPr lang="en-US" sz="1600" dirty="0"/>
        </a:p>
      </dgm:t>
    </dgm:pt>
    <dgm:pt modelId="{FD9F5A92-3A5B-424A-8934-9FE234F5A100}" type="parTrans" cxnId="{3067DB0D-9779-451F-8D18-17195800B86F}">
      <dgm:prSet/>
      <dgm:spPr/>
      <dgm:t>
        <a:bodyPr/>
        <a:lstStyle/>
        <a:p>
          <a:endParaRPr lang="en-ID"/>
        </a:p>
      </dgm:t>
    </dgm:pt>
    <dgm:pt modelId="{1FF5B7D3-92CD-40E9-9178-3C1A6C7FC5D8}" type="sibTrans" cxnId="{3067DB0D-9779-451F-8D18-17195800B86F}">
      <dgm:prSet custT="1"/>
      <dgm:spPr/>
      <dgm:t>
        <a:bodyPr/>
        <a:lstStyle/>
        <a:p>
          <a:endParaRPr lang="en-ID" sz="1600"/>
        </a:p>
      </dgm:t>
    </dgm:pt>
    <dgm:pt modelId="{26BBB9E5-94BC-425C-AB1C-A7FF626AC5D4}">
      <dgm:prSet custT="1"/>
      <dgm:spPr/>
      <dgm:t>
        <a:bodyPr/>
        <a:lstStyle/>
        <a:p>
          <a:r>
            <a:rPr lang="en-US" sz="1600" dirty="0"/>
            <a:t>HRD</a:t>
          </a:r>
        </a:p>
      </dgm:t>
    </dgm:pt>
    <dgm:pt modelId="{316A1BFB-2868-47FB-89FC-F0A914747086}" type="parTrans" cxnId="{835F7822-0A5C-4889-A5D4-3B1DEF19E130}">
      <dgm:prSet/>
      <dgm:spPr/>
      <dgm:t>
        <a:bodyPr/>
        <a:lstStyle/>
        <a:p>
          <a:endParaRPr lang="en-ID"/>
        </a:p>
      </dgm:t>
    </dgm:pt>
    <dgm:pt modelId="{2704F0AC-DE3E-453B-9D82-3D072B31DA2E}" type="sibTrans" cxnId="{835F7822-0A5C-4889-A5D4-3B1DEF19E130}">
      <dgm:prSet/>
      <dgm:spPr/>
      <dgm:t>
        <a:bodyPr/>
        <a:lstStyle/>
        <a:p>
          <a:endParaRPr lang="en-ID"/>
        </a:p>
      </dgm:t>
    </dgm:pt>
    <dgm:pt modelId="{248872AE-CF8D-4487-B660-C3333E581FAD}" type="pres">
      <dgm:prSet presAssocID="{98418C23-6B4B-44A3-8F0D-56EBC85F9DB6}" presName="Name0" presStyleCnt="0">
        <dgm:presLayoutVars>
          <dgm:chMax/>
          <dgm:chPref/>
          <dgm:dir/>
          <dgm:animLvl val="lvl"/>
        </dgm:presLayoutVars>
      </dgm:prSet>
      <dgm:spPr/>
    </dgm:pt>
    <dgm:pt modelId="{268AC28E-1447-4D0A-AD0F-4B14F1321354}" type="pres">
      <dgm:prSet presAssocID="{278F4B54-4172-4310-A190-AB55B7186220}" presName="composite" presStyleCnt="0"/>
      <dgm:spPr/>
    </dgm:pt>
    <dgm:pt modelId="{4821C37B-A152-4745-92C0-D739CA7E5348}" type="pres">
      <dgm:prSet presAssocID="{278F4B54-4172-4310-A190-AB55B718622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861A38E-D9F2-4B63-A73E-BDEE339DF822}" type="pres">
      <dgm:prSet presAssocID="{278F4B54-4172-4310-A190-AB55B718622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EBB2438-FC35-463A-B37D-A251B11AC6DD}" type="pres">
      <dgm:prSet presAssocID="{278F4B54-4172-4310-A190-AB55B7186220}" presName="BalanceSpacing" presStyleCnt="0"/>
      <dgm:spPr/>
    </dgm:pt>
    <dgm:pt modelId="{A32F9591-F173-482C-8A98-B160CB5AD38D}" type="pres">
      <dgm:prSet presAssocID="{278F4B54-4172-4310-A190-AB55B7186220}" presName="BalanceSpacing1" presStyleCnt="0"/>
      <dgm:spPr/>
    </dgm:pt>
    <dgm:pt modelId="{E81B4D7C-E70A-44E3-8B22-72EB31594310}" type="pres">
      <dgm:prSet presAssocID="{1F5AE9F0-C4D3-44E6-AE5E-24AE2410665D}" presName="Accent1Text" presStyleLbl="node1" presStyleIdx="1" presStyleCnt="6"/>
      <dgm:spPr/>
    </dgm:pt>
    <dgm:pt modelId="{865D5B79-223D-4F01-8A9D-664E85CA8C9A}" type="pres">
      <dgm:prSet presAssocID="{1F5AE9F0-C4D3-44E6-AE5E-24AE2410665D}" presName="spaceBetweenRectangles" presStyleCnt="0"/>
      <dgm:spPr/>
    </dgm:pt>
    <dgm:pt modelId="{A7E7A554-A576-4E3D-BEC5-97542DD00578}" type="pres">
      <dgm:prSet presAssocID="{20EC0C21-2CF3-4585-9173-B0366A69F2A4}" presName="composite" presStyleCnt="0"/>
      <dgm:spPr/>
    </dgm:pt>
    <dgm:pt modelId="{4591F985-6F90-433A-8DFB-C4AF938C752B}" type="pres">
      <dgm:prSet presAssocID="{20EC0C21-2CF3-4585-9173-B0366A69F2A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9D241AF-09A8-427B-8FD8-13416511063B}" type="pres">
      <dgm:prSet presAssocID="{20EC0C21-2CF3-4585-9173-B0366A69F2A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00CE3E2-AFAA-4A56-9E90-4C64966F5B53}" type="pres">
      <dgm:prSet presAssocID="{20EC0C21-2CF3-4585-9173-B0366A69F2A4}" presName="BalanceSpacing" presStyleCnt="0"/>
      <dgm:spPr/>
    </dgm:pt>
    <dgm:pt modelId="{5D8DEBAC-29A6-4917-8787-BA1C7A64E426}" type="pres">
      <dgm:prSet presAssocID="{20EC0C21-2CF3-4585-9173-B0366A69F2A4}" presName="BalanceSpacing1" presStyleCnt="0"/>
      <dgm:spPr/>
    </dgm:pt>
    <dgm:pt modelId="{39DA5411-5F62-490D-8615-2D3FF0C53F6E}" type="pres">
      <dgm:prSet presAssocID="{21447373-F80D-4A69-AB03-BF9606283EF2}" presName="Accent1Text" presStyleLbl="node1" presStyleIdx="3" presStyleCnt="6"/>
      <dgm:spPr/>
    </dgm:pt>
    <dgm:pt modelId="{CF6DCE02-CDB7-4E0A-BFF3-CFE11A83B863}" type="pres">
      <dgm:prSet presAssocID="{21447373-F80D-4A69-AB03-BF9606283EF2}" presName="spaceBetweenRectangles" presStyleCnt="0"/>
      <dgm:spPr/>
    </dgm:pt>
    <dgm:pt modelId="{F0D473ED-4F5F-4592-AFCD-0E70BA4B0647}" type="pres">
      <dgm:prSet presAssocID="{13663D8A-9E1E-4A4A-B702-3C7D3A32E960}" presName="composite" presStyleCnt="0"/>
      <dgm:spPr/>
    </dgm:pt>
    <dgm:pt modelId="{B27EF2DC-2F15-41EF-82FA-47B22F2CE2E7}" type="pres">
      <dgm:prSet presAssocID="{13663D8A-9E1E-4A4A-B702-3C7D3A32E96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E81C931-292A-49D7-9B23-A3854F0D4AEB}" type="pres">
      <dgm:prSet presAssocID="{13663D8A-9E1E-4A4A-B702-3C7D3A32E96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5273170-8EAF-4254-B052-7290F7CE4A99}" type="pres">
      <dgm:prSet presAssocID="{13663D8A-9E1E-4A4A-B702-3C7D3A32E960}" presName="BalanceSpacing" presStyleCnt="0"/>
      <dgm:spPr/>
    </dgm:pt>
    <dgm:pt modelId="{CB19B875-A3DA-4090-AE9F-76C11E7AEF7C}" type="pres">
      <dgm:prSet presAssocID="{13663D8A-9E1E-4A4A-B702-3C7D3A32E960}" presName="BalanceSpacing1" presStyleCnt="0"/>
      <dgm:spPr/>
    </dgm:pt>
    <dgm:pt modelId="{42DC218F-14A5-4534-925B-9CB2C6347B7C}" type="pres">
      <dgm:prSet presAssocID="{1FF5B7D3-92CD-40E9-9178-3C1A6C7FC5D8}" presName="Accent1Text" presStyleLbl="node1" presStyleIdx="5" presStyleCnt="6"/>
      <dgm:spPr/>
    </dgm:pt>
  </dgm:ptLst>
  <dgm:cxnLst>
    <dgm:cxn modelId="{9659F103-E32C-4925-B1C5-A43D653A7675}" type="presOf" srcId="{21447373-F80D-4A69-AB03-BF9606283EF2}" destId="{39DA5411-5F62-490D-8615-2D3FF0C53F6E}" srcOrd="0" destOrd="0" presId="urn:microsoft.com/office/officeart/2008/layout/AlternatingHexagons"/>
    <dgm:cxn modelId="{3067DB0D-9779-451F-8D18-17195800B86F}" srcId="{98418C23-6B4B-44A3-8F0D-56EBC85F9DB6}" destId="{13663D8A-9E1E-4A4A-B702-3C7D3A32E960}" srcOrd="2" destOrd="0" parTransId="{FD9F5A92-3A5B-424A-8934-9FE234F5A100}" sibTransId="{1FF5B7D3-92CD-40E9-9178-3C1A6C7FC5D8}"/>
    <dgm:cxn modelId="{835F7822-0A5C-4889-A5D4-3B1DEF19E130}" srcId="{13663D8A-9E1E-4A4A-B702-3C7D3A32E960}" destId="{26BBB9E5-94BC-425C-AB1C-A7FF626AC5D4}" srcOrd="0" destOrd="0" parTransId="{316A1BFB-2868-47FB-89FC-F0A914747086}" sibTransId="{2704F0AC-DE3E-453B-9D82-3D072B31DA2E}"/>
    <dgm:cxn modelId="{55520139-CA85-4DBA-A8CF-677F85853F39}" type="presOf" srcId="{190E8F70-4362-4184-8FEF-58A951C6B83C}" destId="{C861A38E-D9F2-4B63-A73E-BDEE339DF822}" srcOrd="0" destOrd="0" presId="urn:microsoft.com/office/officeart/2008/layout/AlternatingHexagons"/>
    <dgm:cxn modelId="{2BF7B647-4A34-4998-80EF-27277F4ECC11}" type="presOf" srcId="{98418C23-6B4B-44A3-8F0D-56EBC85F9DB6}" destId="{248872AE-CF8D-4487-B660-C3333E581FAD}" srcOrd="0" destOrd="0" presId="urn:microsoft.com/office/officeart/2008/layout/AlternatingHexagons"/>
    <dgm:cxn modelId="{9D823A74-8783-4B5F-9F81-338A87437218}" srcId="{20EC0C21-2CF3-4585-9173-B0366A69F2A4}" destId="{96A623D6-E4C9-490B-8DD2-BD4FF4EF8449}" srcOrd="0" destOrd="0" parTransId="{4920F740-88F9-4CFD-AD54-E0F77B40C797}" sibTransId="{43998AD3-C5D5-44BA-A3D1-9F42295F48E6}"/>
    <dgm:cxn modelId="{C5EA499D-A19B-448C-98E9-328CDE88A54E}" type="presOf" srcId="{278F4B54-4172-4310-A190-AB55B7186220}" destId="{4821C37B-A152-4745-92C0-D739CA7E5348}" srcOrd="0" destOrd="0" presId="urn:microsoft.com/office/officeart/2008/layout/AlternatingHexagons"/>
    <dgm:cxn modelId="{1BCEBBAD-E373-4D34-8C02-1868B26D94BC}" type="presOf" srcId="{96A623D6-E4C9-490B-8DD2-BD4FF4EF8449}" destId="{69D241AF-09A8-427B-8FD8-13416511063B}" srcOrd="0" destOrd="0" presId="urn:microsoft.com/office/officeart/2008/layout/AlternatingHexagons"/>
    <dgm:cxn modelId="{43BA8BB1-8FF4-4FDC-844D-18E40A5E3B64}" srcId="{98418C23-6B4B-44A3-8F0D-56EBC85F9DB6}" destId="{278F4B54-4172-4310-A190-AB55B7186220}" srcOrd="0" destOrd="0" parTransId="{6966E040-BB17-4410-9E2A-9944E973DC77}" sibTransId="{1F5AE9F0-C4D3-44E6-AE5E-24AE2410665D}"/>
    <dgm:cxn modelId="{33E0F1B1-3D19-49BE-A284-D87221CCD6CC}" srcId="{278F4B54-4172-4310-A190-AB55B7186220}" destId="{190E8F70-4362-4184-8FEF-58A951C6B83C}" srcOrd="0" destOrd="0" parTransId="{4C9946D4-A8EC-4D99-8D80-4E376474B181}" sibTransId="{B0161FFE-2CEC-4853-A17E-A25F0E1660F4}"/>
    <dgm:cxn modelId="{027B30BC-5AC5-42B2-B072-17B4755A6C26}" type="presOf" srcId="{26BBB9E5-94BC-425C-AB1C-A7FF626AC5D4}" destId="{9E81C931-292A-49D7-9B23-A3854F0D4AEB}" srcOrd="0" destOrd="0" presId="urn:microsoft.com/office/officeart/2008/layout/AlternatingHexagons"/>
    <dgm:cxn modelId="{9BB552CE-522E-4873-9FFD-8A217DFC4EEB}" type="presOf" srcId="{20EC0C21-2CF3-4585-9173-B0366A69F2A4}" destId="{4591F985-6F90-433A-8DFB-C4AF938C752B}" srcOrd="0" destOrd="0" presId="urn:microsoft.com/office/officeart/2008/layout/AlternatingHexagons"/>
    <dgm:cxn modelId="{298DC7D0-07D4-44CA-B275-B10A5BE8C4C4}" srcId="{98418C23-6B4B-44A3-8F0D-56EBC85F9DB6}" destId="{20EC0C21-2CF3-4585-9173-B0366A69F2A4}" srcOrd="1" destOrd="0" parTransId="{42C1A650-6DCB-4667-9331-8DEA08857BE8}" sibTransId="{21447373-F80D-4A69-AB03-BF9606283EF2}"/>
    <dgm:cxn modelId="{0E5BD2D8-216C-4090-AC89-C5589E00FA02}" type="presOf" srcId="{13663D8A-9E1E-4A4A-B702-3C7D3A32E960}" destId="{B27EF2DC-2F15-41EF-82FA-47B22F2CE2E7}" srcOrd="0" destOrd="0" presId="urn:microsoft.com/office/officeart/2008/layout/AlternatingHexagons"/>
    <dgm:cxn modelId="{B715A7DF-8992-4BF6-ACD9-E5D26E47A277}" type="presOf" srcId="{1F5AE9F0-C4D3-44E6-AE5E-24AE2410665D}" destId="{E81B4D7C-E70A-44E3-8B22-72EB31594310}" srcOrd="0" destOrd="0" presId="urn:microsoft.com/office/officeart/2008/layout/AlternatingHexagons"/>
    <dgm:cxn modelId="{3C4DB7F6-3C5A-47E8-80D1-FD3D0D5B016E}" type="presOf" srcId="{1FF5B7D3-92CD-40E9-9178-3C1A6C7FC5D8}" destId="{42DC218F-14A5-4534-925B-9CB2C6347B7C}" srcOrd="0" destOrd="0" presId="urn:microsoft.com/office/officeart/2008/layout/AlternatingHexagons"/>
    <dgm:cxn modelId="{6649026B-F1E4-4C49-B905-14253484BC18}" type="presParOf" srcId="{248872AE-CF8D-4487-B660-C3333E581FAD}" destId="{268AC28E-1447-4D0A-AD0F-4B14F1321354}" srcOrd="0" destOrd="0" presId="urn:microsoft.com/office/officeart/2008/layout/AlternatingHexagons"/>
    <dgm:cxn modelId="{071A8C3C-2C34-484C-B611-EA497154534C}" type="presParOf" srcId="{268AC28E-1447-4D0A-AD0F-4B14F1321354}" destId="{4821C37B-A152-4745-92C0-D739CA7E5348}" srcOrd="0" destOrd="0" presId="urn:microsoft.com/office/officeart/2008/layout/AlternatingHexagons"/>
    <dgm:cxn modelId="{EA7A17F9-C0E6-41BB-AB0B-B8FED9C40EDA}" type="presParOf" srcId="{268AC28E-1447-4D0A-AD0F-4B14F1321354}" destId="{C861A38E-D9F2-4B63-A73E-BDEE339DF822}" srcOrd="1" destOrd="0" presId="urn:microsoft.com/office/officeart/2008/layout/AlternatingHexagons"/>
    <dgm:cxn modelId="{0A1B9A2D-0E4D-46BD-AEDD-841D166B525E}" type="presParOf" srcId="{268AC28E-1447-4D0A-AD0F-4B14F1321354}" destId="{0EBB2438-FC35-463A-B37D-A251B11AC6DD}" srcOrd="2" destOrd="0" presId="urn:microsoft.com/office/officeart/2008/layout/AlternatingHexagons"/>
    <dgm:cxn modelId="{E92F1117-1890-4435-B4F4-5FFE6FEF29DA}" type="presParOf" srcId="{268AC28E-1447-4D0A-AD0F-4B14F1321354}" destId="{A32F9591-F173-482C-8A98-B160CB5AD38D}" srcOrd="3" destOrd="0" presId="urn:microsoft.com/office/officeart/2008/layout/AlternatingHexagons"/>
    <dgm:cxn modelId="{DA1EB305-0F2B-4C90-A4D9-0B420182C7AF}" type="presParOf" srcId="{268AC28E-1447-4D0A-AD0F-4B14F1321354}" destId="{E81B4D7C-E70A-44E3-8B22-72EB31594310}" srcOrd="4" destOrd="0" presId="urn:microsoft.com/office/officeart/2008/layout/AlternatingHexagons"/>
    <dgm:cxn modelId="{34913D44-F876-4662-8962-8B469F9419FF}" type="presParOf" srcId="{248872AE-CF8D-4487-B660-C3333E581FAD}" destId="{865D5B79-223D-4F01-8A9D-664E85CA8C9A}" srcOrd="1" destOrd="0" presId="urn:microsoft.com/office/officeart/2008/layout/AlternatingHexagons"/>
    <dgm:cxn modelId="{4B01EFFD-AB9D-4193-96E8-29537DE6492D}" type="presParOf" srcId="{248872AE-CF8D-4487-B660-C3333E581FAD}" destId="{A7E7A554-A576-4E3D-BEC5-97542DD00578}" srcOrd="2" destOrd="0" presId="urn:microsoft.com/office/officeart/2008/layout/AlternatingHexagons"/>
    <dgm:cxn modelId="{51A1146A-21AB-4328-8345-D26547D3A250}" type="presParOf" srcId="{A7E7A554-A576-4E3D-BEC5-97542DD00578}" destId="{4591F985-6F90-433A-8DFB-C4AF938C752B}" srcOrd="0" destOrd="0" presId="urn:microsoft.com/office/officeart/2008/layout/AlternatingHexagons"/>
    <dgm:cxn modelId="{DE3140ED-FB5B-4227-A533-747F5A9B32A6}" type="presParOf" srcId="{A7E7A554-A576-4E3D-BEC5-97542DD00578}" destId="{69D241AF-09A8-427B-8FD8-13416511063B}" srcOrd="1" destOrd="0" presId="urn:microsoft.com/office/officeart/2008/layout/AlternatingHexagons"/>
    <dgm:cxn modelId="{B29640B1-0E5F-49C6-8EAF-D54DFEED733E}" type="presParOf" srcId="{A7E7A554-A576-4E3D-BEC5-97542DD00578}" destId="{400CE3E2-AFAA-4A56-9E90-4C64966F5B53}" srcOrd="2" destOrd="0" presId="urn:microsoft.com/office/officeart/2008/layout/AlternatingHexagons"/>
    <dgm:cxn modelId="{BD1547A1-4A37-4422-BF99-A8ECCB431534}" type="presParOf" srcId="{A7E7A554-A576-4E3D-BEC5-97542DD00578}" destId="{5D8DEBAC-29A6-4917-8787-BA1C7A64E426}" srcOrd="3" destOrd="0" presId="urn:microsoft.com/office/officeart/2008/layout/AlternatingHexagons"/>
    <dgm:cxn modelId="{5EB97324-7010-4F79-AF18-71FAB2CF5177}" type="presParOf" srcId="{A7E7A554-A576-4E3D-BEC5-97542DD00578}" destId="{39DA5411-5F62-490D-8615-2D3FF0C53F6E}" srcOrd="4" destOrd="0" presId="urn:microsoft.com/office/officeart/2008/layout/AlternatingHexagons"/>
    <dgm:cxn modelId="{99EC2EC2-AB26-4D5A-89EB-4114145F832B}" type="presParOf" srcId="{248872AE-CF8D-4487-B660-C3333E581FAD}" destId="{CF6DCE02-CDB7-4E0A-BFF3-CFE11A83B863}" srcOrd="3" destOrd="0" presId="urn:microsoft.com/office/officeart/2008/layout/AlternatingHexagons"/>
    <dgm:cxn modelId="{4CAE9377-AB50-4DBA-A36F-C8BB33A6D54C}" type="presParOf" srcId="{248872AE-CF8D-4487-B660-C3333E581FAD}" destId="{F0D473ED-4F5F-4592-AFCD-0E70BA4B0647}" srcOrd="4" destOrd="0" presId="urn:microsoft.com/office/officeart/2008/layout/AlternatingHexagons"/>
    <dgm:cxn modelId="{563DB1D3-A6BB-4DDB-AC77-F19125945B5E}" type="presParOf" srcId="{F0D473ED-4F5F-4592-AFCD-0E70BA4B0647}" destId="{B27EF2DC-2F15-41EF-82FA-47B22F2CE2E7}" srcOrd="0" destOrd="0" presId="urn:microsoft.com/office/officeart/2008/layout/AlternatingHexagons"/>
    <dgm:cxn modelId="{9F126C42-F163-4EBD-A3F9-53E22A9B41B1}" type="presParOf" srcId="{F0D473ED-4F5F-4592-AFCD-0E70BA4B0647}" destId="{9E81C931-292A-49D7-9B23-A3854F0D4AEB}" srcOrd="1" destOrd="0" presId="urn:microsoft.com/office/officeart/2008/layout/AlternatingHexagons"/>
    <dgm:cxn modelId="{A664DCC4-8BF0-496E-ABCC-D7705C77573D}" type="presParOf" srcId="{F0D473ED-4F5F-4592-AFCD-0E70BA4B0647}" destId="{A5273170-8EAF-4254-B052-7290F7CE4A99}" srcOrd="2" destOrd="0" presId="urn:microsoft.com/office/officeart/2008/layout/AlternatingHexagons"/>
    <dgm:cxn modelId="{6C2FA1C9-64D3-4E85-B3B2-C289723C690B}" type="presParOf" srcId="{F0D473ED-4F5F-4592-AFCD-0E70BA4B0647}" destId="{CB19B875-A3DA-4090-AE9F-76C11E7AEF7C}" srcOrd="3" destOrd="0" presId="urn:microsoft.com/office/officeart/2008/layout/AlternatingHexagons"/>
    <dgm:cxn modelId="{7E492F3C-01DE-43EA-BF52-9578906FD35A}" type="presParOf" srcId="{F0D473ED-4F5F-4592-AFCD-0E70BA4B0647}" destId="{42DC218F-14A5-4534-925B-9CB2C6347B7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9E32C-6490-4E0E-88F8-3C9787D1751E}">
      <dsp:nvSpPr>
        <dsp:cNvPr id="0" name=""/>
        <dsp:cNvSpPr/>
      </dsp:nvSpPr>
      <dsp:spPr>
        <a:xfrm>
          <a:off x="1080" y="197888"/>
          <a:ext cx="1361997" cy="817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Biologist</a:t>
          </a:r>
          <a:endParaRPr lang="en-ID" sz="1500" kern="1200" dirty="0"/>
        </a:p>
      </dsp:txBody>
      <dsp:txXfrm>
        <a:off x="1080" y="197888"/>
        <a:ext cx="1361997" cy="817198"/>
      </dsp:txXfrm>
    </dsp:sp>
    <dsp:sp modelId="{DBCDA75F-B66F-4622-9241-6BCDED20AC6C}">
      <dsp:nvSpPr>
        <dsp:cNvPr id="0" name=""/>
        <dsp:cNvSpPr/>
      </dsp:nvSpPr>
      <dsp:spPr>
        <a:xfrm>
          <a:off x="1499278" y="197888"/>
          <a:ext cx="1361997" cy="817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Lab Technician</a:t>
          </a:r>
          <a:endParaRPr lang="en-ID" sz="1500" kern="1200" dirty="0"/>
        </a:p>
      </dsp:txBody>
      <dsp:txXfrm>
        <a:off x="1499278" y="197888"/>
        <a:ext cx="1361997" cy="817198"/>
      </dsp:txXfrm>
    </dsp:sp>
    <dsp:sp modelId="{27E3CBD2-E1B5-409A-8AE2-91DE6F03D87F}">
      <dsp:nvSpPr>
        <dsp:cNvPr id="0" name=""/>
        <dsp:cNvSpPr/>
      </dsp:nvSpPr>
      <dsp:spPr>
        <a:xfrm>
          <a:off x="2997476" y="197888"/>
          <a:ext cx="1361997" cy="817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Teacher</a:t>
          </a:r>
          <a:endParaRPr lang="en-ID" sz="1500" kern="1200" dirty="0"/>
        </a:p>
      </dsp:txBody>
      <dsp:txXfrm>
        <a:off x="2997476" y="197888"/>
        <a:ext cx="1361997" cy="817198"/>
      </dsp:txXfrm>
    </dsp:sp>
    <dsp:sp modelId="{0813284D-3F1C-4573-94D2-530F5223D260}">
      <dsp:nvSpPr>
        <dsp:cNvPr id="0" name=""/>
        <dsp:cNvSpPr/>
      </dsp:nvSpPr>
      <dsp:spPr>
        <a:xfrm>
          <a:off x="4495673" y="197888"/>
          <a:ext cx="1361997" cy="817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Lecture</a:t>
          </a:r>
          <a:endParaRPr lang="en-ID" sz="1500" kern="1200" dirty="0"/>
        </a:p>
      </dsp:txBody>
      <dsp:txXfrm>
        <a:off x="4495673" y="197888"/>
        <a:ext cx="1361997" cy="817198"/>
      </dsp:txXfrm>
    </dsp:sp>
    <dsp:sp modelId="{9912D43C-5477-43AE-BE99-DFB794572258}">
      <dsp:nvSpPr>
        <dsp:cNvPr id="0" name=""/>
        <dsp:cNvSpPr/>
      </dsp:nvSpPr>
      <dsp:spPr>
        <a:xfrm>
          <a:off x="5993871" y="197888"/>
          <a:ext cx="1361997" cy="8171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Veterinarian</a:t>
          </a:r>
          <a:endParaRPr lang="en-ID" sz="1500" kern="1200" dirty="0"/>
        </a:p>
      </dsp:txBody>
      <dsp:txXfrm>
        <a:off x="5993871" y="197888"/>
        <a:ext cx="1361997" cy="817198"/>
      </dsp:txXfrm>
    </dsp:sp>
    <dsp:sp modelId="{10960D9A-7B48-4D2F-9429-1004F5D51770}">
      <dsp:nvSpPr>
        <dsp:cNvPr id="0" name=""/>
        <dsp:cNvSpPr/>
      </dsp:nvSpPr>
      <dsp:spPr>
        <a:xfrm>
          <a:off x="7492069" y="197888"/>
          <a:ext cx="1361997" cy="817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Biomedical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Enginerer</a:t>
          </a:r>
          <a:endParaRPr lang="en-ID" sz="1500" kern="1200" dirty="0"/>
        </a:p>
      </dsp:txBody>
      <dsp:txXfrm>
        <a:off x="7492069" y="197888"/>
        <a:ext cx="1361997" cy="817198"/>
      </dsp:txXfrm>
    </dsp:sp>
    <dsp:sp modelId="{7CD963E6-B49C-4F95-8DBD-521F22C2984A}">
      <dsp:nvSpPr>
        <dsp:cNvPr id="0" name=""/>
        <dsp:cNvSpPr/>
      </dsp:nvSpPr>
      <dsp:spPr>
        <a:xfrm>
          <a:off x="1080" y="1151286"/>
          <a:ext cx="1361997" cy="817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Wildlife biologist</a:t>
          </a:r>
          <a:endParaRPr lang="en-ID" sz="1500" kern="1200" dirty="0"/>
        </a:p>
      </dsp:txBody>
      <dsp:txXfrm>
        <a:off x="1080" y="1151286"/>
        <a:ext cx="1361997" cy="817198"/>
      </dsp:txXfrm>
    </dsp:sp>
    <dsp:sp modelId="{25BC1129-35BC-48A0-9047-E731F20DDEF5}">
      <dsp:nvSpPr>
        <dsp:cNvPr id="0" name=""/>
        <dsp:cNvSpPr/>
      </dsp:nvSpPr>
      <dsp:spPr>
        <a:xfrm>
          <a:off x="1499278" y="1151286"/>
          <a:ext cx="1361997" cy="817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Microbiologist</a:t>
          </a:r>
          <a:endParaRPr lang="en-ID" sz="1500" kern="1200" dirty="0"/>
        </a:p>
      </dsp:txBody>
      <dsp:txXfrm>
        <a:off x="1499278" y="1151286"/>
        <a:ext cx="1361997" cy="817198"/>
      </dsp:txXfrm>
    </dsp:sp>
    <dsp:sp modelId="{948D1583-4DAA-4148-AEEC-6CAAAA76151B}">
      <dsp:nvSpPr>
        <dsp:cNvPr id="0" name=""/>
        <dsp:cNvSpPr/>
      </dsp:nvSpPr>
      <dsp:spPr>
        <a:xfrm>
          <a:off x="2997476" y="1151286"/>
          <a:ext cx="1361997" cy="817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Biotechnologist</a:t>
          </a:r>
          <a:endParaRPr lang="en-ID" sz="1500" kern="1200" dirty="0"/>
        </a:p>
      </dsp:txBody>
      <dsp:txXfrm>
        <a:off x="2997476" y="1151286"/>
        <a:ext cx="1361997" cy="817198"/>
      </dsp:txXfrm>
    </dsp:sp>
    <dsp:sp modelId="{BEDBE8AE-05C8-48C4-9012-F4C904453D6B}">
      <dsp:nvSpPr>
        <dsp:cNvPr id="0" name=""/>
        <dsp:cNvSpPr/>
      </dsp:nvSpPr>
      <dsp:spPr>
        <a:xfrm>
          <a:off x="4495673" y="1151286"/>
          <a:ext cx="1361997" cy="8171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Epidemiologist</a:t>
          </a:r>
          <a:endParaRPr lang="en-ID" sz="1500" kern="1200" dirty="0"/>
        </a:p>
      </dsp:txBody>
      <dsp:txXfrm>
        <a:off x="4495673" y="1151286"/>
        <a:ext cx="1361997" cy="817198"/>
      </dsp:txXfrm>
    </dsp:sp>
    <dsp:sp modelId="{51D440C8-3D4A-425D-8485-462AFB52E01B}">
      <dsp:nvSpPr>
        <dsp:cNvPr id="0" name=""/>
        <dsp:cNvSpPr/>
      </dsp:nvSpPr>
      <dsp:spPr>
        <a:xfrm>
          <a:off x="5993871" y="1151286"/>
          <a:ext cx="1361997" cy="817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Ecologist</a:t>
          </a:r>
          <a:endParaRPr lang="en-ID" sz="1500" kern="1200" dirty="0"/>
        </a:p>
      </dsp:txBody>
      <dsp:txXfrm>
        <a:off x="5993871" y="1151286"/>
        <a:ext cx="1361997" cy="817198"/>
      </dsp:txXfrm>
    </dsp:sp>
    <dsp:sp modelId="{C825F158-73C3-4960-BE46-4E80CA8B9E6D}">
      <dsp:nvSpPr>
        <dsp:cNvPr id="0" name=""/>
        <dsp:cNvSpPr/>
      </dsp:nvSpPr>
      <dsp:spPr>
        <a:xfrm>
          <a:off x="7492069" y="1151286"/>
          <a:ext cx="1361997" cy="817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Researcher</a:t>
          </a:r>
          <a:endParaRPr lang="en-ID" sz="1500" kern="1200" dirty="0"/>
        </a:p>
      </dsp:txBody>
      <dsp:txXfrm>
        <a:off x="7492069" y="1151286"/>
        <a:ext cx="1361997" cy="817198"/>
      </dsp:txXfrm>
    </dsp:sp>
    <dsp:sp modelId="{6438D918-E701-4725-A504-AB0A99C8216F}">
      <dsp:nvSpPr>
        <dsp:cNvPr id="0" name=""/>
        <dsp:cNvSpPr/>
      </dsp:nvSpPr>
      <dsp:spPr>
        <a:xfrm>
          <a:off x="1080" y="2104685"/>
          <a:ext cx="1361997" cy="817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Content Writer</a:t>
          </a:r>
          <a:endParaRPr lang="en-ID" sz="1500" kern="1200" dirty="0"/>
        </a:p>
      </dsp:txBody>
      <dsp:txXfrm>
        <a:off x="1080" y="2104685"/>
        <a:ext cx="1361997" cy="817198"/>
      </dsp:txXfrm>
    </dsp:sp>
    <dsp:sp modelId="{F57A8FCE-25B2-42DA-89E7-27782CC49E7C}">
      <dsp:nvSpPr>
        <dsp:cNvPr id="0" name=""/>
        <dsp:cNvSpPr/>
      </dsp:nvSpPr>
      <dsp:spPr>
        <a:xfrm>
          <a:off x="1499278" y="2104685"/>
          <a:ext cx="1361997" cy="817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Science Writer</a:t>
          </a:r>
          <a:endParaRPr lang="en-ID" sz="1500" kern="1200" dirty="0"/>
        </a:p>
      </dsp:txBody>
      <dsp:txXfrm>
        <a:off x="1499278" y="2104685"/>
        <a:ext cx="1361997" cy="817198"/>
      </dsp:txXfrm>
    </dsp:sp>
    <dsp:sp modelId="{33524974-D570-49B7-BD16-2012C248A54D}">
      <dsp:nvSpPr>
        <dsp:cNvPr id="0" name=""/>
        <dsp:cNvSpPr/>
      </dsp:nvSpPr>
      <dsp:spPr>
        <a:xfrm>
          <a:off x="2997476" y="2104685"/>
          <a:ext cx="1361997" cy="8171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Biostatistician</a:t>
          </a:r>
          <a:endParaRPr lang="en-ID" sz="1500" kern="1200" dirty="0"/>
        </a:p>
      </dsp:txBody>
      <dsp:txXfrm>
        <a:off x="2997476" y="2104685"/>
        <a:ext cx="1361997" cy="817198"/>
      </dsp:txXfrm>
    </dsp:sp>
    <dsp:sp modelId="{0E928528-1B24-437A-A470-80BB4D4ACCA2}">
      <dsp:nvSpPr>
        <dsp:cNvPr id="0" name=""/>
        <dsp:cNvSpPr/>
      </dsp:nvSpPr>
      <dsp:spPr>
        <a:xfrm>
          <a:off x="4495673" y="2104685"/>
          <a:ext cx="1361997" cy="817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Environment Consultant</a:t>
          </a:r>
          <a:endParaRPr lang="en-ID" sz="1500" kern="1200" dirty="0"/>
        </a:p>
      </dsp:txBody>
      <dsp:txXfrm>
        <a:off x="4495673" y="2104685"/>
        <a:ext cx="1361997" cy="817198"/>
      </dsp:txXfrm>
    </dsp:sp>
    <dsp:sp modelId="{D9FA4604-FCFE-4FA7-BC1C-5888E66118E7}">
      <dsp:nvSpPr>
        <dsp:cNvPr id="0" name=""/>
        <dsp:cNvSpPr/>
      </dsp:nvSpPr>
      <dsp:spPr>
        <a:xfrm>
          <a:off x="5993871" y="2104685"/>
          <a:ext cx="1361997" cy="817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Natural Conservation Officer</a:t>
          </a:r>
          <a:endParaRPr lang="en-ID" sz="1500" kern="1200" dirty="0"/>
        </a:p>
      </dsp:txBody>
      <dsp:txXfrm>
        <a:off x="5993871" y="2104685"/>
        <a:ext cx="1361997" cy="817198"/>
      </dsp:txXfrm>
    </dsp:sp>
    <dsp:sp modelId="{BA5EEAF6-7371-4F6C-A49C-DD5F17B6D684}">
      <dsp:nvSpPr>
        <dsp:cNvPr id="0" name=""/>
        <dsp:cNvSpPr/>
      </dsp:nvSpPr>
      <dsp:spPr>
        <a:xfrm>
          <a:off x="7492069" y="2104685"/>
          <a:ext cx="1361997" cy="817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Forensic Scientist</a:t>
          </a:r>
          <a:endParaRPr lang="en-ID" sz="1500" kern="1200" dirty="0"/>
        </a:p>
      </dsp:txBody>
      <dsp:txXfrm>
        <a:off x="7492069" y="2104685"/>
        <a:ext cx="1361997" cy="817198"/>
      </dsp:txXfrm>
    </dsp:sp>
    <dsp:sp modelId="{86D36386-450F-4868-9ABB-52F97DC85EF0}">
      <dsp:nvSpPr>
        <dsp:cNvPr id="0" name=""/>
        <dsp:cNvSpPr/>
      </dsp:nvSpPr>
      <dsp:spPr>
        <a:xfrm>
          <a:off x="1080" y="3058083"/>
          <a:ext cx="1361997" cy="817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Government Agency Roles</a:t>
          </a:r>
          <a:endParaRPr lang="en-ID" sz="1500" kern="1200" dirty="0"/>
        </a:p>
      </dsp:txBody>
      <dsp:txXfrm>
        <a:off x="1080" y="3058083"/>
        <a:ext cx="1361997" cy="817198"/>
      </dsp:txXfrm>
    </dsp:sp>
    <dsp:sp modelId="{FC6311C1-FDAD-4E45-A07B-7034AADE64D9}">
      <dsp:nvSpPr>
        <dsp:cNvPr id="0" name=""/>
        <dsp:cNvSpPr/>
      </dsp:nvSpPr>
      <dsp:spPr>
        <a:xfrm>
          <a:off x="1499278" y="3058083"/>
          <a:ext cx="1361997" cy="8171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Conservation Biologist</a:t>
          </a:r>
          <a:endParaRPr lang="en-ID" sz="1500" kern="1200" dirty="0"/>
        </a:p>
      </dsp:txBody>
      <dsp:txXfrm>
        <a:off x="1499278" y="3058083"/>
        <a:ext cx="1361997" cy="817198"/>
      </dsp:txXfrm>
    </dsp:sp>
    <dsp:sp modelId="{B389986C-F957-4140-BD19-3F3F689D1C57}">
      <dsp:nvSpPr>
        <dsp:cNvPr id="0" name=""/>
        <dsp:cNvSpPr/>
      </dsp:nvSpPr>
      <dsp:spPr>
        <a:xfrm>
          <a:off x="2997476" y="3058083"/>
          <a:ext cx="1361997" cy="817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Zoo Biologist</a:t>
          </a:r>
          <a:endParaRPr lang="en-ID" sz="1500" kern="1200" dirty="0"/>
        </a:p>
      </dsp:txBody>
      <dsp:txXfrm>
        <a:off x="2997476" y="3058083"/>
        <a:ext cx="1361997" cy="817198"/>
      </dsp:txXfrm>
    </dsp:sp>
    <dsp:sp modelId="{2BBB9D39-9445-430F-9F27-46F60A51DA96}">
      <dsp:nvSpPr>
        <dsp:cNvPr id="0" name=""/>
        <dsp:cNvSpPr/>
      </dsp:nvSpPr>
      <dsp:spPr>
        <a:xfrm>
          <a:off x="4495673" y="3058083"/>
          <a:ext cx="1361997" cy="817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Content Creator</a:t>
          </a:r>
          <a:endParaRPr lang="en-ID" sz="1500" kern="1200" dirty="0"/>
        </a:p>
      </dsp:txBody>
      <dsp:txXfrm>
        <a:off x="4495673" y="3058083"/>
        <a:ext cx="1361997" cy="817198"/>
      </dsp:txXfrm>
    </dsp:sp>
    <dsp:sp modelId="{C6BD32BF-C52D-4B20-B599-763D29BE14CD}">
      <dsp:nvSpPr>
        <dsp:cNvPr id="0" name=""/>
        <dsp:cNvSpPr/>
      </dsp:nvSpPr>
      <dsp:spPr>
        <a:xfrm>
          <a:off x="5993871" y="3058083"/>
          <a:ext cx="1361997" cy="817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Environment Manager</a:t>
          </a:r>
          <a:endParaRPr lang="en-ID" sz="1500" kern="1200" dirty="0"/>
        </a:p>
      </dsp:txBody>
      <dsp:txXfrm>
        <a:off x="5993871" y="3058083"/>
        <a:ext cx="1361997" cy="817198"/>
      </dsp:txXfrm>
    </dsp:sp>
    <dsp:sp modelId="{3B8525FD-1B0B-44F5-901D-4FF7B65D0E95}">
      <dsp:nvSpPr>
        <dsp:cNvPr id="0" name=""/>
        <dsp:cNvSpPr/>
      </dsp:nvSpPr>
      <dsp:spPr>
        <a:xfrm>
          <a:off x="7492069" y="3058083"/>
          <a:ext cx="1361997" cy="817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Marine Biologist</a:t>
          </a:r>
          <a:endParaRPr lang="en-ID" sz="1500" kern="1200" dirty="0"/>
        </a:p>
      </dsp:txBody>
      <dsp:txXfrm>
        <a:off x="7492069" y="3058083"/>
        <a:ext cx="1361997" cy="817198"/>
      </dsp:txXfrm>
    </dsp:sp>
    <dsp:sp modelId="{086271FB-5777-47C8-AB75-D86EAE176814}">
      <dsp:nvSpPr>
        <dsp:cNvPr id="0" name=""/>
        <dsp:cNvSpPr/>
      </dsp:nvSpPr>
      <dsp:spPr>
        <a:xfrm>
          <a:off x="1080" y="4011482"/>
          <a:ext cx="1361997" cy="8171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Genetic Engineering</a:t>
          </a:r>
          <a:endParaRPr lang="en-ID" sz="1500" kern="1200" dirty="0"/>
        </a:p>
      </dsp:txBody>
      <dsp:txXfrm>
        <a:off x="1080" y="4011482"/>
        <a:ext cx="1361997" cy="817198"/>
      </dsp:txXfrm>
    </dsp:sp>
    <dsp:sp modelId="{6C7F5789-568D-478B-BD57-95E1C04502A4}">
      <dsp:nvSpPr>
        <dsp:cNvPr id="0" name=""/>
        <dsp:cNvSpPr/>
      </dsp:nvSpPr>
      <dsp:spPr>
        <a:xfrm>
          <a:off x="1499278" y="4011482"/>
          <a:ext cx="1361997" cy="817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/>
            <a:t>Plantation Research Development</a:t>
          </a:r>
        </a:p>
      </dsp:txBody>
      <dsp:txXfrm>
        <a:off x="1499278" y="4011482"/>
        <a:ext cx="1361997" cy="817198"/>
      </dsp:txXfrm>
    </dsp:sp>
    <dsp:sp modelId="{5A550D21-BC61-4328-8ACB-310BB1368F32}">
      <dsp:nvSpPr>
        <dsp:cNvPr id="0" name=""/>
        <dsp:cNvSpPr/>
      </dsp:nvSpPr>
      <dsp:spPr>
        <a:xfrm>
          <a:off x="2997476" y="4011482"/>
          <a:ext cx="1361997" cy="817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0" i="0" kern="1200" dirty="0"/>
            <a:t>Bioinformatics Scientists</a:t>
          </a:r>
          <a:endParaRPr lang="en-ID" sz="1500" kern="1200" dirty="0"/>
        </a:p>
      </dsp:txBody>
      <dsp:txXfrm>
        <a:off x="2997476" y="4011482"/>
        <a:ext cx="1361997" cy="817198"/>
      </dsp:txXfrm>
    </dsp:sp>
    <dsp:sp modelId="{1AF27F30-81ED-451F-9C1B-1B6582538CDD}">
      <dsp:nvSpPr>
        <dsp:cNvPr id="0" name=""/>
        <dsp:cNvSpPr/>
      </dsp:nvSpPr>
      <dsp:spPr>
        <a:xfrm>
          <a:off x="4495673" y="4011482"/>
          <a:ext cx="1361997" cy="817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Enterprener</a:t>
          </a:r>
          <a:endParaRPr lang="en-ID" sz="1500" kern="1200" dirty="0"/>
        </a:p>
      </dsp:txBody>
      <dsp:txXfrm>
        <a:off x="4495673" y="4011482"/>
        <a:ext cx="1361997" cy="817198"/>
      </dsp:txXfrm>
    </dsp:sp>
    <dsp:sp modelId="{EE7C73FB-908C-4989-B014-C1E5AC6F151F}">
      <dsp:nvSpPr>
        <dsp:cNvPr id="0" name=""/>
        <dsp:cNvSpPr/>
      </dsp:nvSpPr>
      <dsp:spPr>
        <a:xfrm>
          <a:off x="5993871" y="4011482"/>
          <a:ext cx="1361997" cy="817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Inspector</a:t>
          </a:r>
          <a:endParaRPr lang="en-ID" sz="1500" kern="1200" dirty="0"/>
        </a:p>
      </dsp:txBody>
      <dsp:txXfrm>
        <a:off x="5993871" y="4011482"/>
        <a:ext cx="1361997" cy="817198"/>
      </dsp:txXfrm>
    </dsp:sp>
    <dsp:sp modelId="{9080005D-5E9F-4D67-B8B6-6E0ABF9172AE}">
      <dsp:nvSpPr>
        <dsp:cNvPr id="0" name=""/>
        <dsp:cNvSpPr/>
      </dsp:nvSpPr>
      <dsp:spPr>
        <a:xfrm>
          <a:off x="7492069" y="4011482"/>
          <a:ext cx="1361997" cy="8171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Consultant</a:t>
          </a:r>
          <a:endParaRPr lang="en-ID" sz="1500" kern="1200" dirty="0"/>
        </a:p>
      </dsp:txBody>
      <dsp:txXfrm>
        <a:off x="7492069" y="4011482"/>
        <a:ext cx="1361997" cy="817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1C37B-A152-4745-92C0-D739CA7E5348}">
      <dsp:nvSpPr>
        <dsp:cNvPr id="0" name=""/>
        <dsp:cNvSpPr/>
      </dsp:nvSpPr>
      <dsp:spPr>
        <a:xfrm rot="5400000">
          <a:off x="3113965" y="97934"/>
          <a:ext cx="1503876" cy="13083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Direktur</a:t>
          </a:r>
          <a:endParaRPr lang="en-ID" sz="1600" kern="1200" dirty="0"/>
        </a:p>
      </dsp:txBody>
      <dsp:txXfrm rot="-5400000">
        <a:off x="3415605" y="234536"/>
        <a:ext cx="900596" cy="1035168"/>
      </dsp:txXfrm>
    </dsp:sp>
    <dsp:sp modelId="{C861A38E-D9F2-4B63-A73E-BDEE339DF822}">
      <dsp:nvSpPr>
        <dsp:cNvPr id="0" name=""/>
        <dsp:cNvSpPr/>
      </dsp:nvSpPr>
      <dsp:spPr>
        <a:xfrm>
          <a:off x="4559792" y="300958"/>
          <a:ext cx="1678326" cy="9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Manajer</a:t>
          </a:r>
          <a:endParaRPr lang="en-US" sz="1600" kern="1200" dirty="0"/>
        </a:p>
      </dsp:txBody>
      <dsp:txXfrm>
        <a:off x="4559792" y="300958"/>
        <a:ext cx="1678326" cy="902325"/>
      </dsp:txXfrm>
    </dsp:sp>
    <dsp:sp modelId="{E81B4D7C-E70A-44E3-8B22-72EB31594310}">
      <dsp:nvSpPr>
        <dsp:cNvPr id="0" name=""/>
        <dsp:cNvSpPr/>
      </dsp:nvSpPr>
      <dsp:spPr>
        <a:xfrm rot="5400000">
          <a:off x="1700922" y="97934"/>
          <a:ext cx="1503876" cy="13083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-5400000">
        <a:off x="2002562" y="234536"/>
        <a:ext cx="900596" cy="1035168"/>
      </dsp:txXfrm>
    </dsp:sp>
    <dsp:sp modelId="{4591F985-6F90-433A-8DFB-C4AF938C752B}">
      <dsp:nvSpPr>
        <dsp:cNvPr id="0" name=""/>
        <dsp:cNvSpPr/>
      </dsp:nvSpPr>
      <dsp:spPr>
        <a:xfrm rot="5400000">
          <a:off x="2404736" y="1374425"/>
          <a:ext cx="1503876" cy="13083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&amp; Development</a:t>
          </a:r>
          <a:endParaRPr lang="en-US" sz="1600" kern="1200" dirty="0"/>
        </a:p>
      </dsp:txBody>
      <dsp:txXfrm rot="-5400000">
        <a:off x="2706376" y="1511027"/>
        <a:ext cx="900596" cy="1035168"/>
      </dsp:txXfrm>
    </dsp:sp>
    <dsp:sp modelId="{69D241AF-09A8-427B-8FD8-13416511063B}">
      <dsp:nvSpPr>
        <dsp:cNvPr id="0" name=""/>
        <dsp:cNvSpPr/>
      </dsp:nvSpPr>
      <dsp:spPr>
        <a:xfrm>
          <a:off x="824162" y="1577448"/>
          <a:ext cx="1624186" cy="9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Microbiologist</a:t>
          </a:r>
        </a:p>
      </dsp:txBody>
      <dsp:txXfrm>
        <a:off x="824162" y="1577448"/>
        <a:ext cx="1624186" cy="902325"/>
      </dsp:txXfrm>
    </dsp:sp>
    <dsp:sp modelId="{39DA5411-5F62-490D-8615-2D3FF0C53F6E}">
      <dsp:nvSpPr>
        <dsp:cNvPr id="0" name=""/>
        <dsp:cNvSpPr/>
      </dsp:nvSpPr>
      <dsp:spPr>
        <a:xfrm rot="5400000">
          <a:off x="3817779" y="1374425"/>
          <a:ext cx="1503876" cy="13083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-5400000">
        <a:off x="4119419" y="1511027"/>
        <a:ext cx="900596" cy="1035168"/>
      </dsp:txXfrm>
    </dsp:sp>
    <dsp:sp modelId="{B27EF2DC-2F15-41EF-82FA-47B22F2CE2E7}">
      <dsp:nvSpPr>
        <dsp:cNvPr id="0" name=""/>
        <dsp:cNvSpPr/>
      </dsp:nvSpPr>
      <dsp:spPr>
        <a:xfrm rot="5400000">
          <a:off x="3113965" y="2650915"/>
          <a:ext cx="1503876" cy="13083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Quality Control</a:t>
          </a:r>
          <a:endParaRPr lang="en-US" sz="1600" kern="1200" dirty="0"/>
        </a:p>
      </dsp:txBody>
      <dsp:txXfrm rot="-5400000">
        <a:off x="3415605" y="2787517"/>
        <a:ext cx="900596" cy="1035168"/>
      </dsp:txXfrm>
    </dsp:sp>
    <dsp:sp modelId="{9E81C931-292A-49D7-9B23-A3854F0D4AEB}">
      <dsp:nvSpPr>
        <dsp:cNvPr id="0" name=""/>
        <dsp:cNvSpPr/>
      </dsp:nvSpPr>
      <dsp:spPr>
        <a:xfrm>
          <a:off x="4559792" y="2853938"/>
          <a:ext cx="1678326" cy="9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HRD</a:t>
          </a:r>
        </a:p>
      </dsp:txBody>
      <dsp:txXfrm>
        <a:off x="4559792" y="2853938"/>
        <a:ext cx="1678326" cy="902325"/>
      </dsp:txXfrm>
    </dsp:sp>
    <dsp:sp modelId="{42DC218F-14A5-4534-925B-9CB2C6347B7C}">
      <dsp:nvSpPr>
        <dsp:cNvPr id="0" name=""/>
        <dsp:cNvSpPr/>
      </dsp:nvSpPr>
      <dsp:spPr>
        <a:xfrm rot="5400000">
          <a:off x="1700922" y="2650915"/>
          <a:ext cx="1503876" cy="13083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-5400000">
        <a:off x="2002562" y="2787517"/>
        <a:ext cx="900596" cy="103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E8C74-0C18-4385-AF87-82F6D35F7A80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0EC42-5FBC-44A9-B244-DC518EBDB9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050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EFCE-866B-E0B3-B967-5253FD399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AD873-8CEF-CE0D-4C96-BEE0C1685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98C9-2ECD-57C1-B58C-5EC965E0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8E9AD-09C9-3B14-6A47-7C227276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FAF3B-5FAD-991F-D43B-55D923FF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073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12F5-4566-5A40-8DF7-9343A27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9AEDA-5CA6-E208-22D5-129F17C2E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2E306-29B4-50C8-D9FA-68DF0A51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E55D-C1CB-871C-5F38-975BA29E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C9AA3-4EAF-D984-6CD0-4A85EBCC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641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0F7CD-FD32-C382-FA36-2CCAA501B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0B93D-4502-5301-0FBF-947DF0E20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7515E-A810-EF83-9C1D-6F62DA13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5ECE6-B96C-B40F-DD07-B4A6DA10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F73FA-8BF5-3536-66BF-6D7EE71E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439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270E-863B-E5B6-04BD-55C263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0C25-1A53-0FBA-814D-8C3EB135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AF505-C39A-036A-1F07-A455809E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C22A6-882B-8A80-5493-7008F23C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3558D-438F-6A2C-99CC-CACF8134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821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5DC5-A506-1483-656C-1AB89365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BECD-A5E7-1AC7-D09F-28149344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3A4C-7C8E-ED77-98DC-D1BE302C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C5D31-12F3-0A60-F988-8A178705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523A-C0D2-DA98-91C1-D0C53D6E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159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8C42-AB48-6421-4E9F-2077DB72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4CF2-FD7F-2784-F173-626685140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CB72A-F08C-4EDE-CA57-323BD476B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02BA5-685E-FCCB-D509-2CCA7A0B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F72E2-8820-C2F1-9E7C-E107512C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B2ECD-1F41-7883-6B52-4590A212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435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40A3-9665-6E4E-7B56-17F728C1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A6921-DFDE-75AF-0C6C-6363DA605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74F1B-9AAE-6091-5DBA-98D720E83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AE3D8-0EB1-41C3-B808-F360CBA65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BD869-1298-55BD-C0B8-4EB093640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133CC-FD47-60CA-E409-C771AB01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CA008-65A2-0725-54E5-1FC9FE7C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C451C-7B7B-D254-9AF8-D6B927CC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862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8215-763B-7C04-3176-ED9242A3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4F8E9-6F46-E206-1D4C-FC875D83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B16B4-1B9F-4E23-C557-DDFD577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5B3B2-BEF6-63FA-1BB6-4F71B7A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391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49A2E-BA95-AC55-3878-ACAE52AA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6C1CB-A74B-061B-DD59-1DB684B5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03D2C-8071-047A-FF0F-2A53E174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233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CD4-2122-F8DE-50E4-992FB80B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3281-F618-4C90-AFD1-52ADDF19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82A12-30D8-5693-6782-B3A62BD5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2D239-7F51-1927-3974-5E5CF0F3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7A549-3907-9C98-9C93-516C467D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73A9B-6818-F9AC-2EA7-865B4382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578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03AD-1685-C405-8832-1784B145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177FF-38AA-46F3-4725-C96577FE2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4F239-722B-FFBE-EDAB-2D6902E3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43D9-5B7D-42FD-BA01-7C79AE9E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2E23E-6F7B-56AB-8636-81FF39E5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B9F45-C5F6-CC39-B159-16E086EC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843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195DA-45A0-75F4-029D-2C3314FA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0DE8B-B684-B807-13F5-E2BCD8D3D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EDFDE-CFC7-A9B2-1C1C-C75977B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A03D-4FAA-437C-A56D-1CE606324879}" type="datetimeFigureOut">
              <a:rPr lang="en-ID" smtClean="0"/>
              <a:t>03/07/2025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C668-CBEC-9451-73E4-2962CF063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A58B-6B9E-EEA5-6454-DCC8FC1B8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7CBA-397B-4C12-BFE0-37746073CB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304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ts.ac.id/careers/id/layanan/tracer-study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be.com/@ikabits8679?si=W4SXu-8JweWOaHxb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72AF227-D8D9-4F8F-BD09-B5EC26BDAB12}"/>
              </a:ext>
            </a:extLst>
          </p:cNvPr>
          <p:cNvSpPr/>
          <p:nvPr/>
        </p:nvSpPr>
        <p:spPr>
          <a:xfrm>
            <a:off x="-144162" y="-85725"/>
            <a:ext cx="12526662" cy="6943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 descr="Image result for graha ITS">
            <a:extLst>
              <a:ext uri="{FF2B5EF4-FFF2-40B4-BE49-F238E27FC236}">
                <a16:creationId xmlns:a16="http://schemas.microsoft.com/office/drawing/2014/main" id="{7D435400-8A9A-475D-99EA-58A526AB0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8" b="27387"/>
          <a:stretch/>
        </p:blipFill>
        <p:spPr bwMode="auto">
          <a:xfrm flipH="1">
            <a:off x="-144162" y="1089875"/>
            <a:ext cx="12526662" cy="37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98" b="33266"/>
          <a:stretch/>
        </p:blipFill>
        <p:spPr>
          <a:xfrm rot="20918310" flipV="1">
            <a:off x="-846269" y="2942343"/>
            <a:ext cx="7045002" cy="374059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E5C2F5-8167-4E14-BC01-B4A1076CAEF3}"/>
              </a:ext>
            </a:extLst>
          </p:cNvPr>
          <p:cNvSpPr txBox="1">
            <a:spLocks/>
          </p:cNvSpPr>
          <p:nvPr/>
        </p:nvSpPr>
        <p:spPr>
          <a:xfrm>
            <a:off x="5438423" y="5141767"/>
            <a:ext cx="3602636" cy="905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ID" sz="18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" y="-134236"/>
            <a:ext cx="1224111" cy="1224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8733" y="1771462"/>
            <a:ext cx="7248634" cy="1487304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4338733" y="1888198"/>
            <a:ext cx="7248634" cy="123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2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IKABITS</a:t>
            </a:r>
            <a:endParaRPr lang="en-ID" sz="72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502E5E5-44F1-4DB6-A42F-4B16FC8BAF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930" y="6516913"/>
            <a:ext cx="7514141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CB2DF2-E386-14FC-EA76-A5B2EACA6E07}"/>
              </a:ext>
            </a:extLst>
          </p:cNvPr>
          <p:cNvSpPr txBox="1"/>
          <p:nvPr/>
        </p:nvSpPr>
        <p:spPr>
          <a:xfrm>
            <a:off x="6809360" y="6522465"/>
            <a:ext cx="308366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69E15"/>
                </a:solidFill>
                <a:latin typeface="Montserrat ExtraBold" panose="00000900000000000000" pitchFamily="2" charset="0"/>
              </a:rPr>
              <a:t>Biologi ITS</a:t>
            </a:r>
            <a:endParaRPr lang="en-ID" sz="1400" dirty="0">
              <a:solidFill>
                <a:srgbClr val="D69E15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3BB50-1148-A308-3D26-596076B09DA3}"/>
              </a:ext>
            </a:extLst>
          </p:cNvPr>
          <p:cNvSpPr txBox="1"/>
          <p:nvPr/>
        </p:nvSpPr>
        <p:spPr>
          <a:xfrm>
            <a:off x="4747295" y="6529758"/>
            <a:ext cx="122548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69E15"/>
                </a:solidFill>
                <a:latin typeface="Montserrat ExtraBold" panose="00000900000000000000" pitchFamily="2" charset="0"/>
              </a:rPr>
              <a:t>Biologi ITS</a:t>
            </a:r>
            <a:endParaRPr lang="en-ID" sz="1400" dirty="0">
              <a:solidFill>
                <a:srgbClr val="D69E15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DEB55B2-F496-2121-2CD6-B8CF19202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05" y="106901"/>
            <a:ext cx="836164" cy="7903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9F72DCD-8014-93AB-79CD-63F6CA025743}"/>
              </a:ext>
            </a:extLst>
          </p:cNvPr>
          <p:cNvGrpSpPr/>
          <p:nvPr/>
        </p:nvGrpSpPr>
        <p:grpSpPr>
          <a:xfrm>
            <a:off x="409782" y="6506626"/>
            <a:ext cx="9483246" cy="323616"/>
            <a:chOff x="409782" y="6506626"/>
            <a:chExt cx="9483246" cy="323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041784-D5F5-A1C1-C84C-0E6E263A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38930" y="6516913"/>
              <a:ext cx="7514141" cy="2743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88DEDB-080A-6DAE-4C1F-3860439E39C5}"/>
                </a:ext>
              </a:extLst>
            </p:cNvPr>
            <p:cNvSpPr txBox="1"/>
            <p:nvPr/>
          </p:nvSpPr>
          <p:spPr>
            <a:xfrm>
              <a:off x="6809360" y="6522465"/>
              <a:ext cx="3083668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endParaRPr lang="en-ID" sz="1400" dirty="0">
                <a:solidFill>
                  <a:srgbClr val="D69E15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7C8FFF-5FE3-CD6A-5A1D-F8B9C48772ED}"/>
                </a:ext>
              </a:extLst>
            </p:cNvPr>
            <p:cNvSpPr txBox="1"/>
            <p:nvPr/>
          </p:nvSpPr>
          <p:spPr>
            <a:xfrm>
              <a:off x="2689131" y="6518434"/>
              <a:ext cx="1338122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rgbClr val="D69E15"/>
                  </a:solidFill>
                  <a:latin typeface="Montserrat Medium" panose="00000600000000000000" pitchFamily="2" charset="0"/>
                </a:rPr>
                <a:t>biologi_its</a:t>
              </a:r>
              <a:endParaRPr lang="en-ID" sz="1200" dirty="0">
                <a:solidFill>
                  <a:srgbClr val="D69E15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A17F12-80A9-9FA9-7798-F81D2D462918}"/>
                </a:ext>
              </a:extLst>
            </p:cNvPr>
            <p:cNvSpPr txBox="1"/>
            <p:nvPr/>
          </p:nvSpPr>
          <p:spPr>
            <a:xfrm>
              <a:off x="409782" y="6506626"/>
              <a:ext cx="1898918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D69E15"/>
                  </a:solidFill>
                  <a:latin typeface="Montserrat Medium" panose="00000600000000000000" pitchFamily="2" charset="0"/>
                </a:rPr>
                <a:t>www.its.ac.id/biologi</a:t>
              </a:r>
              <a:endParaRPr lang="en-ID" sz="1200" dirty="0">
                <a:solidFill>
                  <a:srgbClr val="D69E15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C73D0A-EE27-2ED5-8713-D253A1629B43}"/>
                </a:ext>
              </a:extLst>
            </p:cNvPr>
            <p:cNvSpPr txBox="1"/>
            <p:nvPr/>
          </p:nvSpPr>
          <p:spPr>
            <a:xfrm>
              <a:off x="4424331" y="6515536"/>
              <a:ext cx="2028184" cy="28750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D69E15"/>
                  </a:solidFill>
                  <a:latin typeface="Montserrat Medium" panose="00000600000000000000" pitchFamily="2" charset="0"/>
                </a:rPr>
                <a:t>Biologi ITS</a:t>
              </a:r>
              <a:endParaRPr lang="en-ID" sz="1200" dirty="0">
                <a:solidFill>
                  <a:srgbClr val="D69E15"/>
                </a:solidFill>
                <a:latin typeface="Montserrat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6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B9D0-E4B8-43A2-8E7E-0C4255C0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grass, track, light, lit&#10;&#10;Description automatically generated">
            <a:extLst>
              <a:ext uri="{FF2B5EF4-FFF2-40B4-BE49-F238E27FC236}">
                <a16:creationId xmlns:a16="http://schemas.microsoft.com/office/drawing/2014/main" id="{48C5168C-CE21-426D-BDBF-216122A26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5" b="7715"/>
          <a:stretch/>
        </p:blipFill>
        <p:spPr>
          <a:xfrm>
            <a:off x="0" y="1098952"/>
            <a:ext cx="12192000" cy="5229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62BDA5-A908-4D29-9786-B68BEE580494}"/>
              </a:ext>
            </a:extLst>
          </p:cNvPr>
          <p:cNvSpPr/>
          <p:nvPr/>
        </p:nvSpPr>
        <p:spPr>
          <a:xfrm>
            <a:off x="3138489" y="2965392"/>
            <a:ext cx="6315074" cy="934405"/>
          </a:xfrm>
          <a:prstGeom prst="rect">
            <a:avLst/>
          </a:prstGeom>
          <a:solidFill>
            <a:srgbClr val="FFB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13880"/>
                </a:solidFill>
                <a:latin typeface="Avenir Next LT Pro" panose="020B0504020202020204" pitchFamily="34" charset="0"/>
              </a:rPr>
              <a:t>TERIMA KASIH</a:t>
            </a:r>
            <a:endParaRPr lang="en-ID" sz="3600" b="1" dirty="0">
              <a:solidFill>
                <a:srgbClr val="013880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68FB2-4E7C-4AD1-A093-0DB94453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930" y="6487389"/>
            <a:ext cx="7514141" cy="274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0629C5-4952-489F-99A5-D73ECF028927}"/>
              </a:ext>
            </a:extLst>
          </p:cNvPr>
          <p:cNvSpPr txBox="1"/>
          <p:nvPr/>
        </p:nvSpPr>
        <p:spPr>
          <a:xfrm>
            <a:off x="4248827" y="5367349"/>
            <a:ext cx="3694345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GAMBAR BISA DIGANTI / DIHAPUS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098" b="33266"/>
          <a:stretch/>
        </p:blipFill>
        <p:spPr>
          <a:xfrm rot="791721">
            <a:off x="4463238" y="-820397"/>
            <a:ext cx="8645293" cy="3838697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5393E-74A7-4DD0-92F0-102DD8B4B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7" y="275191"/>
            <a:ext cx="549401" cy="5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2AF227-D8D9-4F8F-BD09-B5EC26BDAB12}"/>
              </a:ext>
            </a:extLst>
          </p:cNvPr>
          <p:cNvSpPr/>
          <p:nvPr/>
        </p:nvSpPr>
        <p:spPr>
          <a:xfrm>
            <a:off x="-163212" y="-85725"/>
            <a:ext cx="12526662" cy="6943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1774223" y="2114825"/>
            <a:ext cx="8643554" cy="1271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9B01C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KEPROFESIAN</a:t>
            </a:r>
            <a:endParaRPr lang="en-ID" sz="7200" b="1" dirty="0">
              <a:solidFill>
                <a:srgbClr val="F9B01C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4FC33-B772-C4C8-B44E-137CCED49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07" y="-118723"/>
            <a:ext cx="1132908" cy="113290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B476C6A-8DB0-22E5-4798-E520C1441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22" y="134863"/>
            <a:ext cx="773865" cy="73146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6BDF6F6-3725-D801-436F-750CABD3C96E}"/>
              </a:ext>
            </a:extLst>
          </p:cNvPr>
          <p:cNvGrpSpPr/>
          <p:nvPr/>
        </p:nvGrpSpPr>
        <p:grpSpPr>
          <a:xfrm>
            <a:off x="409782" y="6506626"/>
            <a:ext cx="9483246" cy="323616"/>
            <a:chOff x="409782" y="6506626"/>
            <a:chExt cx="9483246" cy="3236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5FB783-8945-3338-B5C1-10E45E1A3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38930" y="6516913"/>
              <a:ext cx="7514141" cy="2743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58F7FC-8416-0A34-0C1C-5305A368CEF2}"/>
                </a:ext>
              </a:extLst>
            </p:cNvPr>
            <p:cNvSpPr txBox="1"/>
            <p:nvPr/>
          </p:nvSpPr>
          <p:spPr>
            <a:xfrm>
              <a:off x="6809360" y="6522465"/>
              <a:ext cx="3083668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endParaRPr lang="en-ID" sz="1400" dirty="0">
                <a:solidFill>
                  <a:srgbClr val="D69E15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C0C87D-AAD1-952A-6E67-1228FE263E71}"/>
                </a:ext>
              </a:extLst>
            </p:cNvPr>
            <p:cNvSpPr txBox="1"/>
            <p:nvPr/>
          </p:nvSpPr>
          <p:spPr>
            <a:xfrm>
              <a:off x="2689131" y="6518434"/>
              <a:ext cx="1338122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rgbClr val="D69E15"/>
                  </a:solidFill>
                  <a:latin typeface="Montserrat Medium" panose="00000600000000000000" pitchFamily="2" charset="0"/>
                </a:rPr>
                <a:t>biologi_its</a:t>
              </a:r>
              <a:endParaRPr lang="en-ID" sz="1200" dirty="0">
                <a:solidFill>
                  <a:srgbClr val="D69E15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EDF38D-5230-86F5-96A2-CB4C648E5DFA}"/>
                </a:ext>
              </a:extLst>
            </p:cNvPr>
            <p:cNvSpPr txBox="1"/>
            <p:nvPr/>
          </p:nvSpPr>
          <p:spPr>
            <a:xfrm>
              <a:off x="409782" y="6506626"/>
              <a:ext cx="1898918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D69E15"/>
                  </a:solidFill>
                  <a:latin typeface="Montserrat Medium" panose="00000600000000000000" pitchFamily="2" charset="0"/>
                </a:rPr>
                <a:t>www.its.ac.id/biologi</a:t>
              </a:r>
              <a:endParaRPr lang="en-ID" sz="1200" dirty="0">
                <a:solidFill>
                  <a:srgbClr val="D69E15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77310E-A8A7-01A5-2A09-62E5C83E0CF2}"/>
                </a:ext>
              </a:extLst>
            </p:cNvPr>
            <p:cNvSpPr txBox="1"/>
            <p:nvPr/>
          </p:nvSpPr>
          <p:spPr>
            <a:xfrm>
              <a:off x="4424331" y="6515536"/>
              <a:ext cx="2028184" cy="28750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D69E15"/>
                  </a:solidFill>
                  <a:latin typeface="Montserrat Medium" panose="00000600000000000000" pitchFamily="2" charset="0"/>
                </a:rPr>
                <a:t>Biologi ITS</a:t>
              </a:r>
              <a:endParaRPr lang="en-ID" sz="1200" dirty="0">
                <a:solidFill>
                  <a:srgbClr val="D69E15"/>
                </a:solidFill>
                <a:latin typeface="Montserrat Medium" panose="000006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098" b="33266"/>
          <a:stretch/>
        </p:blipFill>
        <p:spPr>
          <a:xfrm rot="20117657" flipV="1">
            <a:off x="6224751" y="3438108"/>
            <a:ext cx="6690079" cy="37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8" b="33266"/>
          <a:stretch/>
        </p:blipFill>
        <p:spPr>
          <a:xfrm rot="791721">
            <a:off x="-187922" y="6212758"/>
            <a:ext cx="1864355" cy="82781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DA54738E-23F3-4CC4-9D2C-55C70FA1F210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rgbClr val="002060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3A3C1-4D1F-407B-8077-E4FFCEB42A42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7D365C-CB42-4458-966B-910F4FF36967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B68D9A-43B4-45C3-A2C5-4CAC17B5C62C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DF8383E6-08D9-4AA3-A75B-B9B2CB28CA38}"/>
              </a:ext>
            </a:extLst>
          </p:cNvPr>
          <p:cNvSpPr txBox="1"/>
          <p:nvPr/>
        </p:nvSpPr>
        <p:spPr>
          <a:xfrm>
            <a:off x="5758757" y="6380783"/>
            <a:ext cx="570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5393E-74A7-4DD0-92F0-102DD8B4B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" y="76981"/>
            <a:ext cx="747611" cy="7476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V="1">
            <a:off x="8742117" y="990142"/>
            <a:ext cx="2724518" cy="45719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9B01C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3891064" y="107584"/>
            <a:ext cx="7575572" cy="83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Profesi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Alumni Biologi</a:t>
            </a:r>
            <a:endParaRPr lang="en-ID" sz="40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5D97CBA-269D-7A4D-B272-1A5FD059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" y="150890"/>
            <a:ext cx="747611" cy="67370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7341AC-2843-2565-C0EC-426387E6C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882513"/>
              </p:ext>
            </p:extLst>
          </p:nvPr>
        </p:nvGraphicFramePr>
        <p:xfrm>
          <a:off x="1819072" y="1263615"/>
          <a:ext cx="8855148" cy="502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642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8" b="33266"/>
          <a:stretch/>
        </p:blipFill>
        <p:spPr>
          <a:xfrm rot="791721">
            <a:off x="-187922" y="6212758"/>
            <a:ext cx="1864355" cy="82781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DA54738E-23F3-4CC4-9D2C-55C70FA1F210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rgbClr val="002060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3A3C1-4D1F-407B-8077-E4FFCEB42A42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7D365C-CB42-4458-966B-910F4FF36967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B68D9A-43B4-45C3-A2C5-4CAC17B5C62C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DF8383E6-08D9-4AA3-A75B-B9B2CB28CA38}"/>
              </a:ext>
            </a:extLst>
          </p:cNvPr>
          <p:cNvSpPr txBox="1"/>
          <p:nvPr/>
        </p:nvSpPr>
        <p:spPr>
          <a:xfrm>
            <a:off x="5758757" y="6380783"/>
            <a:ext cx="570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5393E-74A7-4DD0-92F0-102DD8B4B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" y="76981"/>
            <a:ext cx="747611" cy="7476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V="1">
            <a:off x="8742117" y="990142"/>
            <a:ext cx="2724518" cy="45719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9B01C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3891064" y="107584"/>
            <a:ext cx="7575572" cy="83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Profesi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Alumni Biologi</a:t>
            </a:r>
            <a:endParaRPr lang="en-ID" sz="40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5D97CBA-269D-7A4D-B272-1A5FD059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" y="150890"/>
            <a:ext cx="747611" cy="6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4F7E6-CED0-226E-EDE1-4613DA7CD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430" y="1407145"/>
            <a:ext cx="6655140" cy="3514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5C1E1-0116-98D3-CE18-FF2D2F3249BC}"/>
              </a:ext>
            </a:extLst>
          </p:cNvPr>
          <p:cNvSpPr txBox="1"/>
          <p:nvPr/>
        </p:nvSpPr>
        <p:spPr>
          <a:xfrm>
            <a:off x="3281032" y="5246074"/>
            <a:ext cx="622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hlinkClick r:id="rId6"/>
              </a:rPr>
              <a:t>https://www.its.ac.id/careers/id/layanan/tracer-study/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015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8" b="33266"/>
          <a:stretch/>
        </p:blipFill>
        <p:spPr>
          <a:xfrm rot="791721">
            <a:off x="-187922" y="6212758"/>
            <a:ext cx="1864355" cy="82781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DA54738E-23F3-4CC4-9D2C-55C70FA1F210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rgbClr val="002060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3A3C1-4D1F-407B-8077-E4FFCEB42A42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7D365C-CB42-4458-966B-910F4FF36967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B68D9A-43B4-45C3-A2C5-4CAC17B5C62C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DF8383E6-08D9-4AA3-A75B-B9B2CB28CA38}"/>
              </a:ext>
            </a:extLst>
          </p:cNvPr>
          <p:cNvSpPr txBox="1"/>
          <p:nvPr/>
        </p:nvSpPr>
        <p:spPr>
          <a:xfrm>
            <a:off x="5758757" y="6380783"/>
            <a:ext cx="570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5393E-74A7-4DD0-92F0-102DD8B4B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" y="76981"/>
            <a:ext cx="747611" cy="7476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V="1">
            <a:off x="8742117" y="990142"/>
            <a:ext cx="2724518" cy="45719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9B01C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4785128" y="107584"/>
            <a:ext cx="6681508" cy="83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Profesi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Alumni Biologi ITS</a:t>
            </a:r>
            <a:endParaRPr lang="en-ID" sz="40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5D97CBA-269D-7A4D-B272-1A5FD059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" y="150890"/>
            <a:ext cx="747611" cy="6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9CAB9-0773-1EEC-BB67-86B020E07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64" y="2749743"/>
            <a:ext cx="3606390" cy="1763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CEDF3-C0DB-EC8E-F6BB-D947AA426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7" y="4582510"/>
            <a:ext cx="3538689" cy="1754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B9095-C932-05C6-9248-1AFED8F49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1" y="1119329"/>
            <a:ext cx="3562749" cy="1560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833DFF-4E44-80F5-1E3C-A8E6EFC5B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856" y="2701103"/>
            <a:ext cx="3495954" cy="1832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4C5414-2284-879E-0E96-D3203CA1B7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0079"/>
          <a:stretch/>
        </p:blipFill>
        <p:spPr>
          <a:xfrm>
            <a:off x="7949977" y="2678412"/>
            <a:ext cx="3236832" cy="1526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3DFB80-B99A-E950-77A7-94702AB8B9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20352" b="-12770"/>
          <a:stretch/>
        </p:blipFill>
        <p:spPr>
          <a:xfrm>
            <a:off x="7967045" y="4151741"/>
            <a:ext cx="2684742" cy="409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EEDA23-E277-5311-D830-4CDD9FA86E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6855" y="4599205"/>
            <a:ext cx="3538689" cy="16437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AC8AB7-B3EA-14F7-E042-7928C5629F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6855" y="1119329"/>
            <a:ext cx="3105894" cy="14973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2E6361-A108-4F39-3AFA-66A63C5A42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7045" y="1119329"/>
            <a:ext cx="3236832" cy="14894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F0C37D-A36F-64D6-9B76-84397105E5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4740" y="2026871"/>
            <a:ext cx="1784166" cy="6064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A2E4946-3E28-8292-2847-7E59602320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49977" y="4613684"/>
            <a:ext cx="3253900" cy="17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8" b="33266"/>
          <a:stretch/>
        </p:blipFill>
        <p:spPr>
          <a:xfrm rot="791721">
            <a:off x="-187922" y="6212758"/>
            <a:ext cx="1864355" cy="82781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DA54738E-23F3-4CC4-9D2C-55C70FA1F210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rgbClr val="002060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3A3C1-4D1F-407B-8077-E4FFCEB42A42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7D365C-CB42-4458-966B-910F4FF36967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B68D9A-43B4-45C3-A2C5-4CAC17B5C62C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DF8383E6-08D9-4AA3-A75B-B9B2CB28CA38}"/>
              </a:ext>
            </a:extLst>
          </p:cNvPr>
          <p:cNvSpPr txBox="1"/>
          <p:nvPr/>
        </p:nvSpPr>
        <p:spPr>
          <a:xfrm>
            <a:off x="5758757" y="6380783"/>
            <a:ext cx="570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5393E-74A7-4DD0-92F0-102DD8B4B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" y="76981"/>
            <a:ext cx="747611" cy="7476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V="1">
            <a:off x="8742117" y="990142"/>
            <a:ext cx="2724518" cy="45719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9B01C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3891064" y="107584"/>
            <a:ext cx="7575572" cy="83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Profesi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Alumni </a:t>
            </a:r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sebagai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Dosen</a:t>
            </a:r>
            <a:endParaRPr lang="en-ID" sz="40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5D97CBA-269D-7A4D-B272-1A5FD059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" y="150890"/>
            <a:ext cx="747611" cy="6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29F07-516D-3D37-5A6D-D2321DE9F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5" t="14439" r="8883" b="13018"/>
          <a:stretch/>
        </p:blipFill>
        <p:spPr>
          <a:xfrm>
            <a:off x="744255" y="1194478"/>
            <a:ext cx="10270787" cy="49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8" b="33266"/>
          <a:stretch/>
        </p:blipFill>
        <p:spPr>
          <a:xfrm rot="791721">
            <a:off x="-187922" y="6212758"/>
            <a:ext cx="1864355" cy="82781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DA54738E-23F3-4CC4-9D2C-55C70FA1F210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rgbClr val="002060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3A3C1-4D1F-407B-8077-E4FFCEB42A42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7D365C-CB42-4458-966B-910F4FF36967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B68D9A-43B4-45C3-A2C5-4CAC17B5C62C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DF8383E6-08D9-4AA3-A75B-B9B2CB28CA38}"/>
              </a:ext>
            </a:extLst>
          </p:cNvPr>
          <p:cNvSpPr txBox="1"/>
          <p:nvPr/>
        </p:nvSpPr>
        <p:spPr>
          <a:xfrm>
            <a:off x="5758757" y="6380783"/>
            <a:ext cx="570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5393E-74A7-4DD0-92F0-102DD8B4B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" y="76981"/>
            <a:ext cx="747611" cy="7476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V="1">
            <a:off x="8756945" y="1243431"/>
            <a:ext cx="2724518" cy="45719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9B01C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4869035" y="405752"/>
            <a:ext cx="6681508" cy="83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Jabatan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Profesi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Alumni Biologi ITS</a:t>
            </a:r>
            <a:endParaRPr lang="en-ID" sz="40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5D97CBA-269D-7A4D-B272-1A5FD059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" y="150890"/>
            <a:ext cx="747611" cy="67370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299E4D9-8AC6-638C-64B6-5109702AF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372559"/>
              </p:ext>
            </p:extLst>
          </p:nvPr>
        </p:nvGraphicFramePr>
        <p:xfrm>
          <a:off x="2032000" y="2081110"/>
          <a:ext cx="7062281" cy="4057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39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A477-75F6-2F46-5AD2-49BB61D0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5D8D70-FAB7-4EB9-60D2-ACE40DEE0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8" b="33266"/>
          <a:stretch/>
        </p:blipFill>
        <p:spPr>
          <a:xfrm rot="791721">
            <a:off x="-187922" y="6212758"/>
            <a:ext cx="1864355" cy="82781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F0EA9044-D8CF-1E42-ED2F-A567458DCAA9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rgbClr val="002060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0F637B-B6EC-F5C9-1610-62F4AD4E4BF8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0E7E823-CA14-7516-0C65-571E969626D9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E81FCC-27A8-6FC5-B95D-49A050907A47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5036FD83-3E2B-C694-5468-AF5DD2F37110}"/>
              </a:ext>
            </a:extLst>
          </p:cNvPr>
          <p:cNvSpPr txBox="1"/>
          <p:nvPr/>
        </p:nvSpPr>
        <p:spPr>
          <a:xfrm>
            <a:off x="5758757" y="6380783"/>
            <a:ext cx="570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77D748-9314-B904-8280-7F6A7966E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" y="76981"/>
            <a:ext cx="747611" cy="7476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1FFB191-D845-DDB1-F446-F09057AC406C}"/>
              </a:ext>
            </a:extLst>
          </p:cNvPr>
          <p:cNvSpPr/>
          <p:nvPr/>
        </p:nvSpPr>
        <p:spPr>
          <a:xfrm flipV="1">
            <a:off x="8742117" y="1097148"/>
            <a:ext cx="2724518" cy="45719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9B01C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448DC09-53A9-3F6F-CF60-B635E3C174CF}"/>
              </a:ext>
            </a:extLst>
          </p:cNvPr>
          <p:cNvSpPr txBox="1">
            <a:spLocks/>
          </p:cNvSpPr>
          <p:nvPr/>
        </p:nvSpPr>
        <p:spPr>
          <a:xfrm>
            <a:off x="4785128" y="270697"/>
            <a:ext cx="6681508" cy="83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Perusahaan </a:t>
            </a:r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Tempat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Alumni Biologi ITS </a:t>
            </a:r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Bekerja</a:t>
            </a:r>
            <a:endParaRPr lang="en-ID" sz="40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BCEE6BD-C7CC-E810-3B01-409658899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" y="150890"/>
            <a:ext cx="747611" cy="673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D8CF8-1F2E-DDD5-33B5-F9ADADEE11D1}"/>
              </a:ext>
            </a:extLst>
          </p:cNvPr>
          <p:cNvSpPr txBox="1"/>
          <p:nvPr/>
        </p:nvSpPr>
        <p:spPr>
          <a:xfrm>
            <a:off x="600352" y="1161775"/>
            <a:ext cx="70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C5034-C851-6A40-7A13-2B9BD8996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14" t="50666" r="25399" b="8718"/>
          <a:stretch/>
        </p:blipFill>
        <p:spPr>
          <a:xfrm>
            <a:off x="620329" y="2870044"/>
            <a:ext cx="7898860" cy="2785394"/>
          </a:xfrm>
          <a:prstGeom prst="rect">
            <a:avLst/>
          </a:prstGeom>
        </p:spPr>
      </p:pic>
      <p:pic>
        <p:nvPicPr>
          <p:cNvPr id="2050" name="Picture 2" descr="Faq">
            <a:extLst>
              <a:ext uri="{FF2B5EF4-FFF2-40B4-BE49-F238E27FC236}">
                <a16:creationId xmlns:a16="http://schemas.microsoft.com/office/drawing/2014/main" id="{D8F8C0BF-68B8-972F-06D6-EB217F9D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09" y="4563884"/>
            <a:ext cx="3106580" cy="11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- Pertamina EP Cepu Corporate Website | PEPC">
            <a:extLst>
              <a:ext uri="{FF2B5EF4-FFF2-40B4-BE49-F238E27FC236}">
                <a16:creationId xmlns:a16="http://schemas.microsoft.com/office/drawing/2014/main" id="{2CFC8D01-1FFC-D321-0193-624A189D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89" y="4637110"/>
            <a:ext cx="2855255" cy="8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Unilever">
            <a:extLst>
              <a:ext uri="{FF2B5EF4-FFF2-40B4-BE49-F238E27FC236}">
                <a16:creationId xmlns:a16="http://schemas.microsoft.com/office/drawing/2014/main" id="{63810E91-40FB-6C81-3A3C-8427C3D9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71" y="3087469"/>
            <a:ext cx="1147091" cy="11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B5F79-8B15-6528-E6E6-7E866D8582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328" y="1531107"/>
            <a:ext cx="2841059" cy="762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E45B2-5432-92CB-23FE-FEB99B95D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1363" y="1454678"/>
            <a:ext cx="1508891" cy="685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D0ED35-BC51-8FBF-BB12-C3646E16F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0411" y="1493357"/>
            <a:ext cx="1085563" cy="1056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A1D70F-CA93-2082-1B9B-0298E11686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0993" y="1534141"/>
            <a:ext cx="914479" cy="883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1D7854-BF80-CA9B-79D8-619BBE7CFA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2671" y="4401453"/>
            <a:ext cx="3250690" cy="11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37CD9C-86BA-4EF9-B350-658F6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8" b="33266"/>
          <a:stretch/>
        </p:blipFill>
        <p:spPr>
          <a:xfrm rot="791721">
            <a:off x="-187922" y="6212758"/>
            <a:ext cx="1864355" cy="82781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DA54738E-23F3-4CC4-9D2C-55C70FA1F210}"/>
              </a:ext>
            </a:extLst>
          </p:cNvPr>
          <p:cNvSpPr txBox="1"/>
          <p:nvPr/>
        </p:nvSpPr>
        <p:spPr>
          <a:xfrm>
            <a:off x="868181" y="6472778"/>
            <a:ext cx="391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Raleway SemiBold" panose="020B0703030101060003" pitchFamily="34" charset="0"/>
              </a:rPr>
              <a:t>www.its.ac.id</a:t>
            </a:r>
            <a:endParaRPr lang="id-ID" sz="1400" dirty="0">
              <a:solidFill>
                <a:srgbClr val="002060"/>
              </a:solidFill>
              <a:latin typeface="Raleway SemiBold" panose="020B07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3A3C1-4D1F-407B-8077-E4FFCEB42A42}"/>
              </a:ext>
            </a:extLst>
          </p:cNvPr>
          <p:cNvGrpSpPr/>
          <p:nvPr/>
        </p:nvGrpSpPr>
        <p:grpSpPr>
          <a:xfrm>
            <a:off x="343482" y="6589488"/>
            <a:ext cx="276847" cy="99072"/>
            <a:chOff x="258233" y="6589488"/>
            <a:chExt cx="276847" cy="9907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7D365C-CB42-4458-966B-910F4FF36967}"/>
                </a:ext>
              </a:extLst>
            </p:cNvPr>
            <p:cNvSpPr/>
            <p:nvPr/>
          </p:nvSpPr>
          <p:spPr>
            <a:xfrm>
              <a:off x="258233" y="6589488"/>
              <a:ext cx="106347" cy="99072"/>
            </a:xfrm>
            <a:prstGeom prst="ellipse">
              <a:avLst/>
            </a:prstGeom>
            <a:solidFill>
              <a:srgbClr val="F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B68D9A-43B4-45C3-A2C5-4CAC17B5C62C}"/>
                </a:ext>
              </a:extLst>
            </p:cNvPr>
            <p:cNvSpPr/>
            <p:nvPr/>
          </p:nvSpPr>
          <p:spPr>
            <a:xfrm>
              <a:off x="428733" y="6589488"/>
              <a:ext cx="106347" cy="99072"/>
            </a:xfrm>
            <a:prstGeom prst="ellipse">
              <a:avLst/>
            </a:prstGeom>
            <a:solidFill>
              <a:srgbClr val="FFC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DF8383E6-08D9-4AA3-A75B-B9B2CB28CA38}"/>
              </a:ext>
            </a:extLst>
          </p:cNvPr>
          <p:cNvSpPr txBox="1"/>
          <p:nvPr/>
        </p:nvSpPr>
        <p:spPr>
          <a:xfrm>
            <a:off x="5758757" y="6380783"/>
            <a:ext cx="570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INSTITUT TEKNOLOGI SEPULUH NOPEMBER, Surabaya - Indonesia</a:t>
            </a:r>
            <a:endParaRPr lang="id-ID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5393E-74A7-4DD0-92F0-102DD8B4B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" y="76981"/>
            <a:ext cx="747611" cy="7476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V="1">
            <a:off x="8742117" y="990142"/>
            <a:ext cx="2724518" cy="45719"/>
          </a:xfrm>
          <a:prstGeom prst="rect">
            <a:avLst/>
          </a:prstGeom>
          <a:solidFill>
            <a:srgbClr val="F9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9B01C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4ABD8A-4E84-4000-A92E-A85B5E8E598D}"/>
              </a:ext>
            </a:extLst>
          </p:cNvPr>
          <p:cNvSpPr txBox="1">
            <a:spLocks/>
          </p:cNvSpPr>
          <p:nvPr/>
        </p:nvSpPr>
        <p:spPr>
          <a:xfrm>
            <a:off x="4785128" y="107584"/>
            <a:ext cx="6681508" cy="83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Profesi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Alumni Biologi ITS</a:t>
            </a:r>
            <a:endParaRPr lang="en-ID" sz="4000" b="1" dirty="0">
              <a:solidFill>
                <a:srgbClr val="00206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5D97CBA-269D-7A4D-B272-1A5FD059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" y="150890"/>
            <a:ext cx="747611" cy="6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9FF59-CA20-7321-E883-BD63FDEF69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06" t="14469" r="6875" b="5323"/>
          <a:stretch/>
        </p:blipFill>
        <p:spPr>
          <a:xfrm>
            <a:off x="3093539" y="1121527"/>
            <a:ext cx="8373096" cy="5173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F9752A-47D2-D1AA-CD88-413A2A3BE550}"/>
              </a:ext>
            </a:extLst>
          </p:cNvPr>
          <p:cNvSpPr txBox="1"/>
          <p:nvPr/>
        </p:nvSpPr>
        <p:spPr>
          <a:xfrm>
            <a:off x="513982" y="4718575"/>
            <a:ext cx="2110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>
                <a:hlinkClick r:id="rId6"/>
              </a:rPr>
              <a:t>https://youtube.com/@ikabits8679?si=W4SXu-8JweWOaHxb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019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263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Myriad Pro</vt:lpstr>
      <vt:lpstr>Arial</vt:lpstr>
      <vt:lpstr>Avenir Next LT Pro</vt:lpstr>
      <vt:lpstr>Calibri</vt:lpstr>
      <vt:lpstr>Calibri Light</vt:lpstr>
      <vt:lpstr>Montserrat ExtraBold</vt:lpstr>
      <vt:lpstr>Montserrat Medium</vt:lpstr>
      <vt:lpstr>Raleway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Keprofesian, Magang,  &amp; Kerja Praktik</dc:title>
  <dc:creator>150014001@staff.integra.its.ac.id</dc:creator>
  <cp:lastModifiedBy>Nova Maulidina Ashuri</cp:lastModifiedBy>
  <cp:revision>8</cp:revision>
  <dcterms:created xsi:type="dcterms:W3CDTF">2022-08-15T08:37:31Z</dcterms:created>
  <dcterms:modified xsi:type="dcterms:W3CDTF">2025-07-03T06:40:12Z</dcterms:modified>
</cp:coreProperties>
</file>