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2320250" cy="14400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912" y="1188"/>
      </p:cViewPr>
      <p:guideLst>
        <p:guide orient="horz" pos="4535"/>
        <p:guide pos="70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019" y="2356703"/>
            <a:ext cx="18972213" cy="5013407"/>
          </a:xfrm>
        </p:spPr>
        <p:txBody>
          <a:bodyPr anchor="b"/>
          <a:lstStyle>
            <a:lvl1pPr algn="ctr">
              <a:defRPr sz="12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0031" y="7563446"/>
            <a:ext cx="16740188" cy="3476717"/>
          </a:xfrm>
        </p:spPr>
        <p:txBody>
          <a:bodyPr/>
          <a:lstStyle>
            <a:lvl1pPr marL="0" indent="0" algn="ctr">
              <a:buNone/>
              <a:defRPr sz="5040"/>
            </a:lvl1pPr>
            <a:lvl2pPr marL="960029" indent="0" algn="ctr">
              <a:buNone/>
              <a:defRPr sz="4200"/>
            </a:lvl2pPr>
            <a:lvl3pPr marL="1920057" indent="0" algn="ctr">
              <a:buNone/>
              <a:defRPr sz="3780"/>
            </a:lvl3pPr>
            <a:lvl4pPr marL="2880086" indent="0" algn="ctr">
              <a:buNone/>
              <a:defRPr sz="3360"/>
            </a:lvl4pPr>
            <a:lvl5pPr marL="3840114" indent="0" algn="ctr">
              <a:buNone/>
              <a:defRPr sz="3360"/>
            </a:lvl5pPr>
            <a:lvl6pPr marL="4800143" indent="0" algn="ctr">
              <a:buNone/>
              <a:defRPr sz="3360"/>
            </a:lvl6pPr>
            <a:lvl7pPr marL="5760171" indent="0" algn="ctr">
              <a:buNone/>
              <a:defRPr sz="3360"/>
            </a:lvl7pPr>
            <a:lvl8pPr marL="6720200" indent="0" algn="ctr">
              <a:buNone/>
              <a:defRPr sz="3360"/>
            </a:lvl8pPr>
            <a:lvl9pPr marL="7680228" indent="0" algn="ctr">
              <a:buNone/>
              <a:defRPr sz="3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667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0533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72930" y="766678"/>
            <a:ext cx="4812804" cy="122035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518" y="766678"/>
            <a:ext cx="14159409" cy="122035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244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129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93" y="3590057"/>
            <a:ext cx="19251216" cy="5990088"/>
          </a:xfrm>
        </p:spPr>
        <p:txBody>
          <a:bodyPr anchor="b"/>
          <a:lstStyle>
            <a:lvl1pPr>
              <a:defRPr sz="12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93" y="9636813"/>
            <a:ext cx="19251216" cy="3150046"/>
          </a:xfrm>
        </p:spPr>
        <p:txBody>
          <a:bodyPr/>
          <a:lstStyle>
            <a:lvl1pPr marL="0" indent="0">
              <a:buNone/>
              <a:defRPr sz="5040">
                <a:solidFill>
                  <a:schemeClr val="tx1"/>
                </a:solidFill>
              </a:defRPr>
            </a:lvl1pPr>
            <a:lvl2pPr marL="960029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2pPr>
            <a:lvl3pPr marL="192005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2880086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4pPr>
            <a:lvl5pPr marL="3840114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5pPr>
            <a:lvl6pPr marL="4800143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6pPr>
            <a:lvl7pPr marL="5760171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7pPr>
            <a:lvl8pPr marL="672020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8pPr>
            <a:lvl9pPr marL="7680228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128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517" y="3833390"/>
            <a:ext cx="9486106" cy="9136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9627" y="3833390"/>
            <a:ext cx="9486106" cy="9136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506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4" y="766681"/>
            <a:ext cx="19251216" cy="27833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7427" y="3530053"/>
            <a:ext cx="9442510" cy="1730025"/>
          </a:xfrm>
        </p:spPr>
        <p:txBody>
          <a:bodyPr anchor="b"/>
          <a:lstStyle>
            <a:lvl1pPr marL="0" indent="0">
              <a:buNone/>
              <a:defRPr sz="5040" b="1"/>
            </a:lvl1pPr>
            <a:lvl2pPr marL="960029" indent="0">
              <a:buNone/>
              <a:defRPr sz="4200" b="1"/>
            </a:lvl2pPr>
            <a:lvl3pPr marL="1920057" indent="0">
              <a:buNone/>
              <a:defRPr sz="3780" b="1"/>
            </a:lvl3pPr>
            <a:lvl4pPr marL="2880086" indent="0">
              <a:buNone/>
              <a:defRPr sz="3360" b="1"/>
            </a:lvl4pPr>
            <a:lvl5pPr marL="3840114" indent="0">
              <a:buNone/>
              <a:defRPr sz="3360" b="1"/>
            </a:lvl5pPr>
            <a:lvl6pPr marL="4800143" indent="0">
              <a:buNone/>
              <a:defRPr sz="3360" b="1"/>
            </a:lvl6pPr>
            <a:lvl7pPr marL="5760171" indent="0">
              <a:buNone/>
              <a:defRPr sz="3360" b="1"/>
            </a:lvl7pPr>
            <a:lvl8pPr marL="6720200" indent="0">
              <a:buNone/>
              <a:defRPr sz="3360" b="1"/>
            </a:lvl8pPr>
            <a:lvl9pPr marL="7680228" indent="0">
              <a:buNone/>
              <a:defRPr sz="3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427" y="5260078"/>
            <a:ext cx="9442510" cy="7736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99628" y="3530053"/>
            <a:ext cx="9489013" cy="1730025"/>
          </a:xfrm>
        </p:spPr>
        <p:txBody>
          <a:bodyPr anchor="b"/>
          <a:lstStyle>
            <a:lvl1pPr marL="0" indent="0">
              <a:buNone/>
              <a:defRPr sz="5040" b="1"/>
            </a:lvl1pPr>
            <a:lvl2pPr marL="960029" indent="0">
              <a:buNone/>
              <a:defRPr sz="4200" b="1"/>
            </a:lvl2pPr>
            <a:lvl3pPr marL="1920057" indent="0">
              <a:buNone/>
              <a:defRPr sz="3780" b="1"/>
            </a:lvl3pPr>
            <a:lvl4pPr marL="2880086" indent="0">
              <a:buNone/>
              <a:defRPr sz="3360" b="1"/>
            </a:lvl4pPr>
            <a:lvl5pPr marL="3840114" indent="0">
              <a:buNone/>
              <a:defRPr sz="3360" b="1"/>
            </a:lvl5pPr>
            <a:lvl6pPr marL="4800143" indent="0">
              <a:buNone/>
              <a:defRPr sz="3360" b="1"/>
            </a:lvl6pPr>
            <a:lvl7pPr marL="5760171" indent="0">
              <a:buNone/>
              <a:defRPr sz="3360" b="1"/>
            </a:lvl7pPr>
            <a:lvl8pPr marL="6720200" indent="0">
              <a:buNone/>
              <a:defRPr sz="3360" b="1"/>
            </a:lvl8pPr>
            <a:lvl9pPr marL="7680228" indent="0">
              <a:buNone/>
              <a:defRPr sz="3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99628" y="5260078"/>
            <a:ext cx="9489013" cy="7736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219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945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1690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4" y="960014"/>
            <a:ext cx="7198862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13" y="2073367"/>
            <a:ext cx="11299627" cy="10233485"/>
          </a:xfrm>
        </p:spPr>
        <p:txBody>
          <a:bodyPr/>
          <a:lstStyle>
            <a:lvl1pPr>
              <a:defRPr sz="6719"/>
            </a:lvl1pPr>
            <a:lvl2pPr>
              <a:defRPr sz="5879"/>
            </a:lvl2pPr>
            <a:lvl3pPr>
              <a:defRPr sz="504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7424" y="4320064"/>
            <a:ext cx="7198862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60029" indent="0">
              <a:buNone/>
              <a:defRPr sz="2940"/>
            </a:lvl2pPr>
            <a:lvl3pPr marL="1920057" indent="0">
              <a:buNone/>
              <a:defRPr sz="2520"/>
            </a:lvl3pPr>
            <a:lvl4pPr marL="2880086" indent="0">
              <a:buNone/>
              <a:defRPr sz="2100"/>
            </a:lvl4pPr>
            <a:lvl5pPr marL="3840114" indent="0">
              <a:buNone/>
              <a:defRPr sz="2100"/>
            </a:lvl5pPr>
            <a:lvl6pPr marL="4800143" indent="0">
              <a:buNone/>
              <a:defRPr sz="2100"/>
            </a:lvl6pPr>
            <a:lvl7pPr marL="5760171" indent="0">
              <a:buNone/>
              <a:defRPr sz="2100"/>
            </a:lvl7pPr>
            <a:lvl8pPr marL="6720200" indent="0">
              <a:buNone/>
              <a:defRPr sz="2100"/>
            </a:lvl8pPr>
            <a:lvl9pPr marL="7680228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046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4" y="960014"/>
            <a:ext cx="7198862" cy="3360050"/>
          </a:xfrm>
        </p:spPr>
        <p:txBody>
          <a:bodyPr anchor="b"/>
          <a:lstStyle>
            <a:lvl1pPr>
              <a:defRPr sz="67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89013" y="2073367"/>
            <a:ext cx="11299627" cy="10233485"/>
          </a:xfrm>
        </p:spPr>
        <p:txBody>
          <a:bodyPr anchor="t"/>
          <a:lstStyle>
            <a:lvl1pPr marL="0" indent="0">
              <a:buNone/>
              <a:defRPr sz="6719"/>
            </a:lvl1pPr>
            <a:lvl2pPr marL="960029" indent="0">
              <a:buNone/>
              <a:defRPr sz="5879"/>
            </a:lvl2pPr>
            <a:lvl3pPr marL="1920057" indent="0">
              <a:buNone/>
              <a:defRPr sz="5040"/>
            </a:lvl3pPr>
            <a:lvl4pPr marL="2880086" indent="0">
              <a:buNone/>
              <a:defRPr sz="4200"/>
            </a:lvl4pPr>
            <a:lvl5pPr marL="3840114" indent="0">
              <a:buNone/>
              <a:defRPr sz="4200"/>
            </a:lvl5pPr>
            <a:lvl6pPr marL="4800143" indent="0">
              <a:buNone/>
              <a:defRPr sz="4200"/>
            </a:lvl6pPr>
            <a:lvl7pPr marL="5760171" indent="0">
              <a:buNone/>
              <a:defRPr sz="4200"/>
            </a:lvl7pPr>
            <a:lvl8pPr marL="6720200" indent="0">
              <a:buNone/>
              <a:defRPr sz="4200"/>
            </a:lvl8pPr>
            <a:lvl9pPr marL="7680228" indent="0">
              <a:buNone/>
              <a:defRPr sz="4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7424" y="4320064"/>
            <a:ext cx="7198862" cy="8003453"/>
          </a:xfrm>
        </p:spPr>
        <p:txBody>
          <a:bodyPr/>
          <a:lstStyle>
            <a:lvl1pPr marL="0" indent="0">
              <a:buNone/>
              <a:defRPr sz="3360"/>
            </a:lvl1pPr>
            <a:lvl2pPr marL="960029" indent="0">
              <a:buNone/>
              <a:defRPr sz="2940"/>
            </a:lvl2pPr>
            <a:lvl3pPr marL="1920057" indent="0">
              <a:buNone/>
              <a:defRPr sz="2520"/>
            </a:lvl3pPr>
            <a:lvl4pPr marL="2880086" indent="0">
              <a:buNone/>
              <a:defRPr sz="2100"/>
            </a:lvl4pPr>
            <a:lvl5pPr marL="3840114" indent="0">
              <a:buNone/>
              <a:defRPr sz="2100"/>
            </a:lvl5pPr>
            <a:lvl6pPr marL="4800143" indent="0">
              <a:buNone/>
              <a:defRPr sz="2100"/>
            </a:lvl6pPr>
            <a:lvl7pPr marL="5760171" indent="0">
              <a:buNone/>
              <a:defRPr sz="2100"/>
            </a:lvl7pPr>
            <a:lvl8pPr marL="6720200" indent="0">
              <a:buNone/>
              <a:defRPr sz="2100"/>
            </a:lvl8pPr>
            <a:lvl9pPr marL="7680228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260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517" y="766681"/>
            <a:ext cx="19251216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517" y="3833390"/>
            <a:ext cx="19251216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34517" y="13346867"/>
            <a:ext cx="5022056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7E264-0AAA-48C6-8225-4CA7FD718D3E}" type="datetimeFigureOut">
              <a:rPr lang="id-ID" smtClean="0"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93583" y="13346867"/>
            <a:ext cx="7533084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63677" y="13346867"/>
            <a:ext cx="5022056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F2F0-21C3-41AA-9738-2DF64C1B038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3317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920057" rtl="0" eaLnBrk="1" latinLnBrk="0" hangingPunct="1">
        <a:lnSpc>
          <a:spcPct val="90000"/>
        </a:lnSpc>
        <a:spcBef>
          <a:spcPct val="0"/>
        </a:spcBef>
        <a:buNone/>
        <a:defRPr sz="92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14" indent="-480014" algn="l" defTabSz="1920057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400071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360100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4320129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5280157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6240186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7200214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8160243" indent="-480014" algn="l" defTabSz="192005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1pPr>
      <a:lvl2pPr marL="960029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920057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2880086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3840114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4800143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5760171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6720200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7680228" algn="l" defTabSz="1920057" rtl="0" eaLnBrk="1" latinLnBrk="0" hangingPunct="1">
        <a:defRPr sz="37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1496961" y="315146"/>
            <a:ext cx="19960256" cy="13932399"/>
            <a:chOff x="1496961" y="315146"/>
            <a:chExt cx="19960256" cy="13932399"/>
          </a:xfrm>
        </p:grpSpPr>
        <p:grpSp>
          <p:nvGrpSpPr>
            <p:cNvPr id="5" name="Group 4"/>
            <p:cNvGrpSpPr/>
            <p:nvPr/>
          </p:nvGrpSpPr>
          <p:grpSpPr>
            <a:xfrm>
              <a:off x="1496961" y="315146"/>
              <a:ext cx="19960256" cy="13932399"/>
              <a:chOff x="1496961" y="315146"/>
              <a:chExt cx="19960256" cy="13932399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xmlns="" id="{2F9779B0-36D2-4BEE-86AE-8ABA9AEA7D12}"/>
                  </a:ext>
                </a:extLst>
              </p:cNvPr>
              <p:cNvGrpSpPr/>
              <p:nvPr/>
            </p:nvGrpSpPr>
            <p:grpSpPr>
              <a:xfrm>
                <a:off x="1496961" y="315146"/>
                <a:ext cx="19960256" cy="13932399"/>
                <a:chOff x="1496961" y="315146"/>
                <a:chExt cx="19960256" cy="13932399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xmlns="" id="{9BA8D326-C6C8-4919-B2A8-3252ED0E6CEF}"/>
                    </a:ext>
                  </a:extLst>
                </p:cNvPr>
                <p:cNvGrpSpPr/>
                <p:nvPr/>
              </p:nvGrpSpPr>
              <p:grpSpPr>
                <a:xfrm>
                  <a:off x="6935435" y="2722027"/>
                  <a:ext cx="8566151" cy="1268948"/>
                  <a:chOff x="6935435" y="2722027"/>
                  <a:chExt cx="8566151" cy="1268948"/>
                </a:xfrm>
              </p:grpSpPr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xmlns="" id="{0C04E987-B76A-4271-AB2E-2B94B8FA3C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227468" y="2722027"/>
                    <a:ext cx="0" cy="663723"/>
                  </a:xfrm>
                  <a:prstGeom prst="line">
                    <a:avLst/>
                  </a:prstGeom>
                  <a:ln w="571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xmlns="" id="{097732A1-08D1-462B-9E4C-080D5B27B4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935435" y="3385750"/>
                    <a:ext cx="8566151" cy="0"/>
                  </a:xfrm>
                  <a:prstGeom prst="line">
                    <a:avLst/>
                  </a:prstGeom>
                  <a:ln w="571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Arrow Connector 68">
                    <a:extLst>
                      <a:ext uri="{FF2B5EF4-FFF2-40B4-BE49-F238E27FC236}">
                        <a16:creationId xmlns:a16="http://schemas.microsoft.com/office/drawing/2014/main" xmlns="" id="{217D85A2-4308-4FA7-9304-999627BC320F}"/>
                      </a:ext>
                    </a:extLst>
                  </p:cNvPr>
                  <p:cNvCxnSpPr/>
                  <p:nvPr/>
                </p:nvCxnSpPr>
                <p:spPr>
                  <a:xfrm>
                    <a:off x="6954485" y="3369875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Arrow Connector 69">
                    <a:extLst>
                      <a:ext uri="{FF2B5EF4-FFF2-40B4-BE49-F238E27FC236}">
                        <a16:creationId xmlns:a16="http://schemas.microsoft.com/office/drawing/2014/main" xmlns="" id="{C82FCB49-C6C2-4688-9919-20D2653A541C}"/>
                      </a:ext>
                    </a:extLst>
                  </p:cNvPr>
                  <p:cNvCxnSpPr/>
                  <p:nvPr/>
                </p:nvCxnSpPr>
                <p:spPr>
                  <a:xfrm>
                    <a:off x="11228035" y="3385750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Arrow Connector 70">
                    <a:extLst>
                      <a:ext uri="{FF2B5EF4-FFF2-40B4-BE49-F238E27FC236}">
                        <a16:creationId xmlns:a16="http://schemas.microsoft.com/office/drawing/2014/main" xmlns="" id="{B83A01A0-8F5A-4FD4-A464-EF1D793A89A7}"/>
                      </a:ext>
                    </a:extLst>
                  </p:cNvPr>
                  <p:cNvCxnSpPr/>
                  <p:nvPr/>
                </p:nvCxnSpPr>
                <p:spPr>
                  <a:xfrm>
                    <a:off x="15483770" y="3360350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xmlns="" id="{F586F355-1D1B-4D8C-83B5-79E13DA5D0E2}"/>
                    </a:ext>
                  </a:extLst>
                </p:cNvPr>
                <p:cNvGrpSpPr/>
                <p:nvPr/>
              </p:nvGrpSpPr>
              <p:grpSpPr>
                <a:xfrm>
                  <a:off x="9392885" y="315146"/>
                  <a:ext cx="3822700" cy="2456309"/>
                  <a:chOff x="3886200" y="762000"/>
                  <a:chExt cx="3822700" cy="2133600"/>
                </a:xfrm>
              </p:grpSpPr>
              <p:sp>
                <p:nvSpPr>
                  <p:cNvPr id="7" name="Rectangle: Rounded Corners 6">
                    <a:extLst>
                      <a:ext uri="{FF2B5EF4-FFF2-40B4-BE49-F238E27FC236}">
                        <a16:creationId xmlns:a16="http://schemas.microsoft.com/office/drawing/2014/main" xmlns="" id="{4D5F5EEA-35E6-4587-B3DA-2864C4F3E03E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244600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xmlns="" id="{7E6BCD8E-369D-471F-94A3-D2C0C8BF55F2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2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8" name="TextBox 7">
                    <a:extLst>
                      <a:ext uri="{FF2B5EF4-FFF2-40B4-BE49-F238E27FC236}">
                        <a16:creationId xmlns:a16="http://schemas.microsoft.com/office/drawing/2014/main" xmlns="" id="{1B6A4E75-CA94-47F0-AD0A-A980CA7F1440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1905000"/>
                    <a:ext cx="3822700" cy="3742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2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Department</a:t>
                    </a:r>
                  </a:p>
                </p:txBody>
              </p:sp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xmlns="" id="{4BA609C2-963C-4C5D-BE9E-DEFE2716D3A5}"/>
                      </a:ext>
                    </a:extLst>
                  </p:cNvPr>
                  <p:cNvSpPr txBox="1"/>
                  <p:nvPr/>
                </p:nvSpPr>
                <p:spPr>
                  <a:xfrm>
                    <a:off x="4083050" y="2305110"/>
                    <a:ext cx="3429000" cy="3475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Dr. Dewi Hidayati, S.Si., M.Si.</a:t>
                    </a:r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xmlns="" id="{D2288AE3-0A36-4CA7-92F3-07C33FB3DE4B}"/>
                    </a:ext>
                  </a:extLst>
                </p:cNvPr>
                <p:cNvGrpSpPr/>
                <p:nvPr/>
              </p:nvGrpSpPr>
              <p:grpSpPr>
                <a:xfrm>
                  <a:off x="9297070" y="4120572"/>
                  <a:ext cx="3822700" cy="2133600"/>
                  <a:chOff x="3886200" y="762000"/>
                  <a:chExt cx="3822700" cy="2133600"/>
                </a:xfrm>
              </p:grpSpPr>
              <p:sp>
                <p:nvSpPr>
                  <p:cNvPr id="12" name="Rectangle: Rounded Corners 11">
                    <a:extLst>
                      <a:ext uri="{FF2B5EF4-FFF2-40B4-BE49-F238E27FC236}">
                        <a16:creationId xmlns:a16="http://schemas.microsoft.com/office/drawing/2014/main" xmlns="" id="{F8A75BFD-F814-4DCB-9473-8C7D7C02D168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244600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13" name="Oval 12">
                    <a:extLst>
                      <a:ext uri="{FF2B5EF4-FFF2-40B4-BE49-F238E27FC236}">
                        <a16:creationId xmlns:a16="http://schemas.microsoft.com/office/drawing/2014/main" xmlns="" id="{66F07C2C-7450-476B-8E77-A8F2DC243545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xmlns="" id="{4C016AFA-4E28-4ED5-8379-A7280C40367B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1905000"/>
                    <a:ext cx="382270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Deputy Head of Department </a:t>
                    </a:r>
                  </a:p>
                </p:txBody>
              </p:sp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xmlns="" id="{D75BFAB8-4D47-4B3A-99B3-64F8D21BC7AC}"/>
                      </a:ext>
                    </a:extLst>
                  </p:cNvPr>
                  <p:cNvSpPr txBox="1"/>
                  <p:nvPr/>
                </p:nvSpPr>
                <p:spPr>
                  <a:xfrm>
                    <a:off x="4083050" y="2305110"/>
                    <a:ext cx="3429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Dr. Nurul Jadid, S.Si., M.Sc.</a:t>
                    </a:r>
                  </a:p>
                </p:txBody>
              </p: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xmlns="" id="{1DC86A3A-96A9-4614-A389-4EE2D9C2142C}"/>
                    </a:ext>
                  </a:extLst>
                </p:cNvPr>
                <p:cNvGrpSpPr/>
                <p:nvPr/>
              </p:nvGrpSpPr>
              <p:grpSpPr>
                <a:xfrm>
                  <a:off x="5047190" y="4161107"/>
                  <a:ext cx="3822700" cy="2133600"/>
                  <a:chOff x="3886200" y="762000"/>
                  <a:chExt cx="3822700" cy="2133600"/>
                </a:xfrm>
              </p:grpSpPr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xmlns="" id="{F961E224-A1F1-4812-9952-2BBE4C79C50E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244600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18" name="Oval 17">
                    <a:extLst>
                      <a:ext uri="{FF2B5EF4-FFF2-40B4-BE49-F238E27FC236}">
                        <a16:creationId xmlns:a16="http://schemas.microsoft.com/office/drawing/2014/main" xmlns="" id="{7B953B24-9026-448F-97EA-82D6E30B1DBD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4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19" name="TextBox 18">
                    <a:extLst>
                      <a:ext uri="{FF2B5EF4-FFF2-40B4-BE49-F238E27FC236}">
                        <a16:creationId xmlns:a16="http://schemas.microsoft.com/office/drawing/2014/main" xmlns="" id="{7B8C29D9-38BD-430F-9645-E02733E0A58F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1905000"/>
                    <a:ext cx="382270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Deputy Head of Department </a:t>
                    </a:r>
                  </a:p>
                </p:txBody>
              </p:sp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xmlns="" id="{DAA98D10-F9E6-4B19-AA2F-06E68A9D726D}"/>
                      </a:ext>
                    </a:extLst>
                  </p:cNvPr>
                  <p:cNvSpPr txBox="1"/>
                  <p:nvPr/>
                </p:nvSpPr>
                <p:spPr>
                  <a:xfrm>
                    <a:off x="4083050" y="2305110"/>
                    <a:ext cx="3429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Aunurohim, S.Si., DEA</a:t>
                    </a:r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xmlns="" id="{C1BDB192-820A-4FB6-B295-614680010A4A}"/>
                    </a:ext>
                  </a:extLst>
                </p:cNvPr>
                <p:cNvGrpSpPr/>
                <p:nvPr/>
              </p:nvGrpSpPr>
              <p:grpSpPr>
                <a:xfrm>
                  <a:off x="13621985" y="4161107"/>
                  <a:ext cx="3822700" cy="2133600"/>
                  <a:chOff x="3886200" y="762000"/>
                  <a:chExt cx="3822700" cy="2133600"/>
                </a:xfrm>
              </p:grpSpPr>
              <p:sp>
                <p:nvSpPr>
                  <p:cNvPr id="22" name="Rectangle: Rounded Corners 21">
                    <a:extLst>
                      <a:ext uri="{FF2B5EF4-FFF2-40B4-BE49-F238E27FC236}">
                        <a16:creationId xmlns:a16="http://schemas.microsoft.com/office/drawing/2014/main" xmlns="" id="{39227583-B450-4715-B709-B058D3A6EA90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244600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23" name="Oval 22">
                    <a:extLst>
                      <a:ext uri="{FF2B5EF4-FFF2-40B4-BE49-F238E27FC236}">
                        <a16:creationId xmlns:a16="http://schemas.microsoft.com/office/drawing/2014/main" xmlns="" id="{AB7FA04A-685E-4AB8-B324-C2C84488E066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xmlns="" id="{D6438F5F-808A-424B-BFF4-871D377E9812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1905000"/>
                    <a:ext cx="382270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Master Program</a:t>
                    </a: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xmlns="" id="{32EBDF08-0192-43AF-A558-378A2DDFA748}"/>
                      </a:ext>
                    </a:extLst>
                  </p:cNvPr>
                  <p:cNvSpPr txBox="1"/>
                  <p:nvPr/>
                </p:nvSpPr>
                <p:spPr>
                  <a:xfrm>
                    <a:off x="4083050" y="2305110"/>
                    <a:ext cx="3429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Dr. Awik Puji Dyah Nurhayati</a:t>
                    </a:r>
                  </a:p>
                </p:txBody>
              </p: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xmlns="" id="{B7A54A20-1BAA-4DB9-9505-C348FCBCD08E}"/>
                    </a:ext>
                  </a:extLst>
                </p:cNvPr>
                <p:cNvGrpSpPr/>
                <p:nvPr/>
              </p:nvGrpSpPr>
              <p:grpSpPr>
                <a:xfrm>
                  <a:off x="17444685" y="8348792"/>
                  <a:ext cx="3822700" cy="2321846"/>
                  <a:chOff x="3886200" y="762000"/>
                  <a:chExt cx="3822700" cy="2321846"/>
                </a:xfrm>
              </p:grpSpPr>
              <p:sp>
                <p:nvSpPr>
                  <p:cNvPr id="27" name="Rectangle: Rounded Corners 26">
                    <a:extLst>
                      <a:ext uri="{FF2B5EF4-FFF2-40B4-BE49-F238E27FC236}">
                        <a16:creationId xmlns:a16="http://schemas.microsoft.com/office/drawing/2014/main" xmlns="" id="{FF6B1302-7B21-4B08-B89C-7CA0CAE9671B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432846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xmlns="" id="{33ED5712-102C-4557-9C44-292870D52188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6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xmlns="" id="{88901D72-61DF-4654-B1DE-C21F11F85A9A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2010509"/>
                    <a:ext cx="382270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Student Advisor Coordinator</a:t>
                    </a:r>
                  </a:p>
                </p:txBody>
              </p:sp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xmlns="" id="{1790D45B-D8B5-465D-9231-AA5F5170A777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2410619"/>
                    <a:ext cx="3556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Nova </a:t>
                    </a:r>
                    <a:r>
                      <a:rPr lang="en-US" sz="2000" b="1" dirty="0" err="1" smtClean="0">
                        <a:solidFill>
                          <a:schemeClr val="bg1"/>
                        </a:solidFill>
                      </a:rPr>
                      <a:t>Maulidina</a:t>
                    </a: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 A</a:t>
                    </a:r>
                    <a:r>
                      <a:rPr lang="id-ID" sz="2000" b="1" dirty="0" smtClean="0">
                        <a:solidFill>
                          <a:schemeClr val="bg1"/>
                        </a:solidFill>
                      </a:rPr>
                      <a:t>, </a:t>
                    </a:r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S.Si., M.Si.</a:t>
                    </a:r>
                  </a:p>
                </p:txBody>
              </p: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xmlns="" id="{A6F8D717-FA48-4B98-88DE-0BDB4C10D16C}"/>
                    </a:ext>
                  </a:extLst>
                </p:cNvPr>
                <p:cNvGrpSpPr/>
                <p:nvPr/>
              </p:nvGrpSpPr>
              <p:grpSpPr>
                <a:xfrm>
                  <a:off x="13456885" y="8366715"/>
                  <a:ext cx="3746500" cy="2321846"/>
                  <a:chOff x="3892550" y="762000"/>
                  <a:chExt cx="3746500" cy="2321846"/>
                </a:xfrm>
              </p:grpSpPr>
              <p:sp>
                <p:nvSpPr>
                  <p:cNvPr id="32" name="Rectangle: Rounded Corners 31">
                    <a:extLst>
                      <a:ext uri="{FF2B5EF4-FFF2-40B4-BE49-F238E27FC236}">
                        <a16:creationId xmlns:a16="http://schemas.microsoft.com/office/drawing/2014/main" xmlns="" id="{1A7B5E95-6154-442B-A8C0-2212B8353420}"/>
                      </a:ext>
                    </a:extLst>
                  </p:cNvPr>
                  <p:cNvSpPr/>
                  <p:nvPr/>
                </p:nvSpPr>
                <p:spPr>
                  <a:xfrm>
                    <a:off x="3892550" y="1651000"/>
                    <a:ext cx="3746500" cy="1432846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33" name="Oval 32">
                    <a:extLst>
                      <a:ext uri="{FF2B5EF4-FFF2-40B4-BE49-F238E27FC236}">
                        <a16:creationId xmlns:a16="http://schemas.microsoft.com/office/drawing/2014/main" xmlns="" id="{7CC5C5E8-4F1D-47E8-8B8D-49A6E2BE822B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7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xmlns="" id="{4C32DECE-C615-43B2-9365-FEB93EC25D32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1905000"/>
                    <a:ext cx="355600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Ecology</a:t>
                    </a:r>
                  </a:p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 Laboratory</a:t>
                    </a:r>
                  </a:p>
                </p:txBody>
              </p:sp>
              <p:sp>
                <p:nvSpPr>
                  <p:cNvPr id="35" name="TextBox 34">
                    <a:extLst>
                      <a:ext uri="{FF2B5EF4-FFF2-40B4-BE49-F238E27FC236}">
                        <a16:creationId xmlns:a16="http://schemas.microsoft.com/office/drawing/2014/main" xmlns="" id="{4B48BD62-29EE-4322-87C4-1BE31845F4E8}"/>
                      </a:ext>
                    </a:extLst>
                  </p:cNvPr>
                  <p:cNvSpPr txBox="1"/>
                  <p:nvPr/>
                </p:nvSpPr>
                <p:spPr>
                  <a:xfrm>
                    <a:off x="4001965" y="2464230"/>
                    <a:ext cx="3556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Indah Trisnawati D.T, M.Si, Ph.D</a:t>
                    </a:r>
                  </a:p>
                </p:txBody>
              </p:sp>
            </p:grpSp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xmlns="" id="{6B6ADBEA-7699-4053-9D24-BAE41AF9C3CD}"/>
                    </a:ext>
                  </a:extLst>
                </p:cNvPr>
                <p:cNvGrpSpPr/>
                <p:nvPr/>
              </p:nvGrpSpPr>
              <p:grpSpPr>
                <a:xfrm>
                  <a:off x="9497905" y="8366715"/>
                  <a:ext cx="3717680" cy="2321846"/>
                  <a:chOff x="3906960" y="762000"/>
                  <a:chExt cx="3717680" cy="2321846"/>
                </a:xfrm>
              </p:grpSpPr>
              <p:sp>
                <p:nvSpPr>
                  <p:cNvPr id="37" name="Rectangle: Rounded Corners 36">
                    <a:extLst>
                      <a:ext uri="{FF2B5EF4-FFF2-40B4-BE49-F238E27FC236}">
                        <a16:creationId xmlns:a16="http://schemas.microsoft.com/office/drawing/2014/main" xmlns="" id="{9F0AD388-355B-475C-940F-3F6782C18973}"/>
                      </a:ext>
                    </a:extLst>
                  </p:cNvPr>
                  <p:cNvSpPr/>
                  <p:nvPr/>
                </p:nvSpPr>
                <p:spPr>
                  <a:xfrm>
                    <a:off x="3906960" y="1651000"/>
                    <a:ext cx="3717680" cy="1432846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xmlns="" id="{8D18A2B5-975C-4ED0-AC1D-8512AAD47AB6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8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xmlns="" id="{981C7340-12F7-49D0-B2DC-789872A21458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1905000"/>
                    <a:ext cx="355600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Zoology and Animal Engineering Laboratory</a:t>
                    </a:r>
                  </a:p>
                </p:txBody>
              </p:sp>
              <p:sp>
                <p:nvSpPr>
                  <p:cNvPr id="40" name="TextBox 39">
                    <a:extLst>
                      <a:ext uri="{FF2B5EF4-FFF2-40B4-BE49-F238E27FC236}">
                        <a16:creationId xmlns:a16="http://schemas.microsoft.com/office/drawing/2014/main" xmlns="" id="{B372C7B5-E1BF-4F84-B760-769ADDDB1468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2504996"/>
                    <a:ext cx="355600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Dr. rer. nat. Edwin Setiawan</a:t>
                    </a:r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xmlns="" id="{012112C0-DEF3-43A5-96CE-BB81C9491FE1}"/>
                    </a:ext>
                  </a:extLst>
                </p:cNvPr>
                <p:cNvGrpSpPr/>
                <p:nvPr/>
              </p:nvGrpSpPr>
              <p:grpSpPr>
                <a:xfrm>
                  <a:off x="5453909" y="8348792"/>
                  <a:ext cx="3797082" cy="2321846"/>
                  <a:chOff x="3877656" y="762000"/>
                  <a:chExt cx="3797082" cy="2321846"/>
                </a:xfrm>
              </p:grpSpPr>
              <p:sp>
                <p:nvSpPr>
                  <p:cNvPr id="42" name="Rectangle: Rounded Corners 41">
                    <a:extLst>
                      <a:ext uri="{FF2B5EF4-FFF2-40B4-BE49-F238E27FC236}">
                        <a16:creationId xmlns:a16="http://schemas.microsoft.com/office/drawing/2014/main" xmlns="" id="{FE76E23B-6DE4-4464-8102-FBF9D2C2D505}"/>
                      </a:ext>
                    </a:extLst>
                  </p:cNvPr>
                  <p:cNvSpPr/>
                  <p:nvPr/>
                </p:nvSpPr>
                <p:spPr>
                  <a:xfrm>
                    <a:off x="3895725" y="1651000"/>
                    <a:ext cx="3740150" cy="1432846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xmlns="" id="{031E07B8-15A0-42BA-976A-57105B9997FA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9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xmlns="" id="{F11FBC29-969C-4194-BF52-10582994C930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1905000"/>
                    <a:ext cx="355600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Microbiology and Biotecnology Laboratory</a:t>
                    </a:r>
                  </a:p>
                </p:txBody>
              </p:sp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xmlns="" id="{6189D3BB-3626-4134-8D63-E3F99A13E179}"/>
                      </a:ext>
                    </a:extLst>
                  </p:cNvPr>
                  <p:cNvSpPr txBox="1"/>
                  <p:nvPr/>
                </p:nvSpPr>
                <p:spPr>
                  <a:xfrm>
                    <a:off x="3877656" y="2504996"/>
                    <a:ext cx="3797082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err="1" smtClean="0">
                        <a:solidFill>
                          <a:schemeClr val="bg1"/>
                        </a:solidFill>
                      </a:rPr>
                      <a:t>Dr.rer.nat</a:t>
                    </a: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2000" b="1" dirty="0" err="1" smtClean="0">
                        <a:solidFill>
                          <a:schemeClr val="bg1"/>
                        </a:solidFill>
                      </a:rPr>
                      <a:t>Arif</a:t>
                    </a: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2000" b="1" dirty="0" err="1" smtClean="0">
                        <a:solidFill>
                          <a:schemeClr val="bg1"/>
                        </a:solidFill>
                      </a:rPr>
                      <a:t>Luqman</a:t>
                    </a:r>
                    <a:r>
                      <a:rPr lang="id-ID" sz="2000" b="1" dirty="0" smtClean="0">
                        <a:solidFill>
                          <a:schemeClr val="bg1"/>
                        </a:solidFill>
                      </a:rPr>
                      <a:t>, </a:t>
                    </a:r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S.Si., </a:t>
                    </a:r>
                    <a:r>
                      <a:rPr lang="id-ID" sz="2000" b="1" dirty="0" smtClean="0">
                        <a:solidFill>
                          <a:schemeClr val="bg1"/>
                        </a:solidFill>
                      </a:rPr>
                      <a:t>M.</a:t>
                    </a: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T</a:t>
                    </a:r>
                    <a:r>
                      <a:rPr lang="id-ID" sz="2000" b="1" dirty="0" smtClean="0">
                        <a:solidFill>
                          <a:schemeClr val="bg1"/>
                        </a:solidFill>
                      </a:rPr>
                      <a:t>.</a:t>
                    </a:r>
                    <a:endParaRPr lang="id-ID" sz="2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xmlns="" id="{E96EEF06-B129-4911-B950-2F061CDD3D09}"/>
                    </a:ext>
                  </a:extLst>
                </p:cNvPr>
                <p:cNvGrpSpPr/>
                <p:nvPr/>
              </p:nvGrpSpPr>
              <p:grpSpPr>
                <a:xfrm>
                  <a:off x="1496961" y="8348792"/>
                  <a:ext cx="3803650" cy="2321846"/>
                  <a:chOff x="3895725" y="762000"/>
                  <a:chExt cx="3803650" cy="2321846"/>
                </a:xfrm>
              </p:grpSpPr>
              <p:sp>
                <p:nvSpPr>
                  <p:cNvPr id="47" name="Rectangle: Rounded Corners 46">
                    <a:extLst>
                      <a:ext uri="{FF2B5EF4-FFF2-40B4-BE49-F238E27FC236}">
                        <a16:creationId xmlns:a16="http://schemas.microsoft.com/office/drawing/2014/main" xmlns="" id="{E0A4F984-38BA-416A-AE1D-ADB543B675F4}"/>
                      </a:ext>
                    </a:extLst>
                  </p:cNvPr>
                  <p:cNvSpPr/>
                  <p:nvPr/>
                </p:nvSpPr>
                <p:spPr>
                  <a:xfrm>
                    <a:off x="3895725" y="1651000"/>
                    <a:ext cx="3740150" cy="1432846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xmlns="" id="{326E3CBB-33BC-4C2F-8A4A-98037085FDD4}"/>
                      </a:ext>
                    </a:extLst>
                  </p:cNvPr>
                  <p:cNvSpPr/>
                  <p:nvPr/>
                </p:nvSpPr>
                <p:spPr>
                  <a:xfrm>
                    <a:off x="5270500" y="762000"/>
                    <a:ext cx="990600" cy="1143000"/>
                  </a:xfrm>
                  <a:prstGeom prst="ellipse">
                    <a:avLst/>
                  </a:prstGeom>
                  <a:blipFill dpi="0" rotWithShape="1">
                    <a:blip r:embed="rId10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n w="571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49" name="TextBox 48">
                    <a:extLst>
                      <a:ext uri="{FF2B5EF4-FFF2-40B4-BE49-F238E27FC236}">
                        <a16:creationId xmlns:a16="http://schemas.microsoft.com/office/drawing/2014/main" xmlns="" id="{674CC3C5-7415-4622-9786-CFC5AB434C36}"/>
                      </a:ext>
                    </a:extLst>
                  </p:cNvPr>
                  <p:cNvSpPr txBox="1"/>
                  <p:nvPr/>
                </p:nvSpPr>
                <p:spPr>
                  <a:xfrm>
                    <a:off x="4019550" y="1905000"/>
                    <a:ext cx="355600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1600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Head of Bioscience and Plant Technology Laboratory</a:t>
                    </a:r>
                  </a:p>
                </p:txBody>
              </p:sp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xmlns="" id="{B068FE2C-0F76-4DB8-BC24-CB3F9C7A63D4}"/>
                      </a:ext>
                    </a:extLst>
                  </p:cNvPr>
                  <p:cNvSpPr txBox="1"/>
                  <p:nvPr/>
                </p:nvSpPr>
                <p:spPr>
                  <a:xfrm>
                    <a:off x="3895725" y="2504996"/>
                    <a:ext cx="380365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sz="2000" b="1" dirty="0">
                        <a:solidFill>
                          <a:schemeClr val="bg1"/>
                        </a:solidFill>
                      </a:rPr>
                      <a:t>Dr. Tutik Nurhidayati, S.Si., M.Si.</a:t>
                    </a:r>
                  </a:p>
                </p:txBody>
              </p:sp>
            </p:grp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xmlns="" id="{E18E2211-7BED-4319-994A-98BB35692834}"/>
                    </a:ext>
                  </a:extLst>
                </p:cNvPr>
                <p:cNvGrpSpPr/>
                <p:nvPr/>
              </p:nvGrpSpPr>
              <p:grpSpPr>
                <a:xfrm>
                  <a:off x="9371621" y="13002945"/>
                  <a:ext cx="3822700" cy="1244600"/>
                  <a:chOff x="3886200" y="1651000"/>
                  <a:chExt cx="3822700" cy="1244600"/>
                </a:xfrm>
              </p:grpSpPr>
              <p:sp>
                <p:nvSpPr>
                  <p:cNvPr id="57" name="Rectangle: Rounded Corners 56">
                    <a:extLst>
                      <a:ext uri="{FF2B5EF4-FFF2-40B4-BE49-F238E27FC236}">
                        <a16:creationId xmlns:a16="http://schemas.microsoft.com/office/drawing/2014/main" xmlns="" id="{AD678A7B-6809-4E0A-9EB4-FFFC982A116E}"/>
                      </a:ext>
                    </a:extLst>
                  </p:cNvPr>
                  <p:cNvSpPr/>
                  <p:nvPr/>
                </p:nvSpPr>
                <p:spPr>
                  <a:xfrm>
                    <a:off x="4019550" y="1651000"/>
                    <a:ext cx="3492500" cy="1244600"/>
                  </a:xfrm>
                  <a:prstGeom prst="round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  <a:effectLst>
                    <a:outerShdw blurRad="184150" dist="241300" dir="11520000" sx="110000" sy="110000" algn="ctr">
                      <a:srgbClr val="000000">
                        <a:alpha val="18000"/>
                      </a:srgbClr>
                    </a:outerShdw>
                  </a:effectLst>
                  <a:scene3d>
                    <a:camera prst="orthographicFront"/>
                    <a:lightRig rig="flood" dir="t">
                      <a:rot lat="0" lon="0" rev="13800000"/>
                    </a:lightRig>
                  </a:scene3d>
                  <a:sp3d extrusionH="107950" prstMaterial="plastic">
                    <a:bevelT w="82550" h="63500" prst="relaxedInset"/>
                    <a:bevelB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id-ID"/>
                  </a:p>
                </p:txBody>
              </p:sp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xmlns="" id="{2906F862-FE30-4C18-AF17-5C51E3F9E8A8}"/>
                      </a:ext>
                    </a:extLst>
                  </p:cNvPr>
                  <p:cNvSpPr txBox="1"/>
                  <p:nvPr/>
                </p:nvSpPr>
                <p:spPr>
                  <a:xfrm>
                    <a:off x="3886200" y="1905000"/>
                    <a:ext cx="38227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id-ID" b="1" dirty="0">
                        <a:solidFill>
                          <a:srgbClr val="FFFF00"/>
                        </a:solidFill>
                        <a:latin typeface="Arial Black" panose="020B0A04020102020204" pitchFamily="34" charset="0"/>
                      </a:rPr>
                      <a:t>Sub-division Head</a:t>
                    </a:r>
                  </a:p>
                </p:txBody>
              </p:sp>
            </p:grp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xmlns="" id="{20DAA63A-268B-427D-BF96-CB83F0AC3683}"/>
                    </a:ext>
                  </a:extLst>
                </p:cNvPr>
                <p:cNvGrpSpPr/>
                <p:nvPr/>
              </p:nvGrpSpPr>
              <p:grpSpPr>
                <a:xfrm>
                  <a:off x="3429000" y="6942097"/>
                  <a:ext cx="11887200" cy="1268948"/>
                  <a:chOff x="2811103" y="2722027"/>
                  <a:chExt cx="12690483" cy="1268948"/>
                </a:xfrm>
              </p:grpSpPr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xmlns="" id="{B894752A-D409-43EE-B8C3-E99089FF88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227468" y="2722027"/>
                    <a:ext cx="0" cy="663723"/>
                  </a:xfrm>
                  <a:prstGeom prst="line">
                    <a:avLst/>
                  </a:prstGeom>
                  <a:ln w="571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xmlns="" id="{38F3A3E3-9AD9-40BE-B1C6-205EDFB2BC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811103" y="3385750"/>
                    <a:ext cx="12690483" cy="0"/>
                  </a:xfrm>
                  <a:prstGeom prst="line">
                    <a:avLst/>
                  </a:prstGeom>
                  <a:ln w="571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Arrow Connector 63">
                    <a:extLst>
                      <a:ext uri="{FF2B5EF4-FFF2-40B4-BE49-F238E27FC236}">
                        <a16:creationId xmlns:a16="http://schemas.microsoft.com/office/drawing/2014/main" xmlns="" id="{2D1AD2BC-E7E6-4797-893C-D7F89CD0378C}"/>
                      </a:ext>
                    </a:extLst>
                  </p:cNvPr>
                  <p:cNvCxnSpPr/>
                  <p:nvPr/>
                </p:nvCxnSpPr>
                <p:spPr>
                  <a:xfrm>
                    <a:off x="6953626" y="3357175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Arrow Connector 64">
                    <a:extLst>
                      <a:ext uri="{FF2B5EF4-FFF2-40B4-BE49-F238E27FC236}">
                        <a16:creationId xmlns:a16="http://schemas.microsoft.com/office/drawing/2014/main" xmlns="" id="{2F3B1F9D-2DC0-4C21-AE0D-E30DA09FE655}"/>
                      </a:ext>
                    </a:extLst>
                  </p:cNvPr>
                  <p:cNvCxnSpPr/>
                  <p:nvPr/>
                </p:nvCxnSpPr>
                <p:spPr>
                  <a:xfrm>
                    <a:off x="11228035" y="3385750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Arrow Connector 65">
                    <a:extLst>
                      <a:ext uri="{FF2B5EF4-FFF2-40B4-BE49-F238E27FC236}">
                        <a16:creationId xmlns:a16="http://schemas.microsoft.com/office/drawing/2014/main" xmlns="" id="{A5756EE6-0F99-44A6-A1F0-EB696AA49438}"/>
                      </a:ext>
                    </a:extLst>
                  </p:cNvPr>
                  <p:cNvCxnSpPr/>
                  <p:nvPr/>
                </p:nvCxnSpPr>
                <p:spPr>
                  <a:xfrm>
                    <a:off x="15493295" y="3374108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Arrow Connector 67">
                    <a:extLst>
                      <a:ext uri="{FF2B5EF4-FFF2-40B4-BE49-F238E27FC236}">
                        <a16:creationId xmlns:a16="http://schemas.microsoft.com/office/drawing/2014/main" xmlns="" id="{92153F45-A7E2-42A8-9FA9-4E335DFF709E}"/>
                      </a:ext>
                    </a:extLst>
                  </p:cNvPr>
                  <p:cNvCxnSpPr/>
                  <p:nvPr/>
                </p:nvCxnSpPr>
                <p:spPr>
                  <a:xfrm>
                    <a:off x="2811103" y="3357175"/>
                    <a:ext cx="0" cy="605225"/>
                  </a:xfrm>
                  <a:prstGeom prst="straightConnector1">
                    <a:avLst/>
                  </a:prstGeom>
                  <a:ln w="57150">
                    <a:solidFill>
                      <a:srgbClr val="0070C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" name="Straight Connector 1">
                  <a:extLst>
                    <a:ext uri="{FF2B5EF4-FFF2-40B4-BE49-F238E27FC236}">
                      <a16:creationId xmlns:a16="http://schemas.microsoft.com/office/drawing/2014/main" xmlns="" id="{A5AD855F-285C-4720-878E-4ACFA0F940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318000" y="6954797"/>
                  <a:ext cx="15053734" cy="0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Arrow Connector 51">
                  <a:extLst>
                    <a:ext uri="{FF2B5EF4-FFF2-40B4-BE49-F238E27FC236}">
                      <a16:creationId xmlns:a16="http://schemas.microsoft.com/office/drawing/2014/main" xmlns="" id="{7A962454-5B05-4064-8C91-00DCF24D55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371733" y="6946982"/>
                  <a:ext cx="0" cy="1227673"/>
                </a:xfrm>
                <a:prstGeom prst="straightConnector1">
                  <a:avLst/>
                </a:prstGeom>
                <a:ln w="57150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xmlns="" id="{5A631B94-2C5D-47E3-B56A-CBCCC1659E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18000" y="3124200"/>
                  <a:ext cx="0" cy="3859630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xmlns="" id="{19DA3369-EAED-4897-A9C0-8D735D77E5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298950" y="3143250"/>
                  <a:ext cx="6909470" cy="0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xmlns="" id="{D119468E-0A9E-4048-AA67-7E09B13547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08420" y="3143250"/>
                  <a:ext cx="10175205" cy="0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xmlns="" id="{432333D1-C2B9-45CC-B9D5-E09060C1E2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383626" y="3143250"/>
                  <a:ext cx="56335" cy="7847135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xmlns="" id="{39E0281C-46B3-4981-82F2-E05C0BE48A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250260" y="10992445"/>
                  <a:ext cx="10206957" cy="22852"/>
                </a:xfrm>
                <a:prstGeom prst="line">
                  <a:avLst/>
                </a:prstGeom>
                <a:ln w="57150">
                  <a:solidFill>
                    <a:srgbClr val="0070C0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Arrow Connector 96">
                  <a:extLst>
                    <a:ext uri="{FF2B5EF4-FFF2-40B4-BE49-F238E27FC236}">
                      <a16:creationId xmlns:a16="http://schemas.microsoft.com/office/drawing/2014/main" xmlns="" id="{19ADD654-50EA-4249-8128-F0CCADFB1E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257768" y="10975145"/>
                  <a:ext cx="0" cy="931984"/>
                </a:xfrm>
                <a:prstGeom prst="straightConnector1">
                  <a:avLst/>
                </a:prstGeom>
                <a:ln w="57150">
                  <a:solidFill>
                    <a:srgbClr val="0070C0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1B583D82-E13A-4616-A20E-FD04B9D04953}"/>
                  </a:ext>
                </a:extLst>
              </p:cNvPr>
              <p:cNvSpPr txBox="1"/>
              <p:nvPr/>
            </p:nvSpPr>
            <p:spPr>
              <a:xfrm>
                <a:off x="9626758" y="13703256"/>
                <a:ext cx="331242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sz="2000" b="1" dirty="0">
                    <a:solidFill>
                      <a:schemeClr val="bg1"/>
                    </a:solidFill>
                  </a:rPr>
                  <a:t>Murdiono, S.Kom.</a:t>
                </a:r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  <p:pic>
            <p:nvPicPr>
              <p:cNvPr id="51" name="Picture 50" descr="A person in a suit&#10;&#10;Description automatically generated with medium confidence">
                <a:extLst>
                  <a:ext uri="{FF2B5EF4-FFF2-40B4-BE49-F238E27FC236}">
                    <a16:creationId xmlns:a16="http://schemas.microsoft.com/office/drawing/2014/main" xmlns="" id="{D5274ABE-84BF-40EF-9473-0F65ED27D9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21294" y="11897824"/>
                <a:ext cx="1257932" cy="1296481"/>
              </a:xfrm>
              <a:prstGeom prst="ellipse">
                <a:avLst/>
              </a:prstGeom>
              <a:ln w="57150">
                <a:solidFill>
                  <a:schemeClr val="accent1"/>
                </a:solidFill>
              </a:ln>
            </p:spPr>
          </p:pic>
          <p:pic>
            <p:nvPicPr>
              <p:cNvPr id="1026" name="Picture 2" descr="E:\pak arif.jpg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60306" y="8364558"/>
                <a:ext cx="963930" cy="1143000"/>
              </a:xfrm>
              <a:prstGeom prst="ellipse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7" name="Picture 3" descr="E:\bu dina.jp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37609" y="8380324"/>
              <a:ext cx="965606" cy="109728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2878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119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1990202011009@staff.integra.its.ac.id</dc:creator>
  <cp:lastModifiedBy>Windows User</cp:lastModifiedBy>
  <cp:revision>9</cp:revision>
  <dcterms:created xsi:type="dcterms:W3CDTF">2020-07-30T01:12:31Z</dcterms:created>
  <dcterms:modified xsi:type="dcterms:W3CDTF">2022-10-11T02:27:56Z</dcterms:modified>
</cp:coreProperties>
</file>