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436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C0B1-87D7-4EB0-A2B0-516FA4EEB37B}" type="datetimeFigureOut">
              <a:rPr lang="id-ID" smtClean="0"/>
              <a:pPr/>
              <a:t>20/02/2023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7147-54C2-4089-89F9-478D56AF666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DFBA757-7AC5-E940-6D41-531D9123905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FC7C7F-3F07-C6C8-4F2D-F6ED88DEE01E}"/>
              </a:ext>
            </a:extLst>
          </p:cNvPr>
          <p:cNvSpPr/>
          <p:nvPr/>
        </p:nvSpPr>
        <p:spPr>
          <a:xfrm>
            <a:off x="0" y="0"/>
            <a:ext cx="9144000" cy="15927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29801-9CB7-D42F-F4FD-6226C8D755B0}"/>
              </a:ext>
            </a:extLst>
          </p:cNvPr>
          <p:cNvSpPr/>
          <p:nvPr/>
        </p:nvSpPr>
        <p:spPr>
          <a:xfrm>
            <a:off x="3707904" y="3176972"/>
            <a:ext cx="4752528" cy="388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33B42-D4BF-4772-1135-D3C0F6AA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72" y="256338"/>
            <a:ext cx="6419056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PORTOFOLIO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SELEKSI BEASISWA ITS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943D3-47C4-92E0-9923-781578D1508F}"/>
              </a:ext>
            </a:extLst>
          </p:cNvPr>
          <p:cNvSpPr txBox="1"/>
          <p:nvPr/>
        </p:nvSpPr>
        <p:spPr>
          <a:xfrm>
            <a:off x="3419872" y="1849719"/>
            <a:ext cx="4883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DEPARTEMEN DESAIN PRODUK INDUSTRI</a:t>
            </a:r>
          </a:p>
          <a:p>
            <a:r>
              <a:rPr lang="en-US" sz="2000" dirty="0"/>
              <a:t>DEPARTEMEN DESAIN INTERIOR</a:t>
            </a:r>
          </a:p>
          <a:p>
            <a:r>
              <a:rPr lang="en-US" sz="2000" dirty="0"/>
              <a:t>DEPARTEMEN DESAIN KOMUNIKASI VISUAL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CF1DC0-83B1-6876-9953-08945D6CEEE8}"/>
              </a:ext>
            </a:extLst>
          </p:cNvPr>
          <p:cNvSpPr/>
          <p:nvPr/>
        </p:nvSpPr>
        <p:spPr>
          <a:xfrm>
            <a:off x="2637135" y="6490464"/>
            <a:ext cx="3888432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60569C-84F0-5403-95FA-E5CE0B91E1ED}"/>
              </a:ext>
            </a:extLst>
          </p:cNvPr>
          <p:cNvSpPr/>
          <p:nvPr/>
        </p:nvSpPr>
        <p:spPr>
          <a:xfrm>
            <a:off x="6506866" y="6490464"/>
            <a:ext cx="1318567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CA3FF5-0161-08E8-1193-C4DAE61A5D14}"/>
              </a:ext>
            </a:extLst>
          </p:cNvPr>
          <p:cNvSpPr/>
          <p:nvPr/>
        </p:nvSpPr>
        <p:spPr>
          <a:xfrm>
            <a:off x="7825433" y="6490464"/>
            <a:ext cx="1318567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C643383D-30EC-A603-2396-F4B6D67DD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7" y="1844824"/>
            <a:ext cx="1081878" cy="10818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EA00613-7883-8966-0114-8082DF576858}"/>
              </a:ext>
            </a:extLst>
          </p:cNvPr>
          <p:cNvSpPr/>
          <p:nvPr/>
        </p:nvSpPr>
        <p:spPr>
          <a:xfrm>
            <a:off x="2637135" y="1941937"/>
            <a:ext cx="710729" cy="2551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65201-AE23-891B-FC8E-6E77DF381B1D}"/>
              </a:ext>
            </a:extLst>
          </p:cNvPr>
          <p:cNvSpPr/>
          <p:nvPr/>
        </p:nvSpPr>
        <p:spPr>
          <a:xfrm>
            <a:off x="2637135" y="2229969"/>
            <a:ext cx="710729" cy="2551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382931-FAC0-259E-45A0-1699B55945B1}"/>
              </a:ext>
            </a:extLst>
          </p:cNvPr>
          <p:cNvSpPr/>
          <p:nvPr/>
        </p:nvSpPr>
        <p:spPr>
          <a:xfrm>
            <a:off x="2637134" y="2519722"/>
            <a:ext cx="710729" cy="2551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AC3538-3A21-ABB1-4B74-3A61DE0BD65B}"/>
              </a:ext>
            </a:extLst>
          </p:cNvPr>
          <p:cNvSpPr txBox="1"/>
          <p:nvPr/>
        </p:nvSpPr>
        <p:spPr>
          <a:xfrm>
            <a:off x="3527861" y="5981218"/>
            <a:ext cx="208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admission.its.ac.id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6E116F-851A-78C8-60D8-6160B60D3A19}"/>
              </a:ext>
            </a:extLst>
          </p:cNvPr>
          <p:cNvSpPr/>
          <p:nvPr/>
        </p:nvSpPr>
        <p:spPr>
          <a:xfrm>
            <a:off x="3707904" y="3624119"/>
            <a:ext cx="4752528" cy="388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AD7470-A014-9C7B-63D6-0F06BEAFB887}"/>
              </a:ext>
            </a:extLst>
          </p:cNvPr>
          <p:cNvSpPr/>
          <p:nvPr/>
        </p:nvSpPr>
        <p:spPr>
          <a:xfrm>
            <a:off x="3707904" y="4071266"/>
            <a:ext cx="4752528" cy="388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56AA0-514E-39CE-A96E-19FEBCEE9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40969"/>
            <a:ext cx="8229600" cy="156766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962275" algn="l"/>
                <a:tab pos="7800975" algn="l"/>
              </a:tabLst>
            </a:pPr>
            <a:r>
              <a:rPr lang="en-US" sz="2400" dirty="0">
                <a:latin typeface="+mj-lt"/>
              </a:rPr>
              <a:t>Nama </a:t>
            </a:r>
            <a:r>
              <a:rPr lang="en-US" sz="2400" dirty="0" err="1">
                <a:latin typeface="+mj-lt"/>
              </a:rPr>
              <a:t>Peserta</a:t>
            </a:r>
            <a:r>
              <a:rPr lang="en-US" sz="2400" dirty="0">
                <a:latin typeface="+mj-lt"/>
              </a:rPr>
              <a:t>	:</a:t>
            </a:r>
          </a:p>
          <a:p>
            <a:pPr marL="0" indent="0">
              <a:buNone/>
              <a:tabLst>
                <a:tab pos="2962275" algn="l"/>
                <a:tab pos="7800975" algn="l"/>
              </a:tabLst>
            </a:pPr>
            <a:r>
              <a:rPr lang="en-US" sz="2400" dirty="0">
                <a:latin typeface="+mj-lt"/>
              </a:rPr>
              <a:t>NISN	:</a:t>
            </a:r>
          </a:p>
          <a:p>
            <a:pPr marL="0" indent="0">
              <a:buNone/>
              <a:tabLst>
                <a:tab pos="2962275" algn="l"/>
                <a:tab pos="7800975" algn="l"/>
              </a:tabLst>
            </a:pPr>
            <a:r>
              <a:rPr lang="en-US" sz="2400" dirty="0" err="1">
                <a:latin typeface="+mj-lt"/>
              </a:rPr>
              <a:t>Asal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Sekolah</a:t>
            </a:r>
            <a:r>
              <a:rPr lang="en-US" sz="2400" dirty="0">
                <a:latin typeface="+mj-lt"/>
              </a:rPr>
              <a:t>	:</a:t>
            </a:r>
          </a:p>
        </p:txBody>
      </p:sp>
    </p:spTree>
    <p:extLst>
      <p:ext uri="{BB962C8B-B14F-4D97-AF65-F5344CB8AC3E}">
        <p14:creationId xmlns:p14="http://schemas.microsoft.com/office/powerpoint/2010/main" val="304138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E232-E2EE-1B64-3FE5-A8BA9BC4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143D-0409-9F9B-8F4C-39106136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BA33A-183A-F445-FD16-A78F09F01D0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DFA9BD-9DDA-6045-DE2B-F7C20CA2D5E7}"/>
              </a:ext>
            </a:extLst>
          </p:cNvPr>
          <p:cNvSpPr/>
          <p:nvPr/>
        </p:nvSpPr>
        <p:spPr>
          <a:xfrm>
            <a:off x="2637135" y="6490464"/>
            <a:ext cx="3888432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9EA17-F031-246C-C3F4-563024392267}"/>
              </a:ext>
            </a:extLst>
          </p:cNvPr>
          <p:cNvSpPr/>
          <p:nvPr/>
        </p:nvSpPr>
        <p:spPr>
          <a:xfrm>
            <a:off x="6506866" y="6490464"/>
            <a:ext cx="1318567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92DE9-FB2A-B839-B3B0-877297504CBA}"/>
              </a:ext>
            </a:extLst>
          </p:cNvPr>
          <p:cNvSpPr/>
          <p:nvPr/>
        </p:nvSpPr>
        <p:spPr>
          <a:xfrm>
            <a:off x="7825433" y="6490464"/>
            <a:ext cx="1318567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44976-946E-FD5B-F45C-342F08D563B5}"/>
              </a:ext>
            </a:extLst>
          </p:cNvPr>
          <p:cNvSpPr txBox="1"/>
          <p:nvPr/>
        </p:nvSpPr>
        <p:spPr>
          <a:xfrm>
            <a:off x="3527861" y="5981218"/>
            <a:ext cx="208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admission.its.ac.id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20AD95-E75A-ED21-E5FF-6C519A4CB36D}"/>
              </a:ext>
            </a:extLst>
          </p:cNvPr>
          <p:cNvSpPr txBox="1"/>
          <p:nvPr/>
        </p:nvSpPr>
        <p:spPr>
          <a:xfrm>
            <a:off x="395536" y="439449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Portfolio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ITS 2023</a:t>
            </a:r>
          </a:p>
          <a:p>
            <a:r>
              <a:rPr lang="en-US" sz="1400" b="1" dirty="0"/>
              <a:t>1. Gambar </a:t>
            </a:r>
            <a:r>
              <a:rPr lang="en-US" sz="1400" b="1" dirty="0" err="1"/>
              <a:t>Bebas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6837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E232-E2EE-1B64-3FE5-A8BA9BC4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143D-0409-9F9B-8F4C-39106136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BA33A-183A-F445-FD16-A78F09F01D0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DFA9BD-9DDA-6045-DE2B-F7C20CA2D5E7}"/>
              </a:ext>
            </a:extLst>
          </p:cNvPr>
          <p:cNvSpPr/>
          <p:nvPr/>
        </p:nvSpPr>
        <p:spPr>
          <a:xfrm>
            <a:off x="2637135" y="6490464"/>
            <a:ext cx="3888432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9EA17-F031-246C-C3F4-563024392267}"/>
              </a:ext>
            </a:extLst>
          </p:cNvPr>
          <p:cNvSpPr/>
          <p:nvPr/>
        </p:nvSpPr>
        <p:spPr>
          <a:xfrm>
            <a:off x="6506866" y="6490464"/>
            <a:ext cx="1318567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92DE9-FB2A-B839-B3B0-877297504CBA}"/>
              </a:ext>
            </a:extLst>
          </p:cNvPr>
          <p:cNvSpPr/>
          <p:nvPr/>
        </p:nvSpPr>
        <p:spPr>
          <a:xfrm>
            <a:off x="7825433" y="6490464"/>
            <a:ext cx="1318567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44976-946E-FD5B-F45C-342F08D563B5}"/>
              </a:ext>
            </a:extLst>
          </p:cNvPr>
          <p:cNvSpPr txBox="1"/>
          <p:nvPr/>
        </p:nvSpPr>
        <p:spPr>
          <a:xfrm>
            <a:off x="3527861" y="5981218"/>
            <a:ext cx="208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admission.its.ac.id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20AD95-E75A-ED21-E5FF-6C519A4CB36D}"/>
              </a:ext>
            </a:extLst>
          </p:cNvPr>
          <p:cNvSpPr txBox="1"/>
          <p:nvPr/>
        </p:nvSpPr>
        <p:spPr>
          <a:xfrm>
            <a:off x="395536" y="439449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ITS 2023</a:t>
            </a:r>
          </a:p>
          <a:p>
            <a:r>
              <a:rPr lang="en-US" sz="1400" b="1" dirty="0"/>
              <a:t>2. Gambar </a:t>
            </a:r>
            <a:r>
              <a:rPr lang="en-US" sz="1400" b="1" dirty="0" err="1"/>
              <a:t>Bebas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6977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E232-E2EE-1B64-3FE5-A8BA9BC4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143D-0409-9F9B-8F4C-39106136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BA33A-183A-F445-FD16-A78F09F01D0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DFA9BD-9DDA-6045-DE2B-F7C20CA2D5E7}"/>
              </a:ext>
            </a:extLst>
          </p:cNvPr>
          <p:cNvSpPr/>
          <p:nvPr/>
        </p:nvSpPr>
        <p:spPr>
          <a:xfrm>
            <a:off x="2637135" y="6490464"/>
            <a:ext cx="3888432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9EA17-F031-246C-C3F4-563024392267}"/>
              </a:ext>
            </a:extLst>
          </p:cNvPr>
          <p:cNvSpPr/>
          <p:nvPr/>
        </p:nvSpPr>
        <p:spPr>
          <a:xfrm>
            <a:off x="6506866" y="6490464"/>
            <a:ext cx="1318567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92DE9-FB2A-B839-B3B0-877297504CBA}"/>
              </a:ext>
            </a:extLst>
          </p:cNvPr>
          <p:cNvSpPr/>
          <p:nvPr/>
        </p:nvSpPr>
        <p:spPr>
          <a:xfrm>
            <a:off x="7825433" y="6490464"/>
            <a:ext cx="1318567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44976-946E-FD5B-F45C-342F08D563B5}"/>
              </a:ext>
            </a:extLst>
          </p:cNvPr>
          <p:cNvSpPr txBox="1"/>
          <p:nvPr/>
        </p:nvSpPr>
        <p:spPr>
          <a:xfrm>
            <a:off x="3527861" y="5981218"/>
            <a:ext cx="208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admission.its.ac.id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20AD95-E75A-ED21-E5FF-6C519A4CB36D}"/>
              </a:ext>
            </a:extLst>
          </p:cNvPr>
          <p:cNvSpPr txBox="1"/>
          <p:nvPr/>
        </p:nvSpPr>
        <p:spPr>
          <a:xfrm>
            <a:off x="395536" y="439449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ITS 2023</a:t>
            </a:r>
          </a:p>
          <a:p>
            <a:r>
              <a:rPr lang="en-US" sz="1400" b="1" dirty="0"/>
              <a:t>3. Surat </a:t>
            </a:r>
            <a:r>
              <a:rPr lang="en-US" sz="1400" b="1" dirty="0" err="1"/>
              <a:t>Pernyataan</a:t>
            </a:r>
            <a:r>
              <a:rPr lang="en-US" sz="1400" b="1" dirty="0"/>
              <a:t> </a:t>
            </a:r>
            <a:r>
              <a:rPr lang="en-US" sz="1400" b="1" dirty="0" err="1"/>
              <a:t>Keaslian</a:t>
            </a:r>
            <a:r>
              <a:rPr lang="en-US" sz="1400" b="1" dirty="0"/>
              <a:t> Gambar</a:t>
            </a:r>
          </a:p>
        </p:txBody>
      </p:sp>
    </p:spTree>
    <p:extLst>
      <p:ext uri="{BB962C8B-B14F-4D97-AF65-F5344CB8AC3E}">
        <p14:creationId xmlns:p14="http://schemas.microsoft.com/office/powerpoint/2010/main" val="51484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PORTOFOLIO SELEKSI BEASISWA ITS 2023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MAHENDRA</dc:creator>
  <cp:lastModifiedBy>Ghirrid Briliano Abidin</cp:lastModifiedBy>
  <cp:revision>18</cp:revision>
  <dcterms:created xsi:type="dcterms:W3CDTF">2020-04-24T03:34:31Z</dcterms:created>
  <dcterms:modified xsi:type="dcterms:W3CDTF">2023-02-20T07:07:46Z</dcterms:modified>
</cp:coreProperties>
</file>