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3" clrIdx="0">
    <p:extLst>
      <p:ext uri="{19B8F6BF-5375-455C-9EA6-DF929625EA0E}">
        <p15:presenceInfo xmlns:p15="http://schemas.microsoft.com/office/powerpoint/2012/main" userId="55c3bac6c94cc89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9C32"/>
    <a:srgbClr val="F16536"/>
    <a:srgbClr val="00B6D6"/>
    <a:srgbClr val="263B4C"/>
    <a:srgbClr val="212F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0" d="100"/>
          <a:sy n="60" d="100"/>
        </p:scale>
        <p:origin x="840" y="2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7-15T14:20:43.383" idx="3">
    <p:pos x="2002" y="1922"/>
    <p:text>You may changed this photo with your choice photo</p:text>
    <p:extLst>
      <p:ext uri="{C676402C-5697-4E1C-873F-D02D1690AC5C}">
        <p15:threadingInfo xmlns:p15="http://schemas.microsoft.com/office/powerpoint/2012/main" timeZoneBias="-4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2-03T10:13:12.207" idx="2">
    <p:pos x="3374" y="1728"/>
    <p:text>You may changed this photo with your choice photo</p:text>
    <p:extLst mod="1">
      <p:ext uri="{C676402C-5697-4E1C-873F-D02D1690AC5C}">
        <p15:threadingInfo xmlns:p15="http://schemas.microsoft.com/office/powerpoint/2012/main" timeZoneBias="-42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648A5-7E40-4BE9-8A60-B4C756C10F14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52A45-F03F-49C6-B829-EABA290BDC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340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648A5-7E40-4BE9-8A60-B4C756C10F14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52A45-F03F-49C6-B829-EABA290BDC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662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648A5-7E40-4BE9-8A60-B4C756C10F14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52A45-F03F-49C6-B829-EABA290BDC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769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648A5-7E40-4BE9-8A60-B4C756C10F14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52A45-F03F-49C6-B829-EABA290BDC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076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648A5-7E40-4BE9-8A60-B4C756C10F14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52A45-F03F-49C6-B829-EABA290BDC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938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648A5-7E40-4BE9-8A60-B4C756C10F14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52A45-F03F-49C6-B829-EABA290BDC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706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648A5-7E40-4BE9-8A60-B4C756C10F14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52A45-F03F-49C6-B829-EABA290BDC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346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648A5-7E40-4BE9-8A60-B4C756C10F14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52A45-F03F-49C6-B829-EABA290BDC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698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648A5-7E40-4BE9-8A60-B4C756C10F14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52A45-F03F-49C6-B829-EABA290BDC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204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648A5-7E40-4BE9-8A60-B4C756C10F14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52A45-F03F-49C6-B829-EABA290BDC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98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648A5-7E40-4BE9-8A60-B4C756C10F14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52A45-F03F-49C6-B829-EABA290BDC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425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D648A5-7E40-4BE9-8A60-B4C756C10F14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152A45-F03F-49C6-B829-EABA290BDC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734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comments" Target="../comments/commen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848"/>
            <a:ext cx="12192000" cy="6873848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3685575" y="4435093"/>
            <a:ext cx="5839425" cy="914400"/>
          </a:xfrm>
        </p:spPr>
        <p:txBody>
          <a:bodyPr>
            <a:normAutofit fontScale="90000"/>
          </a:bodyPr>
          <a:lstStyle/>
          <a:p>
            <a:r>
              <a:rPr lang="en-US" altLang="en-US" sz="6600" dirty="0" smtClean="0">
                <a:solidFill>
                  <a:srgbClr val="212F40"/>
                </a:solidFill>
                <a:latin typeface="Tw Cen MT" panose="020B0602020104020603" pitchFamily="34" charset="0"/>
                <a:cs typeface="Lao UI" panose="020B0502040204020203" pitchFamily="34" charset="0"/>
              </a:rPr>
              <a:t>(</a:t>
            </a:r>
            <a:r>
              <a:rPr lang="en-US" altLang="en-US" dirty="0">
                <a:solidFill>
                  <a:srgbClr val="212F40"/>
                </a:solidFill>
                <a:latin typeface="Tw Cen MT" panose="020B0602020104020603" pitchFamily="34" charset="0"/>
                <a:cs typeface="Lao UI" panose="020B0502040204020203" pitchFamily="34" charset="0"/>
              </a:rPr>
              <a:t>Presentation Title)</a:t>
            </a:r>
            <a:endParaRPr lang="en-ID" altLang="en-US" dirty="0">
              <a:solidFill>
                <a:srgbClr val="212F40"/>
              </a:solidFill>
              <a:latin typeface="Tw Cen MT" panose="020B0602020104020603" pitchFamily="34" charset="0"/>
              <a:cs typeface="Lao UI" panose="020B0502040204020203" pitchFamily="34" charset="0"/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090957" y="5775153"/>
            <a:ext cx="6824311" cy="723014"/>
          </a:xfrm>
        </p:spPr>
        <p:txBody>
          <a:bodyPr>
            <a:normAutofit lnSpcReduction="10000"/>
          </a:bodyPr>
          <a:lstStyle/>
          <a:p>
            <a:pPr algn="l"/>
            <a:r>
              <a:rPr lang="en-US" altLang="en-US" b="1" dirty="0">
                <a:solidFill>
                  <a:srgbClr val="212F40"/>
                </a:solidFill>
                <a:latin typeface="Tw Cen MT" panose="020B0602020104020603" pitchFamily="34" charset="0"/>
              </a:rPr>
              <a:t>(</a:t>
            </a:r>
            <a:r>
              <a:rPr lang="en-US" altLang="en-US" b="1" dirty="0" smtClean="0">
                <a:solidFill>
                  <a:srgbClr val="212F40"/>
                </a:solidFill>
                <a:latin typeface="Tw Cen MT" panose="020B0602020104020603" pitchFamily="34" charset="0"/>
              </a:rPr>
              <a:t>Your </a:t>
            </a:r>
            <a:r>
              <a:rPr lang="en-US" altLang="en-US" b="1" dirty="0">
                <a:solidFill>
                  <a:srgbClr val="212F40"/>
                </a:solidFill>
                <a:latin typeface="Tw Cen MT" panose="020B0602020104020603" pitchFamily="34" charset="0"/>
              </a:rPr>
              <a:t>Name)</a:t>
            </a:r>
            <a:br>
              <a:rPr lang="en-US" altLang="en-US" b="1" dirty="0">
                <a:solidFill>
                  <a:srgbClr val="212F40"/>
                </a:solidFill>
                <a:latin typeface="Tw Cen MT" panose="020B0602020104020603" pitchFamily="34" charset="0"/>
              </a:rPr>
            </a:br>
            <a:r>
              <a:rPr lang="en-US" altLang="en-US" b="1" dirty="0" smtClean="0">
                <a:solidFill>
                  <a:srgbClr val="212F40"/>
                </a:solidFill>
                <a:latin typeface="Tw Cen MT" panose="020B0602020104020603" pitchFamily="34" charset="0"/>
              </a:rPr>
              <a:t>(Affiliation)</a:t>
            </a:r>
            <a:endParaRPr lang="en-US" dirty="0">
              <a:solidFill>
                <a:srgbClr val="212F4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177101" y="5541716"/>
            <a:ext cx="1556950" cy="97084"/>
          </a:xfrm>
          <a:prstGeom prst="rect">
            <a:avLst/>
          </a:prstGeom>
          <a:solidFill>
            <a:srgbClr val="263B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06302"/>
            <a:ext cx="3685575" cy="207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223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6331" y="-1"/>
            <a:ext cx="12185669" cy="1411729"/>
            <a:chOff x="6331" y="-1"/>
            <a:chExt cx="12873998" cy="1564798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0652"/>
            <a:stretch/>
          </p:blipFill>
          <p:spPr>
            <a:xfrm>
              <a:off x="6331" y="0"/>
              <a:ext cx="6436999" cy="1564797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0652"/>
            <a:stretch/>
          </p:blipFill>
          <p:spPr>
            <a:xfrm flipH="1">
              <a:off x="6443330" y="-1"/>
              <a:ext cx="6436999" cy="1564797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0" y="1772552"/>
            <a:ext cx="12248241" cy="4479392"/>
          </a:xfrm>
          <a:prstGeom prst="rect">
            <a:avLst/>
          </a:prstGeom>
          <a:solidFill>
            <a:srgbClr val="263B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-1" y="6251944"/>
            <a:ext cx="12248241" cy="606056"/>
          </a:xfrm>
          <a:prstGeom prst="rect">
            <a:avLst/>
          </a:prstGeom>
          <a:solidFill>
            <a:srgbClr val="F89C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w Cen MT" panose="020B0602020104020603" pitchFamily="34" charset="0"/>
              </a:rPr>
              <a:t>(your email)</a:t>
            </a:r>
            <a:endParaRPr lang="en-US" sz="2400" b="1" dirty="0">
              <a:solidFill>
                <a:schemeClr val="tx2">
                  <a:lumMod val="75000"/>
                </a:schemeClr>
              </a:solidFill>
              <a:latin typeface="Tw Cen MT" panose="020B0602020104020603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02657" y="2858087"/>
            <a:ext cx="43907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B6D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Adobe Gothic Std B" panose="020B0800000000000000" pitchFamily="34" charset="-128"/>
              </a:rPr>
              <a:t>THANK YOU</a:t>
            </a:r>
            <a:endParaRPr lang="en-US" sz="4800" b="1" dirty="0">
              <a:solidFill>
                <a:srgbClr val="00B6D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Adobe Gothic Std B" panose="020B0800000000000000" pitchFamily="34" charset="-128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090" y="531770"/>
            <a:ext cx="4382152" cy="714375"/>
          </a:xfrm>
          <a:prstGeom prst="round2Diag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162" y="3689084"/>
            <a:ext cx="3400070" cy="151004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2960667"/>
            <a:ext cx="3979490" cy="2238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3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0" y="-25400"/>
            <a:ext cx="12192000" cy="6883401"/>
            <a:chOff x="0" y="-25400"/>
            <a:chExt cx="12192000" cy="688340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0181" y="85725"/>
              <a:ext cx="3151638" cy="521209"/>
            </a:xfrm>
            <a:prstGeom prst="round2Diag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6" name="Group 5"/>
            <p:cNvGrpSpPr/>
            <p:nvPr/>
          </p:nvGrpSpPr>
          <p:grpSpPr>
            <a:xfrm>
              <a:off x="0" y="6655981"/>
              <a:ext cx="5656944" cy="202018"/>
              <a:chOff x="-18144" y="6703830"/>
              <a:chExt cx="12210144" cy="15417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-18144" y="6703830"/>
                <a:ext cx="3462193" cy="154170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2923162" y="6703830"/>
                <a:ext cx="3462193" cy="154170"/>
              </a:xfrm>
              <a:prstGeom prst="rect">
                <a:avLst/>
              </a:prstGeom>
              <a:solidFill>
                <a:srgbClr val="00B6D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5826485" y="6703830"/>
                <a:ext cx="3462193" cy="154170"/>
              </a:xfrm>
              <a:prstGeom prst="rect">
                <a:avLst/>
              </a:prstGeom>
              <a:solidFill>
                <a:srgbClr val="F89C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8729807" y="6703830"/>
                <a:ext cx="3462193" cy="154170"/>
              </a:xfrm>
              <a:prstGeom prst="rect">
                <a:avLst/>
              </a:prstGeom>
              <a:solidFill>
                <a:srgbClr val="F1653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784"/>
            <a:stretch/>
          </p:blipFill>
          <p:spPr>
            <a:xfrm>
              <a:off x="0" y="5812131"/>
              <a:ext cx="1524000" cy="104587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300"/>
            <a:stretch/>
          </p:blipFill>
          <p:spPr>
            <a:xfrm>
              <a:off x="10670173" y="-25400"/>
              <a:ext cx="1521827" cy="1932368"/>
            </a:xfrm>
            <a:prstGeom prst="rect">
              <a:avLst/>
            </a:prstGeom>
          </p:spPr>
        </p:pic>
        <p:grpSp>
          <p:nvGrpSpPr>
            <p:cNvPr id="15" name="Group 14"/>
            <p:cNvGrpSpPr/>
            <p:nvPr/>
          </p:nvGrpSpPr>
          <p:grpSpPr>
            <a:xfrm>
              <a:off x="5847750" y="6581000"/>
              <a:ext cx="6267598" cy="276999"/>
              <a:chOff x="190661" y="6266846"/>
              <a:chExt cx="6267598" cy="276999"/>
            </a:xfrm>
          </p:grpSpPr>
          <p:sp>
            <p:nvSpPr>
              <p:cNvPr id="16" name="Oval 15"/>
              <p:cNvSpPr/>
              <p:nvPr/>
            </p:nvSpPr>
            <p:spPr>
              <a:xfrm>
                <a:off x="190661" y="6353189"/>
                <a:ext cx="119542" cy="116789"/>
              </a:xfrm>
              <a:prstGeom prst="ellipse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396174" y="6347933"/>
                <a:ext cx="119542" cy="116789"/>
              </a:xfrm>
              <a:prstGeom prst="ellipse">
                <a:avLst/>
              </a:prstGeom>
              <a:solidFill>
                <a:srgbClr val="F1653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601687" y="6347933"/>
                <a:ext cx="119542" cy="116789"/>
              </a:xfrm>
              <a:prstGeom prst="ellipse">
                <a:avLst/>
              </a:prstGeom>
              <a:solidFill>
                <a:srgbClr val="F89C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777473" y="6266846"/>
                <a:ext cx="568078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The </a:t>
                </a:r>
                <a:r>
                  <a:rPr lang="en-US" sz="1200" dirty="0" smtClean="0"/>
                  <a:t>3</a:t>
                </a:r>
                <a:r>
                  <a:rPr lang="en-US" sz="1200" baseline="30000" dirty="0" smtClean="0"/>
                  <a:t>rd</a:t>
                </a:r>
                <a:r>
                  <a:rPr lang="en-US" sz="1200" dirty="0" smtClean="0"/>
                  <a:t> </a:t>
                </a:r>
                <a:r>
                  <a:rPr lang="en-US" sz="1200" dirty="0" smtClean="0"/>
                  <a:t>International Conference on Management of Technology, Innovation, and Project</a:t>
                </a:r>
                <a:endParaRPr lang="en-US" sz="12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2709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0" y="-25400"/>
            <a:ext cx="12192000" cy="6883401"/>
            <a:chOff x="0" y="-25400"/>
            <a:chExt cx="12192000" cy="688340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0181" y="85725"/>
              <a:ext cx="3151638" cy="521209"/>
            </a:xfrm>
            <a:prstGeom prst="round2Diag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6" name="Group 5"/>
            <p:cNvGrpSpPr/>
            <p:nvPr/>
          </p:nvGrpSpPr>
          <p:grpSpPr>
            <a:xfrm>
              <a:off x="0" y="6655981"/>
              <a:ext cx="5656944" cy="202018"/>
              <a:chOff x="-18144" y="6703830"/>
              <a:chExt cx="12210144" cy="154170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-18144" y="6703830"/>
                <a:ext cx="3462193" cy="154170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2923162" y="6703830"/>
                <a:ext cx="3462193" cy="154170"/>
              </a:xfrm>
              <a:prstGeom prst="rect">
                <a:avLst/>
              </a:prstGeom>
              <a:solidFill>
                <a:srgbClr val="00B6D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5826485" y="6703830"/>
                <a:ext cx="3462193" cy="154170"/>
              </a:xfrm>
              <a:prstGeom prst="rect">
                <a:avLst/>
              </a:prstGeom>
              <a:solidFill>
                <a:srgbClr val="F89C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8729807" y="6703830"/>
                <a:ext cx="3462193" cy="154170"/>
              </a:xfrm>
              <a:prstGeom prst="rect">
                <a:avLst/>
              </a:prstGeom>
              <a:solidFill>
                <a:srgbClr val="F1653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784"/>
            <a:stretch/>
          </p:blipFill>
          <p:spPr>
            <a:xfrm>
              <a:off x="0" y="5812131"/>
              <a:ext cx="1524000" cy="104587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300"/>
            <a:stretch/>
          </p:blipFill>
          <p:spPr>
            <a:xfrm>
              <a:off x="10670173" y="-25400"/>
              <a:ext cx="1521827" cy="1932368"/>
            </a:xfrm>
            <a:prstGeom prst="rect">
              <a:avLst/>
            </a:prstGeom>
          </p:spPr>
        </p:pic>
        <p:grpSp>
          <p:nvGrpSpPr>
            <p:cNvPr id="9" name="Group 8"/>
            <p:cNvGrpSpPr/>
            <p:nvPr/>
          </p:nvGrpSpPr>
          <p:grpSpPr>
            <a:xfrm>
              <a:off x="5847750" y="6581000"/>
              <a:ext cx="6267598" cy="276999"/>
              <a:chOff x="190661" y="6266846"/>
              <a:chExt cx="6267598" cy="276999"/>
            </a:xfrm>
          </p:grpSpPr>
          <p:sp>
            <p:nvSpPr>
              <p:cNvPr id="10" name="Oval 9"/>
              <p:cNvSpPr/>
              <p:nvPr/>
            </p:nvSpPr>
            <p:spPr>
              <a:xfrm>
                <a:off x="190661" y="6353189"/>
                <a:ext cx="119542" cy="116789"/>
              </a:xfrm>
              <a:prstGeom prst="ellipse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396174" y="6347933"/>
                <a:ext cx="119542" cy="116789"/>
              </a:xfrm>
              <a:prstGeom prst="ellipse">
                <a:avLst/>
              </a:prstGeom>
              <a:solidFill>
                <a:srgbClr val="F1653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601687" y="6347933"/>
                <a:ext cx="119542" cy="116789"/>
              </a:xfrm>
              <a:prstGeom prst="ellipse">
                <a:avLst/>
              </a:prstGeom>
              <a:solidFill>
                <a:srgbClr val="F89C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777473" y="6266846"/>
                <a:ext cx="568078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The </a:t>
                </a:r>
                <a:r>
                  <a:rPr lang="en-US" sz="1200" dirty="0" smtClean="0"/>
                  <a:t>3</a:t>
                </a:r>
                <a:r>
                  <a:rPr lang="en-US" sz="1200" baseline="30000" dirty="0" smtClean="0"/>
                  <a:t>rd</a:t>
                </a:r>
                <a:r>
                  <a:rPr lang="en-US" sz="1200" dirty="0" smtClean="0"/>
                  <a:t> </a:t>
                </a:r>
                <a:r>
                  <a:rPr lang="en-US" sz="1200" dirty="0" smtClean="0"/>
                  <a:t>International Conference on Management of Technology, Innovation, and Project</a:t>
                </a:r>
                <a:endParaRPr lang="en-US" sz="12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248309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0" y="-25400"/>
            <a:ext cx="12192000" cy="6883401"/>
            <a:chOff x="0" y="-25400"/>
            <a:chExt cx="12192000" cy="688340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0181" y="85725"/>
              <a:ext cx="3151638" cy="521209"/>
            </a:xfrm>
            <a:prstGeom prst="round2Diag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6" name="Group 5"/>
            <p:cNvGrpSpPr/>
            <p:nvPr/>
          </p:nvGrpSpPr>
          <p:grpSpPr>
            <a:xfrm>
              <a:off x="0" y="6655981"/>
              <a:ext cx="5656944" cy="202018"/>
              <a:chOff x="-18144" y="6703830"/>
              <a:chExt cx="12210144" cy="154170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-18144" y="6703830"/>
                <a:ext cx="3462193" cy="154170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2923162" y="6703830"/>
                <a:ext cx="3462193" cy="154170"/>
              </a:xfrm>
              <a:prstGeom prst="rect">
                <a:avLst/>
              </a:prstGeom>
              <a:solidFill>
                <a:srgbClr val="00B6D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5826485" y="6703830"/>
                <a:ext cx="3462193" cy="154170"/>
              </a:xfrm>
              <a:prstGeom prst="rect">
                <a:avLst/>
              </a:prstGeom>
              <a:solidFill>
                <a:srgbClr val="F89C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8729807" y="6703830"/>
                <a:ext cx="3462193" cy="154170"/>
              </a:xfrm>
              <a:prstGeom prst="rect">
                <a:avLst/>
              </a:prstGeom>
              <a:solidFill>
                <a:srgbClr val="F1653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784"/>
            <a:stretch/>
          </p:blipFill>
          <p:spPr>
            <a:xfrm>
              <a:off x="0" y="5812131"/>
              <a:ext cx="1524000" cy="104587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300"/>
            <a:stretch/>
          </p:blipFill>
          <p:spPr>
            <a:xfrm>
              <a:off x="10670173" y="-25400"/>
              <a:ext cx="1521827" cy="1932368"/>
            </a:xfrm>
            <a:prstGeom prst="rect">
              <a:avLst/>
            </a:prstGeom>
          </p:spPr>
        </p:pic>
        <p:grpSp>
          <p:nvGrpSpPr>
            <p:cNvPr id="9" name="Group 8"/>
            <p:cNvGrpSpPr/>
            <p:nvPr/>
          </p:nvGrpSpPr>
          <p:grpSpPr>
            <a:xfrm>
              <a:off x="5847750" y="6581000"/>
              <a:ext cx="6267598" cy="276999"/>
              <a:chOff x="190661" y="6266846"/>
              <a:chExt cx="6267598" cy="276999"/>
            </a:xfrm>
          </p:grpSpPr>
          <p:sp>
            <p:nvSpPr>
              <p:cNvPr id="10" name="Oval 9"/>
              <p:cNvSpPr/>
              <p:nvPr/>
            </p:nvSpPr>
            <p:spPr>
              <a:xfrm>
                <a:off x="190661" y="6353189"/>
                <a:ext cx="119542" cy="116789"/>
              </a:xfrm>
              <a:prstGeom prst="ellipse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396174" y="6347933"/>
                <a:ext cx="119542" cy="116789"/>
              </a:xfrm>
              <a:prstGeom prst="ellipse">
                <a:avLst/>
              </a:prstGeom>
              <a:solidFill>
                <a:srgbClr val="F1653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601687" y="6347933"/>
                <a:ext cx="119542" cy="116789"/>
              </a:xfrm>
              <a:prstGeom prst="ellipse">
                <a:avLst/>
              </a:prstGeom>
              <a:solidFill>
                <a:srgbClr val="F89C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777473" y="6266846"/>
                <a:ext cx="568078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The </a:t>
                </a:r>
                <a:r>
                  <a:rPr lang="en-US" sz="1200" dirty="0" smtClean="0"/>
                  <a:t>3</a:t>
                </a:r>
                <a:r>
                  <a:rPr lang="en-US" sz="1200" baseline="30000" dirty="0" smtClean="0"/>
                  <a:t>rd</a:t>
                </a:r>
                <a:r>
                  <a:rPr lang="en-US" sz="1200" dirty="0" smtClean="0"/>
                  <a:t> </a:t>
                </a:r>
                <a:r>
                  <a:rPr lang="en-US" sz="1200" dirty="0" smtClean="0"/>
                  <a:t>International Conference on Management of Technology, Innovation, and Project</a:t>
                </a:r>
                <a:endParaRPr lang="en-US" sz="12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243693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0" y="-25400"/>
            <a:ext cx="12192000" cy="6883401"/>
            <a:chOff x="0" y="-25400"/>
            <a:chExt cx="12192000" cy="688340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0181" y="85725"/>
              <a:ext cx="3151638" cy="521209"/>
            </a:xfrm>
            <a:prstGeom prst="round2Diag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7" name="Group 6"/>
            <p:cNvGrpSpPr/>
            <p:nvPr/>
          </p:nvGrpSpPr>
          <p:grpSpPr>
            <a:xfrm>
              <a:off x="0" y="6655981"/>
              <a:ext cx="5656944" cy="202018"/>
              <a:chOff x="-18144" y="6703830"/>
              <a:chExt cx="12210144" cy="154170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-18144" y="6703830"/>
                <a:ext cx="3462193" cy="154170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2923162" y="6703830"/>
                <a:ext cx="3462193" cy="154170"/>
              </a:xfrm>
              <a:prstGeom prst="rect">
                <a:avLst/>
              </a:prstGeom>
              <a:solidFill>
                <a:srgbClr val="00B6D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5826485" y="6703830"/>
                <a:ext cx="3462193" cy="154170"/>
              </a:xfrm>
              <a:prstGeom prst="rect">
                <a:avLst/>
              </a:prstGeom>
              <a:solidFill>
                <a:srgbClr val="F89C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8729807" y="6703830"/>
                <a:ext cx="3462193" cy="154170"/>
              </a:xfrm>
              <a:prstGeom prst="rect">
                <a:avLst/>
              </a:prstGeom>
              <a:solidFill>
                <a:srgbClr val="F1653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784"/>
            <a:stretch/>
          </p:blipFill>
          <p:spPr>
            <a:xfrm>
              <a:off x="0" y="5812131"/>
              <a:ext cx="1524000" cy="104587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300"/>
            <a:stretch/>
          </p:blipFill>
          <p:spPr>
            <a:xfrm>
              <a:off x="10670173" y="-25400"/>
              <a:ext cx="1521827" cy="1932368"/>
            </a:xfrm>
            <a:prstGeom prst="rect">
              <a:avLst/>
            </a:prstGeom>
          </p:spPr>
        </p:pic>
        <p:grpSp>
          <p:nvGrpSpPr>
            <p:cNvPr id="10" name="Group 9"/>
            <p:cNvGrpSpPr/>
            <p:nvPr/>
          </p:nvGrpSpPr>
          <p:grpSpPr>
            <a:xfrm>
              <a:off x="5847750" y="6581000"/>
              <a:ext cx="6267598" cy="276999"/>
              <a:chOff x="190661" y="6266846"/>
              <a:chExt cx="6267598" cy="276999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190661" y="6353189"/>
                <a:ext cx="119542" cy="116789"/>
              </a:xfrm>
              <a:prstGeom prst="ellipse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396174" y="6347933"/>
                <a:ext cx="119542" cy="116789"/>
              </a:xfrm>
              <a:prstGeom prst="ellipse">
                <a:avLst/>
              </a:prstGeom>
              <a:solidFill>
                <a:srgbClr val="F1653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601687" y="6347933"/>
                <a:ext cx="119542" cy="116789"/>
              </a:xfrm>
              <a:prstGeom prst="ellipse">
                <a:avLst/>
              </a:prstGeom>
              <a:solidFill>
                <a:srgbClr val="F89C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777473" y="6266846"/>
                <a:ext cx="568078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The </a:t>
                </a:r>
                <a:r>
                  <a:rPr lang="en-US" sz="1200" dirty="0" smtClean="0"/>
                  <a:t>3</a:t>
                </a:r>
                <a:r>
                  <a:rPr lang="en-US" sz="1200" baseline="30000" dirty="0" smtClean="0"/>
                  <a:t>rd</a:t>
                </a:r>
                <a:r>
                  <a:rPr lang="en-US" sz="1200" dirty="0" smtClean="0"/>
                  <a:t> </a:t>
                </a:r>
                <a:r>
                  <a:rPr lang="en-US" sz="1200" dirty="0" smtClean="0"/>
                  <a:t>International Conference on Management of Technology, Innovation, and Project</a:t>
                </a:r>
                <a:endParaRPr lang="en-US" sz="12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627921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0" y="-25400"/>
            <a:ext cx="12192000" cy="6883401"/>
            <a:chOff x="0" y="-25400"/>
            <a:chExt cx="12192000" cy="6883401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0181" y="85725"/>
              <a:ext cx="3151638" cy="521209"/>
            </a:xfrm>
            <a:prstGeom prst="round2Diag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9" name="Group 8"/>
            <p:cNvGrpSpPr/>
            <p:nvPr/>
          </p:nvGrpSpPr>
          <p:grpSpPr>
            <a:xfrm>
              <a:off x="0" y="6655981"/>
              <a:ext cx="5656944" cy="202018"/>
              <a:chOff x="-18144" y="6703830"/>
              <a:chExt cx="12210144" cy="154170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-18144" y="6703830"/>
                <a:ext cx="3462193" cy="154170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2923162" y="6703830"/>
                <a:ext cx="3462193" cy="154170"/>
              </a:xfrm>
              <a:prstGeom prst="rect">
                <a:avLst/>
              </a:prstGeom>
              <a:solidFill>
                <a:srgbClr val="00B6D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5826485" y="6703830"/>
                <a:ext cx="3462193" cy="154170"/>
              </a:xfrm>
              <a:prstGeom prst="rect">
                <a:avLst/>
              </a:prstGeom>
              <a:solidFill>
                <a:srgbClr val="F89C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8729807" y="6703830"/>
                <a:ext cx="3462193" cy="154170"/>
              </a:xfrm>
              <a:prstGeom prst="rect">
                <a:avLst/>
              </a:prstGeom>
              <a:solidFill>
                <a:srgbClr val="F1653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784"/>
            <a:stretch/>
          </p:blipFill>
          <p:spPr>
            <a:xfrm>
              <a:off x="0" y="5812131"/>
              <a:ext cx="1524000" cy="104587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300"/>
            <a:stretch/>
          </p:blipFill>
          <p:spPr>
            <a:xfrm>
              <a:off x="10670173" y="-25400"/>
              <a:ext cx="1521827" cy="1932368"/>
            </a:xfrm>
            <a:prstGeom prst="rect">
              <a:avLst/>
            </a:prstGeom>
          </p:spPr>
        </p:pic>
        <p:grpSp>
          <p:nvGrpSpPr>
            <p:cNvPr id="12" name="Group 11"/>
            <p:cNvGrpSpPr/>
            <p:nvPr/>
          </p:nvGrpSpPr>
          <p:grpSpPr>
            <a:xfrm>
              <a:off x="5847750" y="6581000"/>
              <a:ext cx="6267598" cy="276999"/>
              <a:chOff x="190661" y="6266846"/>
              <a:chExt cx="6267598" cy="276999"/>
            </a:xfrm>
          </p:grpSpPr>
          <p:sp>
            <p:nvSpPr>
              <p:cNvPr id="13" name="Oval 12"/>
              <p:cNvSpPr/>
              <p:nvPr/>
            </p:nvSpPr>
            <p:spPr>
              <a:xfrm>
                <a:off x="190661" y="6353189"/>
                <a:ext cx="119542" cy="116789"/>
              </a:xfrm>
              <a:prstGeom prst="ellipse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396174" y="6347933"/>
                <a:ext cx="119542" cy="116789"/>
              </a:xfrm>
              <a:prstGeom prst="ellipse">
                <a:avLst/>
              </a:prstGeom>
              <a:solidFill>
                <a:srgbClr val="F1653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601687" y="6347933"/>
                <a:ext cx="119542" cy="116789"/>
              </a:xfrm>
              <a:prstGeom prst="ellipse">
                <a:avLst/>
              </a:prstGeom>
              <a:solidFill>
                <a:srgbClr val="F89C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777473" y="6266846"/>
                <a:ext cx="568078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The </a:t>
                </a:r>
                <a:r>
                  <a:rPr lang="en-US" sz="1200" dirty="0" smtClean="0"/>
                  <a:t>3</a:t>
                </a:r>
                <a:r>
                  <a:rPr lang="en-US" sz="1200" baseline="30000" dirty="0" smtClean="0"/>
                  <a:t>rd</a:t>
                </a:r>
                <a:r>
                  <a:rPr lang="en-US" sz="1200" dirty="0" smtClean="0"/>
                  <a:t> </a:t>
                </a:r>
                <a:r>
                  <a:rPr lang="en-US" sz="1200" dirty="0" smtClean="0"/>
                  <a:t>International Conference on Management of Technology, Innovation, and Project</a:t>
                </a:r>
                <a:endParaRPr lang="en-US" sz="12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354633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0" y="-25400"/>
            <a:ext cx="12192000" cy="6883401"/>
            <a:chOff x="0" y="-25400"/>
            <a:chExt cx="12192000" cy="688340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0181" y="85725"/>
              <a:ext cx="3151638" cy="521209"/>
            </a:xfrm>
            <a:prstGeom prst="round2Diag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5" name="Group 4"/>
            <p:cNvGrpSpPr/>
            <p:nvPr/>
          </p:nvGrpSpPr>
          <p:grpSpPr>
            <a:xfrm>
              <a:off x="0" y="6655981"/>
              <a:ext cx="5656944" cy="202018"/>
              <a:chOff x="-18144" y="6703830"/>
              <a:chExt cx="12210144" cy="154170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-18144" y="6703830"/>
                <a:ext cx="3462193" cy="154170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923162" y="6703830"/>
                <a:ext cx="3462193" cy="154170"/>
              </a:xfrm>
              <a:prstGeom prst="rect">
                <a:avLst/>
              </a:prstGeom>
              <a:solidFill>
                <a:srgbClr val="00B6D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5826485" y="6703830"/>
                <a:ext cx="3462193" cy="154170"/>
              </a:xfrm>
              <a:prstGeom prst="rect">
                <a:avLst/>
              </a:prstGeom>
              <a:solidFill>
                <a:srgbClr val="F89C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8729807" y="6703830"/>
                <a:ext cx="3462193" cy="154170"/>
              </a:xfrm>
              <a:prstGeom prst="rect">
                <a:avLst/>
              </a:prstGeom>
              <a:solidFill>
                <a:srgbClr val="F1653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784"/>
            <a:stretch/>
          </p:blipFill>
          <p:spPr>
            <a:xfrm>
              <a:off x="0" y="5812131"/>
              <a:ext cx="1524000" cy="104587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300"/>
            <a:stretch/>
          </p:blipFill>
          <p:spPr>
            <a:xfrm>
              <a:off x="10670173" y="-25400"/>
              <a:ext cx="1521827" cy="1932368"/>
            </a:xfrm>
            <a:prstGeom prst="rect">
              <a:avLst/>
            </a:prstGeom>
          </p:spPr>
        </p:pic>
        <p:grpSp>
          <p:nvGrpSpPr>
            <p:cNvPr id="8" name="Group 7"/>
            <p:cNvGrpSpPr/>
            <p:nvPr/>
          </p:nvGrpSpPr>
          <p:grpSpPr>
            <a:xfrm>
              <a:off x="5847750" y="6581000"/>
              <a:ext cx="6267598" cy="276999"/>
              <a:chOff x="190661" y="6266846"/>
              <a:chExt cx="6267598" cy="276999"/>
            </a:xfrm>
          </p:grpSpPr>
          <p:sp>
            <p:nvSpPr>
              <p:cNvPr id="9" name="Oval 8"/>
              <p:cNvSpPr/>
              <p:nvPr/>
            </p:nvSpPr>
            <p:spPr>
              <a:xfrm>
                <a:off x="190661" y="6353189"/>
                <a:ext cx="119542" cy="116789"/>
              </a:xfrm>
              <a:prstGeom prst="ellipse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396174" y="6347933"/>
                <a:ext cx="119542" cy="116789"/>
              </a:xfrm>
              <a:prstGeom prst="ellipse">
                <a:avLst/>
              </a:prstGeom>
              <a:solidFill>
                <a:srgbClr val="F1653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601687" y="6347933"/>
                <a:ext cx="119542" cy="116789"/>
              </a:xfrm>
              <a:prstGeom prst="ellipse">
                <a:avLst/>
              </a:prstGeom>
              <a:solidFill>
                <a:srgbClr val="F89C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777473" y="6266846"/>
                <a:ext cx="568078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The </a:t>
                </a:r>
                <a:r>
                  <a:rPr lang="en-US" sz="1200" dirty="0" smtClean="0"/>
                  <a:t>3</a:t>
                </a:r>
                <a:r>
                  <a:rPr lang="en-US" sz="1200" baseline="30000" dirty="0" smtClean="0"/>
                  <a:t>rd</a:t>
                </a:r>
                <a:r>
                  <a:rPr lang="en-US" sz="1200" dirty="0" smtClean="0"/>
                  <a:t> </a:t>
                </a:r>
                <a:r>
                  <a:rPr lang="en-US" sz="1200" dirty="0" smtClean="0"/>
                  <a:t>International Conference on Management of Technology, Innovation, and Project</a:t>
                </a:r>
                <a:endParaRPr lang="en-US" sz="12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208292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0" y="-25400"/>
            <a:ext cx="12192000" cy="6883401"/>
            <a:chOff x="0" y="-25400"/>
            <a:chExt cx="12192000" cy="688340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0181" y="85725"/>
              <a:ext cx="3151638" cy="521209"/>
            </a:xfrm>
            <a:prstGeom prst="round2Diag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7" name="Group 6"/>
            <p:cNvGrpSpPr/>
            <p:nvPr/>
          </p:nvGrpSpPr>
          <p:grpSpPr>
            <a:xfrm>
              <a:off x="0" y="6655981"/>
              <a:ext cx="5656944" cy="202018"/>
              <a:chOff x="-18144" y="6703830"/>
              <a:chExt cx="12210144" cy="154170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-18144" y="6703830"/>
                <a:ext cx="3462193" cy="154170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2923162" y="6703830"/>
                <a:ext cx="3462193" cy="154170"/>
              </a:xfrm>
              <a:prstGeom prst="rect">
                <a:avLst/>
              </a:prstGeom>
              <a:solidFill>
                <a:srgbClr val="00B6D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5826485" y="6703830"/>
                <a:ext cx="3462193" cy="154170"/>
              </a:xfrm>
              <a:prstGeom prst="rect">
                <a:avLst/>
              </a:prstGeom>
              <a:solidFill>
                <a:srgbClr val="F89C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8729807" y="6703830"/>
                <a:ext cx="3462193" cy="154170"/>
              </a:xfrm>
              <a:prstGeom prst="rect">
                <a:avLst/>
              </a:prstGeom>
              <a:solidFill>
                <a:srgbClr val="F1653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784"/>
            <a:stretch/>
          </p:blipFill>
          <p:spPr>
            <a:xfrm>
              <a:off x="0" y="5812131"/>
              <a:ext cx="1524000" cy="104587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300"/>
            <a:stretch/>
          </p:blipFill>
          <p:spPr>
            <a:xfrm>
              <a:off x="10670173" y="-25400"/>
              <a:ext cx="1521827" cy="1932368"/>
            </a:xfrm>
            <a:prstGeom prst="rect">
              <a:avLst/>
            </a:prstGeom>
          </p:spPr>
        </p:pic>
        <p:grpSp>
          <p:nvGrpSpPr>
            <p:cNvPr id="10" name="Group 9"/>
            <p:cNvGrpSpPr/>
            <p:nvPr/>
          </p:nvGrpSpPr>
          <p:grpSpPr>
            <a:xfrm>
              <a:off x="5847750" y="6581000"/>
              <a:ext cx="6267598" cy="276999"/>
              <a:chOff x="190661" y="6266846"/>
              <a:chExt cx="6267598" cy="276999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190661" y="6353189"/>
                <a:ext cx="119542" cy="116789"/>
              </a:xfrm>
              <a:prstGeom prst="ellipse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396174" y="6347933"/>
                <a:ext cx="119542" cy="116789"/>
              </a:xfrm>
              <a:prstGeom prst="ellipse">
                <a:avLst/>
              </a:prstGeom>
              <a:solidFill>
                <a:srgbClr val="F1653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601687" y="6347933"/>
                <a:ext cx="119542" cy="116789"/>
              </a:xfrm>
              <a:prstGeom prst="ellipse">
                <a:avLst/>
              </a:prstGeom>
              <a:solidFill>
                <a:srgbClr val="F89C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777473" y="6266846"/>
                <a:ext cx="568078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The </a:t>
                </a:r>
                <a:r>
                  <a:rPr lang="en-US" sz="1200" dirty="0" smtClean="0"/>
                  <a:t>3</a:t>
                </a:r>
                <a:r>
                  <a:rPr lang="en-US" sz="1200" baseline="30000" dirty="0" smtClean="0"/>
                  <a:t>rd</a:t>
                </a:r>
                <a:r>
                  <a:rPr lang="en-US" sz="1200" dirty="0" smtClean="0"/>
                  <a:t> </a:t>
                </a:r>
                <a:r>
                  <a:rPr lang="en-US" sz="1200" dirty="0" smtClean="0"/>
                  <a:t>International Conference on Management of Technology, Innovation, and Project</a:t>
                </a:r>
                <a:endParaRPr lang="en-US" sz="12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484511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0" y="-25400"/>
            <a:ext cx="12192000" cy="6883401"/>
            <a:chOff x="0" y="-25400"/>
            <a:chExt cx="12192000" cy="688340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0181" y="85725"/>
              <a:ext cx="3151638" cy="521209"/>
            </a:xfrm>
            <a:prstGeom prst="round2Diag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7" name="Group 6"/>
            <p:cNvGrpSpPr/>
            <p:nvPr/>
          </p:nvGrpSpPr>
          <p:grpSpPr>
            <a:xfrm>
              <a:off x="0" y="6655981"/>
              <a:ext cx="5656944" cy="202018"/>
              <a:chOff x="-18144" y="6703830"/>
              <a:chExt cx="12210144" cy="154170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-18144" y="6703830"/>
                <a:ext cx="3462193" cy="154170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2923162" y="6703830"/>
                <a:ext cx="3462193" cy="154170"/>
              </a:xfrm>
              <a:prstGeom prst="rect">
                <a:avLst/>
              </a:prstGeom>
              <a:solidFill>
                <a:srgbClr val="00B6D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5826485" y="6703830"/>
                <a:ext cx="3462193" cy="154170"/>
              </a:xfrm>
              <a:prstGeom prst="rect">
                <a:avLst/>
              </a:prstGeom>
              <a:solidFill>
                <a:srgbClr val="F89C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8729807" y="6703830"/>
                <a:ext cx="3462193" cy="154170"/>
              </a:xfrm>
              <a:prstGeom prst="rect">
                <a:avLst/>
              </a:prstGeom>
              <a:solidFill>
                <a:srgbClr val="F1653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784"/>
            <a:stretch/>
          </p:blipFill>
          <p:spPr>
            <a:xfrm>
              <a:off x="0" y="5812131"/>
              <a:ext cx="1524000" cy="104587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300"/>
            <a:stretch/>
          </p:blipFill>
          <p:spPr>
            <a:xfrm>
              <a:off x="10670173" y="-25400"/>
              <a:ext cx="1521827" cy="1932368"/>
            </a:xfrm>
            <a:prstGeom prst="rect">
              <a:avLst/>
            </a:prstGeom>
          </p:spPr>
        </p:pic>
        <p:grpSp>
          <p:nvGrpSpPr>
            <p:cNvPr id="10" name="Group 9"/>
            <p:cNvGrpSpPr/>
            <p:nvPr/>
          </p:nvGrpSpPr>
          <p:grpSpPr>
            <a:xfrm>
              <a:off x="5847750" y="6581000"/>
              <a:ext cx="6267598" cy="276999"/>
              <a:chOff x="190661" y="6266846"/>
              <a:chExt cx="6267598" cy="276999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190661" y="6353189"/>
                <a:ext cx="119542" cy="116789"/>
              </a:xfrm>
              <a:prstGeom prst="ellipse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396174" y="6347933"/>
                <a:ext cx="119542" cy="116789"/>
              </a:xfrm>
              <a:prstGeom prst="ellipse">
                <a:avLst/>
              </a:prstGeom>
              <a:solidFill>
                <a:srgbClr val="F1653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601687" y="6347933"/>
                <a:ext cx="119542" cy="116789"/>
              </a:xfrm>
              <a:prstGeom prst="ellipse">
                <a:avLst/>
              </a:prstGeom>
              <a:solidFill>
                <a:srgbClr val="F89C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777473" y="6266846"/>
                <a:ext cx="568078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The </a:t>
                </a:r>
                <a:r>
                  <a:rPr lang="en-US" sz="1200" dirty="0" smtClean="0"/>
                  <a:t>3</a:t>
                </a:r>
                <a:r>
                  <a:rPr lang="en-US" sz="1200" baseline="30000" dirty="0" smtClean="0"/>
                  <a:t>rd</a:t>
                </a:r>
                <a:r>
                  <a:rPr lang="en-US" sz="1200" dirty="0" smtClean="0"/>
                  <a:t> </a:t>
                </a:r>
                <a:r>
                  <a:rPr lang="en-US" sz="1200" dirty="0" smtClean="0"/>
                  <a:t>International Conference on Management of Technology, Innovation, and Project</a:t>
                </a:r>
                <a:endParaRPr lang="en-US" sz="12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906728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118</Words>
  <Application>Microsoft Office PowerPoint</Application>
  <PresentationFormat>Widescreen</PresentationFormat>
  <Paragraphs>12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Adobe Gothic Std B</vt:lpstr>
      <vt:lpstr>Arial</vt:lpstr>
      <vt:lpstr>Arial Black</vt:lpstr>
      <vt:lpstr>Calibri</vt:lpstr>
      <vt:lpstr>Calibri Light</vt:lpstr>
      <vt:lpstr>Lao UI</vt:lpstr>
      <vt:lpstr>Tw Cen MT</vt:lpstr>
      <vt:lpstr>Office Theme</vt:lpstr>
      <vt:lpstr>(Presentation Title)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(Presentation Title)</dc:title>
  <dc:creator>Administrator</dc:creator>
  <cp:lastModifiedBy>Administrator</cp:lastModifiedBy>
  <cp:revision>5</cp:revision>
  <dcterms:created xsi:type="dcterms:W3CDTF">2021-07-15T06:48:24Z</dcterms:created>
  <dcterms:modified xsi:type="dcterms:W3CDTF">2021-07-19T06:31:55Z</dcterms:modified>
</cp:coreProperties>
</file>