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5" r:id="rId9"/>
    <p:sldId id="266" r:id="rId10"/>
    <p:sldId id="264" r:id="rId11"/>
    <p:sldId id="263" r:id="rId12"/>
    <p:sldId id="262" r:id="rId13"/>
  </p:sldIdLst>
  <p:sldSz cx="12192000" cy="6858000"/>
  <p:notesSz cx="6858000" cy="9144000"/>
  <p:embeddedFontLst>
    <p:embeddedFont>
      <p:font typeface="Raleway" pitchFamily="2" charset="0"/>
      <p:regular r:id="rId15"/>
      <p:bold r:id="rId16"/>
      <p:italic r:id="rId17"/>
      <p:boldItalic r:id="rId18"/>
    </p:embeddedFont>
    <p:embeddedFont>
      <p:font typeface="Raleway Black" pitchFamily="2" charset="0"/>
      <p:bold r:id="rId19"/>
      <p:boldItalic r:id="rId20"/>
    </p:embeddedFont>
    <p:embeddedFont>
      <p:font typeface="Raleway ExtraBold" pitchFamily="2" charset="0"/>
      <p:bold r:id="rId21"/>
      <p:boldItalic r:id="rId22"/>
    </p:embeddedFont>
    <p:embeddedFont>
      <p:font typeface="Raleway Medium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oUd9854L1h/e+1s4t2lgXSDJ8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EAFA0-4228-4B3E-B9FD-A091DA591362}" v="10" dt="2023-11-06T02:24:26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B9A1F4D4-5261-BB1D-2A54-ACF98909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CE57D710-4C8F-9B4A-7D22-21375CE6E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0C70363C-188A-53D2-33EE-20E3F7862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027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97FD1F23-EE53-2965-DDC0-68F26F26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B2D17FFE-2C1A-BB9E-E626-D6A23A075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F1CFBCAF-3D2A-A008-AB4A-127511FB8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158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617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140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26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555812" y="842683"/>
            <a:ext cx="4392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55706" y="5242526"/>
            <a:ext cx="4392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Nama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Ketua</a:t>
            </a: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Peneliti</a:t>
            </a:r>
            <a:endParaRPr sz="2000" b="0" i="0" u="none" strike="noStrike" cap="none" dirty="0">
              <a:solidFill>
                <a:srgbClr val="172F57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55705" y="3032821"/>
            <a:ext cx="719200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600" b="1" i="1" u="none" strike="noStrike" cap="none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JUDUL PENELITIAN</a:t>
            </a:r>
            <a:endParaRPr sz="26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55812" y="5853764"/>
            <a:ext cx="527124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Departemen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Fakultas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Raleway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Institut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Teknologi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Sepuluh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Nopember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Surabaya, 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Tanggal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…………..)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038884F1-BB45-EAB3-1CB8-4FE0F9106FD3}"/>
              </a:ext>
            </a:extLst>
          </p:cNvPr>
          <p:cNvSpPr txBox="1"/>
          <p:nvPr/>
        </p:nvSpPr>
        <p:spPr>
          <a:xfrm>
            <a:off x="555706" y="139153"/>
            <a:ext cx="7192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PRESENTASI AKHIR KEGIATAN</a:t>
            </a:r>
            <a:endParaRPr sz="20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71098ABA-3031-71C9-6373-7CDAF3680204}"/>
              </a:ext>
            </a:extLst>
          </p:cNvPr>
          <p:cNvSpPr txBox="1"/>
          <p:nvPr/>
        </p:nvSpPr>
        <p:spPr>
          <a:xfrm>
            <a:off x="555705" y="504245"/>
            <a:ext cx="7192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SKEMA PENELITIAN </a:t>
            </a:r>
            <a:endParaRPr sz="2000" b="1" i="1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8C38F2-DE64-CB5C-2B6F-61D731DAAF44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87B26C-13C2-FDDC-3B8A-16768667E2F8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6" name="Google Shape;85;p1">
              <a:extLst>
                <a:ext uri="{FF2B5EF4-FFF2-40B4-BE49-F238E27FC236}">
                  <a16:creationId xmlns:a16="http://schemas.microsoft.com/office/drawing/2014/main" id="{5134D12C-B678-3B38-2345-EDA19A6C41D4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61CD4EE-C682-4DCA-B3CA-DA7C072A760B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2B2AF206-2554-D3D1-8894-14CA3A2C28B1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F414EFB7-7157-64EA-7DBC-865CC83A265D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47E6A80F-5F2D-810C-87BD-1C6C5A8BC00B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6BDDF08E-F4EC-6C89-A10D-F4193623730C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064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Judul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, Lokasi, Tim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Pengusul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1064260" y="1325563"/>
            <a:ext cx="10515600" cy="473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Judul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Lokasi </a:t>
            </a: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kegiatan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Pengusul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 1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2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3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		: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 1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Mitra 2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endParaRPr lang="en-US" sz="2000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F7479A-3F20-8928-BE26-321FC3037CF7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B1B338-8E18-2B17-4B6E-E64AB2F9BA34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4" name="Google Shape;85;p1">
              <a:extLst>
                <a:ext uri="{FF2B5EF4-FFF2-40B4-BE49-F238E27FC236}">
                  <a16:creationId xmlns:a16="http://schemas.microsoft.com/office/drawing/2014/main" id="{9D5B84A9-0971-0A32-CD0D-85D8831F537D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C40542-03D1-DA18-C113-6AC502B0BB88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DC1181BC-8827-B3E0-BE43-CA84AE2BDF4E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2DA6DBA4-015B-6806-6E2B-857AA1E63399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4C3B574C-80BA-6139-5B67-105FF83D9E7C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AC6574BE-EEBF-875C-3A82-017C638FCE56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0744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Identitas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Usulan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74420" y="1253331"/>
            <a:ext cx="90469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sz="24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Permasalah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penelitian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Solusi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Terhadap</a:t>
            </a: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Solusi yang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diajukan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Dana </a:t>
            </a: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disetujui</a:t>
            </a: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</a:t>
            </a: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ITS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 Rp ………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Mitra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In Cash / In Kind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berupa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…….. (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Sebutkan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)</a:t>
            </a:r>
            <a:endParaRPr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E10351-F534-F575-9826-9AB568ACA0C3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452E8E-FA2B-0DB3-CA71-B4DB7A3055CC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4" name="Google Shape;85;p1">
              <a:extLst>
                <a:ext uri="{FF2B5EF4-FFF2-40B4-BE49-F238E27FC236}">
                  <a16:creationId xmlns:a16="http://schemas.microsoft.com/office/drawing/2014/main" id="{12FA1FA8-243D-A618-2424-DB19EA79A68D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55415A7-A637-85DE-3415-7904A778F184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19772662-A463-8488-38FC-EEFC1A53423C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A732F193-3762-ED8D-6182-D6018CFAB3E3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D9E703F4-8C82-CD9F-77CA-8EED5C9CACF5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96057C8E-99C8-E9D1-0A86-A7D586D87FEA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73914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Progres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Char char="•"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Jelaskan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akhir 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337AE8-00AC-1098-838A-DB27BFEAE707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B87999-40A4-3DB6-444D-7B207D42509A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4" name="Google Shape;85;p1">
              <a:extLst>
                <a:ext uri="{FF2B5EF4-FFF2-40B4-BE49-F238E27FC236}">
                  <a16:creationId xmlns:a16="http://schemas.microsoft.com/office/drawing/2014/main" id="{76B39CDE-E843-39AE-7734-A8941F916B9C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76EA7AD-513D-4C72-31A6-8045E4CF17DF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A174332F-2881-2641-A4FA-2126146B5BB3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1F420966-91DA-908D-361B-3A8C8EDAAB6F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57F48EF7-3C26-3B4B-76FE-380F4AF12BD6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31E82D37-2B59-2F50-1836-3933D42E5FB1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02E51C31-0D43-EAE8-42B1-2108AACB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7D8E9E10-2B9C-FB8A-2F7E-55ED08ACD5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>
            <a:extLst>
              <a:ext uri="{FF2B5EF4-FFF2-40B4-BE49-F238E27FC236}">
                <a16:creationId xmlns:a16="http://schemas.microsoft.com/office/drawing/2014/main" id="{54F80E45-CD4A-A531-F9ED-D7A5B25B3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 :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Publikasi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24C50D-D8A5-3CE2-813D-F6A3D28BD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04398"/>
              </p:ext>
            </p:extLst>
          </p:nvPr>
        </p:nvGraphicFramePr>
        <p:xfrm>
          <a:off x="617220" y="1396999"/>
          <a:ext cx="11457214" cy="32303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1771032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1705685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1439172">
                  <a:extLst>
                    <a:ext uri="{9D8B030D-6E8A-4147-A177-3AD203B41FA5}">
                      <a16:colId xmlns:a16="http://schemas.microsoft.com/office/drawing/2014/main" val="1839951686"/>
                    </a:ext>
                  </a:extLst>
                </a:gridCol>
                <a:gridCol w="1749071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  <a:gridCol w="2790538">
                  <a:extLst>
                    <a:ext uri="{9D8B030D-6E8A-4147-A177-3AD203B41FA5}">
                      <a16:colId xmlns:a16="http://schemas.microsoft.com/office/drawing/2014/main" val="2624148454"/>
                    </a:ext>
                  </a:extLst>
                </a:gridCol>
                <a:gridCol w="1531816">
                  <a:extLst>
                    <a:ext uri="{9D8B030D-6E8A-4147-A177-3AD203B41FA5}">
                      <a16:colId xmlns:a16="http://schemas.microsoft.com/office/drawing/2014/main" val="66612179"/>
                    </a:ext>
                  </a:extLst>
                </a:gridCol>
              </a:tblGrid>
              <a:tr h="7618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Judul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 Internasional </a:t>
                      </a:r>
                      <a:r>
                        <a:rPr lang="en-US" dirty="0" err="1"/>
                        <a:t>Terindeks</a:t>
                      </a:r>
                      <a:r>
                        <a:rPr lang="en-US" dirty="0"/>
                        <a:t> Scopus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Quartile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 Internasional </a:t>
                      </a:r>
                      <a:r>
                        <a:rPr lang="en-US" dirty="0" err="1"/>
                        <a:t>Terindeks</a:t>
                      </a:r>
                      <a:r>
                        <a:rPr lang="en-US" dirty="0"/>
                        <a:t> Scopus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PT / </a:t>
                      </a:r>
                      <a:r>
                        <a:rPr lang="en-US" dirty="0" err="1"/>
                        <a:t>Instansi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Penanggungjawab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  <a:p>
                      <a:pPr algn="ctr"/>
                      <a:r>
                        <a:rPr lang="en-ID" dirty="0"/>
                        <a:t>(Draft, Manuscript, Submitted, Under Review, Accepted, Publish)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/Artikel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Mitra (</a:t>
                      </a:r>
                      <a:r>
                        <a:rPr lang="en-US" dirty="0" err="1"/>
                        <a:t>sebutkan</a:t>
                      </a:r>
                      <a:r>
                        <a:rPr lang="en-US" dirty="0"/>
                        <a:t> nama </a:t>
                      </a:r>
                      <a:r>
                        <a:rPr lang="en-US" dirty="0" err="1"/>
                        <a:t>mitra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3 </a:t>
                      </a:r>
                      <a:r>
                        <a:rPr lang="en-US" dirty="0" err="1"/>
                        <a:t>dst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25059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BD77DB6-DD68-16B2-466A-1E6C64758293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817861-39FB-1B39-AAD4-C1332D29E7BA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C5C40F15-FFB8-1543-4C15-DCBD53B104A7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0FED61-5FEF-A14B-6C3D-F992C8EE4599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0ECAAC34-C06F-07A7-957B-7877456801B4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848CD578-FEC2-50AC-E79B-A9022E2541B4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AF7A08EF-61FC-1789-07D4-57F35C3F00A8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779A026A-6E0D-9022-BB3A-F920A1D983A1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05296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D2B7B046-24AC-DCD2-AD5A-1842EB0C1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>
            <a:extLst>
              <a:ext uri="{FF2B5EF4-FFF2-40B4-BE49-F238E27FC236}">
                <a16:creationId xmlns:a16="http://schemas.microsoft.com/office/drawing/2014/main" id="{B8A35641-1737-AA8E-480B-A473002B66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>
            <a:extLst>
              <a:ext uri="{FF2B5EF4-FFF2-40B4-BE49-F238E27FC236}">
                <a16:creationId xmlns:a16="http://schemas.microsoft.com/office/drawing/2014/main" id="{1E678894-970D-FA36-855D-D5F832536B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363941"/>
            <a:ext cx="9867900" cy="12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172F57"/>
              </a:buClr>
              <a:buSzPts val="4400"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Rekap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Serapan </a:t>
            </a:r>
            <a:r>
              <a:rPr lang="en-US" sz="360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Dana (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100%)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257950-CAF6-B558-CFCC-A24111DD1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81644"/>
              </p:ext>
            </p:extLst>
          </p:nvPr>
        </p:nvGraphicFramePr>
        <p:xfrm>
          <a:off x="970276" y="1518920"/>
          <a:ext cx="10251445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8646">
                  <a:extLst>
                    <a:ext uri="{9D8B030D-6E8A-4147-A177-3AD203B41FA5}">
                      <a16:colId xmlns:a16="http://schemas.microsoft.com/office/drawing/2014/main" val="1906721904"/>
                    </a:ext>
                  </a:extLst>
                </a:gridCol>
                <a:gridCol w="6019798">
                  <a:extLst>
                    <a:ext uri="{9D8B030D-6E8A-4147-A177-3AD203B41FA5}">
                      <a16:colId xmlns:a16="http://schemas.microsoft.com/office/drawing/2014/main" val="22676245"/>
                    </a:ext>
                  </a:extLst>
                </a:gridCol>
                <a:gridCol w="3683001">
                  <a:extLst>
                    <a:ext uri="{9D8B030D-6E8A-4147-A177-3AD203B41FA5}">
                      <a16:colId xmlns:a16="http://schemas.microsoft.com/office/drawing/2014/main" val="1030012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Uraian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/>
                        <a:t>Bahan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8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 err="1"/>
                        <a:t>Pengumpulan</a:t>
                      </a:r>
                      <a:r>
                        <a:rPr lang="en-ID" b="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Sewa 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Peralatan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0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Analisis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Data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2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Pelaporan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Luaran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Wajib/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Tambahan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9386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Jumlah</a:t>
                      </a:r>
                      <a:endParaRPr lang="en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5048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E249171-F512-6EEE-5A19-1143EF956A0B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FCB12-54C6-9DC3-A1D0-4D5283C47460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56D29B93-99E1-A827-1AD3-C42FF34D2C05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B588CF3-610F-B336-1C23-706095E7053D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7386FFD1-74FA-2074-0EE7-7B28A75E4B3D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8BC0E28B-C41B-AF15-24EE-E5707B20FFB3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549F1D4E-3CAD-19E9-A455-9023BA3B41A5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45FBA956-325B-13E2-C4DE-DFFF98093605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72917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56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Dokumentasi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64E1191C-B480-4263-3591-5A6F42D823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None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Dokumentasi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0A5D07-084D-FF1C-39A0-C8C17ECC3729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914AFD-0516-B27C-8177-ED20D6EAD762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6A804511-A4CC-80C8-5CCF-3AD03A1C7C4D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2BA5AF8-36A7-E232-950F-A467C54C9325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41D61B4D-66CE-40FB-FC81-5A99ED0A61FF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3573347B-1EB8-B5AC-15C3-CC1DF0D747E9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9646B146-4071-BDAD-FBAA-DEAFE3572ACA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ECC048D4-AA07-0BD5-3B52-E90CD51A237A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25346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Laporan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079783-257B-A3D9-0F7F-A9598F01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1145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Laporan</a:t>
            </a:r>
            <a:r>
              <a:rPr lang="en-US" dirty="0">
                <a:highlight>
                  <a:srgbClr val="FFFF00"/>
                </a:highlight>
              </a:rPr>
              <a:t> pada SIMPEL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E98F3C-F054-B19E-2529-C0B56C352EBA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BF8ACF-79E1-2006-9117-485FC4171ED8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C2E3C087-F5F6-A2F5-3C13-B7575FF9B0EF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94286D-BDEA-4A22-AB3D-B9D165A22875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61419857-46C8-A955-8F0C-26BEC068AB67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A4E6A120-43BF-A76D-CDD0-BD19F23B7D35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E27EB367-1906-BC31-11EB-2AFD83805663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124582A3-63A7-A09F-E4AF-C207CBC5F4F0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93575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969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68AB-FD06-6155-DE39-2566988F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00" y="1253330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dokumen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serta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bukti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pada SIMPEL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99C7CB-A080-B79E-B6CB-70CBD5EC79AD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FC444D-22C0-CACA-5317-6CA209A9F126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23402D5C-BB18-35AF-E27C-A254EA36893A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8FA647E-C195-13AE-8432-E7C31BFDAEC0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099A5A38-9A62-B1C0-BC02-B49AA236791A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ED3D8E99-84D7-3078-76E2-DE37EFCB6DBE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F44535EC-C658-696B-2841-D43E0C34F147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07FCDD59-5135-2469-3E9D-CA719911C382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7090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8e0f0f-1580-47c5-b3c5-93af691c8fd8">
      <Terms xmlns="http://schemas.microsoft.com/office/infopath/2007/PartnerControls"/>
    </lcf76f155ced4ddcb4097134ff3c332f>
    <TaxCatchAll xmlns="dbc04be2-107e-48dc-be60-d53e8290069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B4265A67BB4721439CDD3EC4949BC2B1" ma:contentTypeVersion="18" ma:contentTypeDescription="Buat sebuah dokumen baru." ma:contentTypeScope="" ma:versionID="3418985e29c6633fb0deec51418d0da9">
  <xsd:schema xmlns:xsd="http://www.w3.org/2001/XMLSchema" xmlns:xs="http://www.w3.org/2001/XMLSchema" xmlns:p="http://schemas.microsoft.com/office/2006/metadata/properties" xmlns:ns2="2f8e0f0f-1580-47c5-b3c5-93af691c8fd8" xmlns:ns3="dbc04be2-107e-48dc-be60-d53e82900693" targetNamespace="http://schemas.microsoft.com/office/2006/metadata/properties" ma:root="true" ma:fieldsID="b01a0f9145244eb2e9fff5137527693b" ns2:_="" ns3:_="">
    <xsd:import namespace="2f8e0f0f-1580-47c5-b3c5-93af691c8fd8"/>
    <xsd:import namespace="dbc04be2-107e-48dc-be60-d53e829006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e0f0f-1580-47c5-b3c5-93af691c8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 Gambar" ma:readOnly="false" ma:fieldId="{5cf76f15-5ced-4ddc-b409-7134ff3c332f}" ma:taxonomyMulti="true" ma:sspId="2c341d83-ad40-4bf4-9c06-e9132af74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04be2-107e-48dc-be60-d53e829006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ibagikan Denga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ibagikan Dengan Detai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74bb595-7807-4042-97e0-31c035b7c733}" ma:internalName="TaxCatchAll" ma:showField="CatchAllData" ma:web="dbc04be2-107e-48dc-be60-d53e829006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E2EFB-06FC-4559-BF14-8678E30D3C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8372E4-94DB-412C-BAA5-DCD5A5108040}">
  <ds:schemaRefs>
    <ds:schemaRef ds:uri="http://schemas.microsoft.com/office/2006/metadata/properties"/>
    <ds:schemaRef ds:uri="http://schemas.microsoft.com/office/infopath/2007/PartnerControls"/>
    <ds:schemaRef ds:uri="2f8e0f0f-1580-47c5-b3c5-93af691c8fd8"/>
    <ds:schemaRef ds:uri="dbc04be2-107e-48dc-be60-d53e82900693"/>
  </ds:schemaRefs>
</ds:datastoreItem>
</file>

<file path=customXml/itemProps3.xml><?xml version="1.0" encoding="utf-8"?>
<ds:datastoreItem xmlns:ds="http://schemas.openxmlformats.org/officeDocument/2006/customXml" ds:itemID="{6D2086A9-8ECA-4D76-9B4C-4C87524A1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e0f0f-1580-47c5-b3c5-93af691c8fd8"/>
    <ds:schemaRef ds:uri="dbc04be2-107e-48dc-be60-d53e82900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218</TotalTime>
  <Words>211</Words>
  <Application>Microsoft Office PowerPoint</Application>
  <PresentationFormat>Widescreen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Raleway Black</vt:lpstr>
      <vt:lpstr>Times New Roman</vt:lpstr>
      <vt:lpstr>Raleway Medium</vt:lpstr>
      <vt:lpstr>Raleway</vt:lpstr>
      <vt:lpstr>Raleway ExtraBold</vt:lpstr>
      <vt:lpstr>Calibri</vt:lpstr>
      <vt:lpstr>Arial</vt:lpstr>
      <vt:lpstr>Office Theme</vt:lpstr>
      <vt:lpstr>PowerPoint Presentation</vt:lpstr>
      <vt:lpstr>Judul, Lokasi, Tim Pengusul</vt:lpstr>
      <vt:lpstr>Identitas Usulan</vt:lpstr>
      <vt:lpstr>Progres Kegiatan</vt:lpstr>
      <vt:lpstr>Capaian Luaran Wajib : Publikasi</vt:lpstr>
      <vt:lpstr>Rekap Serapan Dana (100%)</vt:lpstr>
      <vt:lpstr>Dokumentasi kegiatan</vt:lpstr>
      <vt:lpstr>Bukti Unggah Laporan</vt:lpstr>
      <vt:lpstr>Bukti Unggah Luaran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Rizki Raditya</dc:creator>
  <cp:lastModifiedBy>Afrian Riznaldhy</cp:lastModifiedBy>
  <cp:revision>16</cp:revision>
  <dcterms:created xsi:type="dcterms:W3CDTF">2023-05-05T06:42:37Z</dcterms:created>
  <dcterms:modified xsi:type="dcterms:W3CDTF">2025-12-05T02:05:52Z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0x010100B4265A67BB4721439CDD3EC4949BC2B1</vt:lpwstr>
  </property>
</Properties>
</file>