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Open Sans" panose="020B0606030504020204" pitchFamily="34" charset="0"/>
      <p:regular r:id="rId9"/>
    </p:embeddedFont>
    <p:embeddedFont>
      <p:font typeface="Raleway" pitchFamily="2" charset="0"/>
      <p:regular r:id="rId10"/>
    </p:embeddedFont>
    <p:embeddedFont>
      <p:font typeface="Raleway Bold" charset="0"/>
      <p:regular r:id="rId11"/>
    </p:embeddedFont>
    <p:embeddedFont>
      <p:font typeface="Raleway Medium" pitchFamily="2" charset="0"/>
      <p:regular r:id="rId12"/>
    </p:embeddedFont>
    <p:embeddedFont>
      <p:font typeface="Raleway Medium Italic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sv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34" Type="http://schemas.openxmlformats.org/officeDocument/2006/relationships/image" Target="../media/image32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8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26" Type="http://schemas.openxmlformats.org/officeDocument/2006/relationships/image" Target="../media/image41.png"/><Relationship Id="rId3" Type="http://schemas.openxmlformats.org/officeDocument/2006/relationships/image" Target="../media/image2.svg"/><Relationship Id="rId21" Type="http://schemas.openxmlformats.org/officeDocument/2006/relationships/image" Target="../media/image36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5" Type="http://schemas.openxmlformats.org/officeDocument/2006/relationships/image" Target="../media/image40.svg"/><Relationship Id="rId33" Type="http://schemas.openxmlformats.org/officeDocument/2006/relationships/image" Target="../media/image48.svg"/><Relationship Id="rId2" Type="http://schemas.openxmlformats.org/officeDocument/2006/relationships/image" Target="../media/image1.png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29" Type="http://schemas.openxmlformats.org/officeDocument/2006/relationships/image" Target="../media/image4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6.svg"/><Relationship Id="rId4" Type="http://schemas.openxmlformats.org/officeDocument/2006/relationships/image" Target="../media/image35.png"/><Relationship Id="rId9" Type="http://schemas.openxmlformats.org/officeDocument/2006/relationships/image" Target="../media/image19.svg"/><Relationship Id="rId14" Type="http://schemas.openxmlformats.org/officeDocument/2006/relationships/image" Target="../media/image24.svg"/><Relationship Id="rId22" Type="http://schemas.openxmlformats.org/officeDocument/2006/relationships/image" Target="../media/image37.svg"/><Relationship Id="rId27" Type="http://schemas.openxmlformats.org/officeDocument/2006/relationships/image" Target="../media/image42.svg"/><Relationship Id="rId30" Type="http://schemas.openxmlformats.org/officeDocument/2006/relationships/image" Target="../media/image45.png"/><Relationship Id="rId8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26" Type="http://schemas.openxmlformats.org/officeDocument/2006/relationships/image" Target="../media/image39.png"/><Relationship Id="rId3" Type="http://schemas.openxmlformats.org/officeDocument/2006/relationships/image" Target="../media/image2.svg"/><Relationship Id="rId21" Type="http://schemas.openxmlformats.org/officeDocument/2006/relationships/image" Target="../media/image29.png"/><Relationship Id="rId34" Type="http://schemas.openxmlformats.org/officeDocument/2006/relationships/image" Target="../media/image47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8.png"/><Relationship Id="rId33" Type="http://schemas.openxmlformats.org/officeDocument/2006/relationships/image" Target="../media/image46.svg"/><Relationship Id="rId2" Type="http://schemas.openxmlformats.org/officeDocument/2006/relationships/image" Target="../media/image1.png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29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19.svg"/><Relationship Id="rId24" Type="http://schemas.openxmlformats.org/officeDocument/2006/relationships/image" Target="../media/image37.svg"/><Relationship Id="rId32" Type="http://schemas.openxmlformats.org/officeDocument/2006/relationships/image" Target="../media/image45.png"/><Relationship Id="rId5" Type="http://schemas.openxmlformats.org/officeDocument/2006/relationships/image" Target="../media/image50.png"/><Relationship Id="rId15" Type="http://schemas.openxmlformats.org/officeDocument/2006/relationships/image" Target="../media/image23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44.svg"/><Relationship Id="rId4" Type="http://schemas.openxmlformats.org/officeDocument/2006/relationships/image" Target="../media/image49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Relationship Id="rId27" Type="http://schemas.openxmlformats.org/officeDocument/2006/relationships/image" Target="../media/image40.svg"/><Relationship Id="rId30" Type="http://schemas.openxmlformats.org/officeDocument/2006/relationships/image" Target="../media/image43.png"/><Relationship Id="rId35" Type="http://schemas.openxmlformats.org/officeDocument/2006/relationships/image" Target="../media/image48.svg"/><Relationship Id="rId8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svg"/><Relationship Id="rId39" Type="http://schemas.openxmlformats.org/officeDocument/2006/relationships/image" Target="../media/image46.svg"/><Relationship Id="rId21" Type="http://schemas.openxmlformats.org/officeDocument/2006/relationships/image" Target="../media/image23.png"/><Relationship Id="rId34" Type="http://schemas.openxmlformats.org/officeDocument/2006/relationships/image" Target="../media/image41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22.svg"/><Relationship Id="rId29" Type="http://schemas.openxmlformats.org/officeDocument/2006/relationships/image" Target="../media/image36.png"/><Relationship Id="rId41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24" Type="http://schemas.openxmlformats.org/officeDocument/2006/relationships/image" Target="../media/image26.svg"/><Relationship Id="rId32" Type="http://schemas.openxmlformats.org/officeDocument/2006/relationships/image" Target="../media/image39.png"/><Relationship Id="rId37" Type="http://schemas.openxmlformats.org/officeDocument/2006/relationships/image" Target="../media/image44.svg"/><Relationship Id="rId40" Type="http://schemas.openxmlformats.org/officeDocument/2006/relationships/image" Target="../media/image47.png"/><Relationship Id="rId5" Type="http://schemas.openxmlformats.org/officeDocument/2006/relationships/image" Target="../media/image52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svg"/><Relationship Id="rId36" Type="http://schemas.openxmlformats.org/officeDocument/2006/relationships/image" Target="../media/image43.png"/><Relationship Id="rId10" Type="http://schemas.openxmlformats.org/officeDocument/2006/relationships/image" Target="../media/image56.svg"/><Relationship Id="rId19" Type="http://schemas.openxmlformats.org/officeDocument/2006/relationships/image" Target="../media/image21.png"/><Relationship Id="rId31" Type="http://schemas.openxmlformats.org/officeDocument/2006/relationships/image" Target="../media/image38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image" Target="../media/image16.png"/><Relationship Id="rId22" Type="http://schemas.openxmlformats.org/officeDocument/2006/relationships/image" Target="../media/image24.svg"/><Relationship Id="rId27" Type="http://schemas.openxmlformats.org/officeDocument/2006/relationships/image" Target="../media/image29.png"/><Relationship Id="rId30" Type="http://schemas.openxmlformats.org/officeDocument/2006/relationships/image" Target="../media/image37.svg"/><Relationship Id="rId35" Type="http://schemas.openxmlformats.org/officeDocument/2006/relationships/image" Target="../media/image42.svg"/><Relationship Id="rId8" Type="http://schemas.openxmlformats.org/officeDocument/2006/relationships/image" Target="../media/image35.png"/><Relationship Id="rId3" Type="http://schemas.openxmlformats.org/officeDocument/2006/relationships/image" Target="../media/image2.svg"/><Relationship Id="rId12" Type="http://schemas.openxmlformats.org/officeDocument/2006/relationships/image" Target="../media/image58.svg"/><Relationship Id="rId17" Type="http://schemas.openxmlformats.org/officeDocument/2006/relationships/image" Target="../media/image19.svg"/><Relationship Id="rId25" Type="http://schemas.openxmlformats.org/officeDocument/2006/relationships/image" Target="../media/image27.png"/><Relationship Id="rId33" Type="http://schemas.openxmlformats.org/officeDocument/2006/relationships/image" Target="../media/image40.svg"/><Relationship Id="rId38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26" Type="http://schemas.openxmlformats.org/officeDocument/2006/relationships/image" Target="../media/image34.svg"/><Relationship Id="rId3" Type="http://schemas.openxmlformats.org/officeDocument/2006/relationships/image" Target="../media/image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8.png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19.svg"/><Relationship Id="rId24" Type="http://schemas.openxmlformats.org/officeDocument/2006/relationships/image" Target="../media/image32.svg"/><Relationship Id="rId5" Type="http://schemas.openxmlformats.org/officeDocument/2006/relationships/image" Target="../media/image52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Relationship Id="rId27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61.svg"/><Relationship Id="rId17" Type="http://schemas.openxmlformats.org/officeDocument/2006/relationships/image" Target="../media/image65.png"/><Relationship Id="rId25" Type="http://schemas.openxmlformats.org/officeDocument/2006/relationships/image" Target="../media/image22.svg"/><Relationship Id="rId33" Type="http://schemas.openxmlformats.org/officeDocument/2006/relationships/image" Target="../media/image3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4.png"/><Relationship Id="rId20" Type="http://schemas.openxmlformats.org/officeDocument/2006/relationships/image" Target="../media/image17.png"/><Relationship Id="rId29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60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svg"/><Relationship Id="rId5" Type="http://schemas.openxmlformats.org/officeDocument/2006/relationships/image" Target="../media/image3.png"/><Relationship Id="rId15" Type="http://schemas.openxmlformats.org/officeDocument/2006/relationships/image" Target="../media/image63.sv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59.png"/><Relationship Id="rId19" Type="http://schemas.openxmlformats.org/officeDocument/2006/relationships/image" Target="../media/image16.png"/><Relationship Id="rId31" Type="http://schemas.openxmlformats.org/officeDocument/2006/relationships/image" Target="../media/image2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62.png"/><Relationship Id="rId22" Type="http://schemas.openxmlformats.org/officeDocument/2006/relationships/image" Target="../media/image19.svg"/><Relationship Id="rId27" Type="http://schemas.openxmlformats.org/officeDocument/2006/relationships/image" Target="../media/image24.svg"/><Relationship Id="rId30" Type="http://schemas.openxmlformats.org/officeDocument/2006/relationships/image" Target="../media/image27.png"/><Relationship Id="rId35" Type="http://schemas.openxmlformats.org/officeDocument/2006/relationships/image" Target="../media/image32.sv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7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13457" y="9574140"/>
            <a:ext cx="1385804" cy="1150557"/>
          </a:xfrm>
          <a:custGeom>
            <a:avLst/>
            <a:gdLst/>
            <a:ahLst/>
            <a:cxnLst/>
            <a:rect l="l" t="t" r="r" b="b"/>
            <a:pathLst>
              <a:path w="1385804" h="1150557">
                <a:moveTo>
                  <a:pt x="0" y="0"/>
                </a:moveTo>
                <a:lnTo>
                  <a:pt x="1385804" y="0"/>
                </a:lnTo>
                <a:lnTo>
                  <a:pt x="1385804" y="1150557"/>
                </a:lnTo>
                <a:lnTo>
                  <a:pt x="0" y="11505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9" r="-8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11559484" y="9758615"/>
            <a:ext cx="5699816" cy="357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7"/>
              </a:lnSpc>
            </a:pPr>
            <a:r>
              <a:rPr lang="en-US" sz="2201">
                <a:solidFill>
                  <a:srgbClr val="0E7AC0"/>
                </a:solidFill>
                <a:latin typeface="Raleway"/>
                <a:ea typeface="Raleway"/>
                <a:cs typeface="Raleway"/>
                <a:sym typeface="Raleway"/>
              </a:rPr>
              <a:t>Institut Teknologi Sepuluh Nopember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1578149"/>
          </a:xfrm>
          <a:custGeom>
            <a:avLst/>
            <a:gdLst/>
            <a:ahLst/>
            <a:cxnLst/>
            <a:rect l="l" t="t" r="r" b="b"/>
            <a:pathLst>
              <a:path w="18288000" h="1578149">
                <a:moveTo>
                  <a:pt x="0" y="0"/>
                </a:moveTo>
                <a:lnTo>
                  <a:pt x="18288000" y="0"/>
                </a:lnTo>
                <a:lnTo>
                  <a:pt x="18288000" y="1578149"/>
                </a:lnTo>
                <a:lnTo>
                  <a:pt x="0" y="15781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95" b="-95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5" name="Group 5"/>
          <p:cNvGrpSpPr/>
          <p:nvPr/>
        </p:nvGrpSpPr>
        <p:grpSpPr>
          <a:xfrm>
            <a:off x="901498" y="704080"/>
            <a:ext cx="938498" cy="580359"/>
            <a:chOff x="0" y="0"/>
            <a:chExt cx="1251331" cy="7738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1331" cy="773811"/>
            </a:xfrm>
            <a:custGeom>
              <a:avLst/>
              <a:gdLst/>
              <a:ahLst/>
              <a:cxnLst/>
              <a:rect l="l" t="t" r="r" b="b"/>
              <a:pathLst>
                <a:path w="1251331" h="773811">
                  <a:moveTo>
                    <a:pt x="0" y="0"/>
                  </a:moveTo>
                  <a:lnTo>
                    <a:pt x="1251331" y="0"/>
                  </a:lnTo>
                  <a:lnTo>
                    <a:pt x="1251331" y="773811"/>
                  </a:lnTo>
                  <a:lnTo>
                    <a:pt x="0" y="773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1" r="-31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996627" y="727746"/>
            <a:ext cx="940213" cy="499491"/>
            <a:chOff x="0" y="0"/>
            <a:chExt cx="1253617" cy="6659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53617" cy="665988"/>
            </a:xfrm>
            <a:custGeom>
              <a:avLst/>
              <a:gdLst/>
              <a:ahLst/>
              <a:cxnLst/>
              <a:rect l="l" t="t" r="r" b="b"/>
              <a:pathLst>
                <a:path w="1253617" h="665988">
                  <a:moveTo>
                    <a:pt x="0" y="0"/>
                  </a:moveTo>
                  <a:lnTo>
                    <a:pt x="1253617" y="0"/>
                  </a:lnTo>
                  <a:lnTo>
                    <a:pt x="1253617" y="665988"/>
                  </a:lnTo>
                  <a:lnTo>
                    <a:pt x="0" y="665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70" b="-70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093409" y="627772"/>
            <a:ext cx="654558" cy="654558"/>
            <a:chOff x="0" y="0"/>
            <a:chExt cx="872744" cy="8727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72744" cy="872744"/>
            </a:xfrm>
            <a:custGeom>
              <a:avLst/>
              <a:gdLst/>
              <a:ahLst/>
              <a:cxnLst/>
              <a:rect l="l" t="t" r="r" b="b"/>
              <a:pathLst>
                <a:path w="872744" h="872744">
                  <a:moveTo>
                    <a:pt x="0" y="0"/>
                  </a:moveTo>
                  <a:lnTo>
                    <a:pt x="872744" y="0"/>
                  </a:lnTo>
                  <a:lnTo>
                    <a:pt x="872744" y="872744"/>
                  </a:lnTo>
                  <a:lnTo>
                    <a:pt x="0" y="872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939085" y="1894997"/>
            <a:ext cx="7860176" cy="8753500"/>
            <a:chOff x="0" y="0"/>
            <a:chExt cx="10480235" cy="11671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80294" cy="11671300"/>
            </a:xfrm>
            <a:custGeom>
              <a:avLst/>
              <a:gdLst/>
              <a:ahLst/>
              <a:cxnLst/>
              <a:rect l="l" t="t" r="r" b="b"/>
              <a:pathLst>
                <a:path w="10480294" h="11671300">
                  <a:moveTo>
                    <a:pt x="0" y="0"/>
                  </a:moveTo>
                  <a:lnTo>
                    <a:pt x="10480294" y="0"/>
                  </a:lnTo>
                  <a:lnTo>
                    <a:pt x="10480294" y="11671300"/>
                  </a:lnTo>
                  <a:lnTo>
                    <a:pt x="0" y="11671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50000"/>
              </a:blip>
              <a:stretch>
                <a:fillRect l="-13" r="-12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6349284" y="8633377"/>
            <a:ext cx="910016" cy="910016"/>
          </a:xfrm>
          <a:custGeom>
            <a:avLst/>
            <a:gdLst/>
            <a:ahLst/>
            <a:cxnLst/>
            <a:rect l="l" t="t" r="r" b="b"/>
            <a:pathLst>
              <a:path w="910016" h="910016">
                <a:moveTo>
                  <a:pt x="0" y="0"/>
                </a:moveTo>
                <a:lnTo>
                  <a:pt x="910016" y="0"/>
                </a:lnTo>
                <a:lnTo>
                  <a:pt x="910016" y="910016"/>
                </a:lnTo>
                <a:lnTo>
                  <a:pt x="0" y="9100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4" name="Group 14"/>
          <p:cNvGrpSpPr/>
          <p:nvPr/>
        </p:nvGrpSpPr>
        <p:grpSpPr>
          <a:xfrm rot="4400157">
            <a:off x="16642329" y="8926396"/>
            <a:ext cx="323945" cy="323945"/>
            <a:chOff x="0" y="0"/>
            <a:chExt cx="431927" cy="43192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31927" cy="431927"/>
            </a:xfrm>
            <a:custGeom>
              <a:avLst/>
              <a:gdLst/>
              <a:ahLst/>
              <a:cxnLst/>
              <a:rect l="l" t="t" r="r" b="b"/>
              <a:pathLst>
                <a:path w="431927" h="431927">
                  <a:moveTo>
                    <a:pt x="0" y="0"/>
                  </a:moveTo>
                  <a:lnTo>
                    <a:pt x="431927" y="0"/>
                  </a:lnTo>
                  <a:lnTo>
                    <a:pt x="431927" y="431927"/>
                  </a:lnTo>
                  <a:lnTo>
                    <a:pt x="0" y="431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6" name="Freeform 16"/>
          <p:cNvSpPr/>
          <p:nvPr/>
        </p:nvSpPr>
        <p:spPr>
          <a:xfrm>
            <a:off x="0" y="0"/>
            <a:ext cx="18288000" cy="1578148"/>
          </a:xfrm>
          <a:custGeom>
            <a:avLst/>
            <a:gdLst/>
            <a:ahLst/>
            <a:cxnLst/>
            <a:rect l="l" t="t" r="r" b="b"/>
            <a:pathLst>
              <a:path w="18288000" h="1578148">
                <a:moveTo>
                  <a:pt x="0" y="0"/>
                </a:moveTo>
                <a:lnTo>
                  <a:pt x="18288000" y="0"/>
                </a:lnTo>
                <a:lnTo>
                  <a:pt x="18288000" y="1578148"/>
                </a:lnTo>
                <a:lnTo>
                  <a:pt x="0" y="15781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95" b="-95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TextBox 17"/>
          <p:cNvSpPr txBox="1"/>
          <p:nvPr/>
        </p:nvSpPr>
        <p:spPr>
          <a:xfrm>
            <a:off x="1604741" y="2273868"/>
            <a:ext cx="11120659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58"/>
              </a:lnSpc>
            </a:pPr>
            <a:r>
              <a:rPr lang="en-US" sz="4300" b="1" dirty="0" err="1">
                <a:solidFill>
                  <a:srgbClr val="FFFCF7"/>
                </a:solidFill>
                <a:latin typeface="Raleway Bold"/>
                <a:ea typeface="Raleway Bold"/>
                <a:cs typeface="Raleway Bold"/>
                <a:sym typeface="Raleway Bold"/>
              </a:rPr>
              <a:t>Judul</a:t>
            </a:r>
            <a:r>
              <a:rPr lang="en-US" sz="4300" b="1" dirty="0">
                <a:solidFill>
                  <a:srgbClr val="FFFCF7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300" b="1" dirty="0" err="1">
                <a:solidFill>
                  <a:srgbClr val="FFFCF7"/>
                </a:solidFill>
                <a:latin typeface="Raleway Bold"/>
                <a:ea typeface="Raleway Bold"/>
                <a:cs typeface="Raleway Bold"/>
                <a:sym typeface="Raleway Bold"/>
              </a:rPr>
              <a:t>Kegiatan</a:t>
            </a:r>
            <a:r>
              <a:rPr lang="en-US" sz="4300" b="1" dirty="0">
                <a:solidFill>
                  <a:srgbClr val="FFFCF7"/>
                </a:solidFill>
                <a:latin typeface="Raleway Bold"/>
                <a:ea typeface="Raleway Bold"/>
                <a:cs typeface="Raleway Bold"/>
                <a:sym typeface="Raleway Bold"/>
              </a:rPr>
              <a:t> Riset/</a:t>
            </a:r>
            <a:r>
              <a:rPr lang="en-US" sz="4300" b="1" dirty="0" err="1">
                <a:solidFill>
                  <a:srgbClr val="FFFCF7"/>
                </a:solidFill>
                <a:latin typeface="Raleway Bold"/>
                <a:ea typeface="Raleway Bold"/>
                <a:cs typeface="Raleway Bold"/>
                <a:sym typeface="Raleway Bold"/>
              </a:rPr>
              <a:t>Pengabdian</a:t>
            </a:r>
            <a:endParaRPr lang="en-US" sz="4300" b="1" dirty="0">
              <a:solidFill>
                <a:srgbClr val="FFFCF7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559484" y="834694"/>
            <a:ext cx="5699816" cy="49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7"/>
              </a:lnSpc>
            </a:pPr>
            <a:r>
              <a:rPr lang="en-US" sz="2201">
                <a:solidFill>
                  <a:srgbClr val="0E7AC0"/>
                </a:solidFill>
                <a:latin typeface="Raleway"/>
                <a:ea typeface="Raleway"/>
                <a:cs typeface="Raleway"/>
                <a:sym typeface="Raleway"/>
              </a:rPr>
              <a:t>Institut Teknologi Sepuluh Nopember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04741" y="3189836"/>
            <a:ext cx="5853475" cy="49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8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Lokasi Kegiatan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-920011" y="7408459"/>
            <a:ext cx="1840022" cy="1881526"/>
            <a:chOff x="0" y="0"/>
            <a:chExt cx="2453363" cy="250870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453386" cy="2508758"/>
            </a:xfrm>
            <a:custGeom>
              <a:avLst/>
              <a:gdLst/>
              <a:ahLst/>
              <a:cxnLst/>
              <a:rect l="l" t="t" r="r" b="b"/>
              <a:pathLst>
                <a:path w="2453386" h="2508758">
                  <a:moveTo>
                    <a:pt x="0" y="0"/>
                  </a:moveTo>
                  <a:lnTo>
                    <a:pt x="2453386" y="0"/>
                  </a:lnTo>
                  <a:lnTo>
                    <a:pt x="2453386" y="2508758"/>
                  </a:lnTo>
                  <a:lnTo>
                    <a:pt x="0" y="2508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33" r="-32" b="2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99174" y="529930"/>
            <a:ext cx="3493819" cy="693202"/>
            <a:chOff x="0" y="0"/>
            <a:chExt cx="1011460" cy="20068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11460" cy="200682"/>
            </a:xfrm>
            <a:custGeom>
              <a:avLst/>
              <a:gdLst/>
              <a:ahLst/>
              <a:cxnLst/>
              <a:rect l="l" t="t" r="r" b="b"/>
              <a:pathLst>
                <a:path w="1011460" h="200682">
                  <a:moveTo>
                    <a:pt x="75340" y="0"/>
                  </a:moveTo>
                  <a:lnTo>
                    <a:pt x="936120" y="0"/>
                  </a:lnTo>
                  <a:cubicBezTo>
                    <a:pt x="956101" y="0"/>
                    <a:pt x="975264" y="7938"/>
                    <a:pt x="989393" y="22067"/>
                  </a:cubicBezTo>
                  <a:cubicBezTo>
                    <a:pt x="1003522" y="36196"/>
                    <a:pt x="1011460" y="55359"/>
                    <a:pt x="1011460" y="75340"/>
                  </a:cubicBezTo>
                  <a:lnTo>
                    <a:pt x="1011460" y="125342"/>
                  </a:lnTo>
                  <a:cubicBezTo>
                    <a:pt x="1011460" y="145323"/>
                    <a:pt x="1003522" y="164486"/>
                    <a:pt x="989393" y="178615"/>
                  </a:cubicBezTo>
                  <a:cubicBezTo>
                    <a:pt x="975264" y="192744"/>
                    <a:pt x="956101" y="200682"/>
                    <a:pt x="936120" y="200682"/>
                  </a:cubicBezTo>
                  <a:lnTo>
                    <a:pt x="75340" y="200682"/>
                  </a:lnTo>
                  <a:cubicBezTo>
                    <a:pt x="55359" y="200682"/>
                    <a:pt x="36196" y="192744"/>
                    <a:pt x="22067" y="178615"/>
                  </a:cubicBezTo>
                  <a:cubicBezTo>
                    <a:pt x="7938" y="164486"/>
                    <a:pt x="0" y="145323"/>
                    <a:pt x="0" y="125342"/>
                  </a:cubicBezTo>
                  <a:lnTo>
                    <a:pt x="0" y="75340"/>
                  </a:lnTo>
                  <a:cubicBezTo>
                    <a:pt x="0" y="55359"/>
                    <a:pt x="7938" y="36196"/>
                    <a:pt x="22067" y="22067"/>
                  </a:cubicBezTo>
                  <a:cubicBezTo>
                    <a:pt x="36196" y="7938"/>
                    <a:pt x="55359" y="0"/>
                    <a:pt x="75340" y="0"/>
                  </a:cubicBezTo>
                  <a:close/>
                </a:path>
              </a:pathLst>
            </a:custGeom>
            <a:solidFill>
              <a:srgbClr val="001E4A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1011460" cy="248307"/>
            </a:xfrm>
            <a:prstGeom prst="rect">
              <a:avLst/>
            </a:prstGeom>
          </p:spPr>
          <p:txBody>
            <a:bodyPr lIns="7984" tIns="7984" rIns="7984" bIns="7984" rtlCol="0" anchor="ctr"/>
            <a:lstStyle/>
            <a:p>
              <a:pPr algn="ctr">
                <a:lnSpc>
                  <a:spcPts val="1913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77155" y="503405"/>
            <a:ext cx="3515838" cy="693202"/>
            <a:chOff x="0" y="0"/>
            <a:chExt cx="1017834" cy="20068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17834" cy="200682"/>
            </a:xfrm>
            <a:custGeom>
              <a:avLst/>
              <a:gdLst/>
              <a:ahLst/>
              <a:cxnLst/>
              <a:rect l="l" t="t" r="r" b="b"/>
              <a:pathLst>
                <a:path w="1017834" h="200682">
                  <a:moveTo>
                    <a:pt x="74868" y="0"/>
                  </a:moveTo>
                  <a:lnTo>
                    <a:pt x="942966" y="0"/>
                  </a:lnTo>
                  <a:cubicBezTo>
                    <a:pt x="962822" y="0"/>
                    <a:pt x="981865" y="7888"/>
                    <a:pt x="995906" y="21928"/>
                  </a:cubicBezTo>
                  <a:cubicBezTo>
                    <a:pt x="1009946" y="35969"/>
                    <a:pt x="1017834" y="55012"/>
                    <a:pt x="1017834" y="74868"/>
                  </a:cubicBezTo>
                  <a:lnTo>
                    <a:pt x="1017834" y="125813"/>
                  </a:lnTo>
                  <a:cubicBezTo>
                    <a:pt x="1017834" y="145670"/>
                    <a:pt x="1009946" y="164713"/>
                    <a:pt x="995906" y="178753"/>
                  </a:cubicBezTo>
                  <a:cubicBezTo>
                    <a:pt x="981865" y="192794"/>
                    <a:pt x="962822" y="200682"/>
                    <a:pt x="942966" y="200682"/>
                  </a:cubicBezTo>
                  <a:lnTo>
                    <a:pt x="74868" y="200682"/>
                  </a:lnTo>
                  <a:cubicBezTo>
                    <a:pt x="55012" y="200682"/>
                    <a:pt x="35969" y="192794"/>
                    <a:pt x="21928" y="178753"/>
                  </a:cubicBezTo>
                  <a:cubicBezTo>
                    <a:pt x="7888" y="164713"/>
                    <a:pt x="0" y="145670"/>
                    <a:pt x="0" y="125813"/>
                  </a:cubicBezTo>
                  <a:lnTo>
                    <a:pt x="0" y="74868"/>
                  </a:lnTo>
                  <a:cubicBezTo>
                    <a:pt x="0" y="55012"/>
                    <a:pt x="7888" y="35969"/>
                    <a:pt x="21928" y="21928"/>
                  </a:cubicBezTo>
                  <a:cubicBezTo>
                    <a:pt x="35969" y="7888"/>
                    <a:pt x="55012" y="0"/>
                    <a:pt x="748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1017834" cy="248307"/>
            </a:xfrm>
            <a:prstGeom prst="rect">
              <a:avLst/>
            </a:prstGeom>
          </p:spPr>
          <p:txBody>
            <a:bodyPr lIns="7984" tIns="7984" rIns="7984" bIns="7984" rtlCol="0" anchor="ctr"/>
            <a:lstStyle/>
            <a:p>
              <a:pPr algn="ctr">
                <a:lnSpc>
                  <a:spcPts val="1913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735654" y="529930"/>
            <a:ext cx="1577052" cy="640151"/>
          </a:xfrm>
          <a:custGeom>
            <a:avLst/>
            <a:gdLst/>
            <a:ahLst/>
            <a:cxnLst/>
            <a:rect l="l" t="t" r="r" b="b"/>
            <a:pathLst>
              <a:path w="1577052" h="640151">
                <a:moveTo>
                  <a:pt x="0" y="0"/>
                </a:moveTo>
                <a:lnTo>
                  <a:pt x="1577053" y="0"/>
                </a:lnTo>
                <a:lnTo>
                  <a:pt x="1577053" y="640151"/>
                </a:lnTo>
                <a:lnTo>
                  <a:pt x="0" y="64015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t="-1074" b="-8964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9" name="Freeform 29"/>
          <p:cNvSpPr/>
          <p:nvPr/>
        </p:nvSpPr>
        <p:spPr>
          <a:xfrm>
            <a:off x="3236789" y="574271"/>
            <a:ext cx="540209" cy="551469"/>
          </a:xfrm>
          <a:custGeom>
            <a:avLst/>
            <a:gdLst/>
            <a:ahLst/>
            <a:cxnLst/>
            <a:rect l="l" t="t" r="r" b="b"/>
            <a:pathLst>
              <a:path w="540209" h="551469">
                <a:moveTo>
                  <a:pt x="0" y="0"/>
                </a:moveTo>
                <a:lnTo>
                  <a:pt x="540209" y="0"/>
                </a:lnTo>
                <a:lnTo>
                  <a:pt x="540209" y="551469"/>
                </a:lnTo>
                <a:lnTo>
                  <a:pt x="0" y="55146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9430" t="-12456" r="-17004" b="-11396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0" name="Freeform 30"/>
          <p:cNvSpPr/>
          <p:nvPr/>
        </p:nvSpPr>
        <p:spPr>
          <a:xfrm>
            <a:off x="2497159" y="604468"/>
            <a:ext cx="579440" cy="491075"/>
          </a:xfrm>
          <a:custGeom>
            <a:avLst/>
            <a:gdLst/>
            <a:ahLst/>
            <a:cxnLst/>
            <a:rect l="l" t="t" r="r" b="b"/>
            <a:pathLst>
              <a:path w="579440" h="491075">
                <a:moveTo>
                  <a:pt x="0" y="0"/>
                </a:moveTo>
                <a:lnTo>
                  <a:pt x="579440" y="0"/>
                </a:lnTo>
                <a:lnTo>
                  <a:pt x="579440" y="491076"/>
                </a:lnTo>
                <a:lnTo>
                  <a:pt x="0" y="49107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1" name="Group 31"/>
          <p:cNvGrpSpPr/>
          <p:nvPr/>
        </p:nvGrpSpPr>
        <p:grpSpPr>
          <a:xfrm>
            <a:off x="-2958025" y="4186755"/>
            <a:ext cx="11357413" cy="2760071"/>
            <a:chOff x="0" y="0"/>
            <a:chExt cx="2991253" cy="72693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991253" cy="726932"/>
            </a:xfrm>
            <a:custGeom>
              <a:avLst/>
              <a:gdLst/>
              <a:ahLst/>
              <a:cxnLst/>
              <a:rect l="l" t="t" r="r" b="b"/>
              <a:pathLst>
                <a:path w="2991253" h="726932">
                  <a:moveTo>
                    <a:pt x="19768" y="0"/>
                  </a:moveTo>
                  <a:lnTo>
                    <a:pt x="2971485" y="0"/>
                  </a:lnTo>
                  <a:cubicBezTo>
                    <a:pt x="2982402" y="0"/>
                    <a:pt x="2991253" y="8851"/>
                    <a:pt x="2991253" y="19768"/>
                  </a:cubicBezTo>
                  <a:lnTo>
                    <a:pt x="2991253" y="707164"/>
                  </a:lnTo>
                  <a:cubicBezTo>
                    <a:pt x="2991253" y="718082"/>
                    <a:pt x="2982402" y="726932"/>
                    <a:pt x="2971485" y="726932"/>
                  </a:cubicBezTo>
                  <a:lnTo>
                    <a:pt x="19768" y="726932"/>
                  </a:lnTo>
                  <a:cubicBezTo>
                    <a:pt x="8851" y="726932"/>
                    <a:pt x="0" y="718082"/>
                    <a:pt x="0" y="707164"/>
                  </a:cubicBezTo>
                  <a:lnTo>
                    <a:pt x="0" y="19768"/>
                  </a:lnTo>
                  <a:cubicBezTo>
                    <a:pt x="0" y="8851"/>
                    <a:pt x="8851" y="0"/>
                    <a:pt x="197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2991253" cy="784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517437" y="4350903"/>
            <a:ext cx="4639717" cy="224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6"/>
              </a:lnSpc>
            </a:pPr>
            <a:r>
              <a:rPr lang="en-US" sz="2099" dirty="0">
                <a:solidFill>
                  <a:srgbClr val="001E4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Nama </a:t>
            </a:r>
            <a:r>
              <a:rPr lang="en-US" sz="2099" dirty="0" err="1">
                <a:solidFill>
                  <a:srgbClr val="001E4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pengusul</a:t>
            </a:r>
            <a:r>
              <a:rPr lang="en-US" sz="2099" dirty="0">
                <a:solidFill>
                  <a:srgbClr val="001E4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dan </a:t>
            </a:r>
            <a:r>
              <a:rPr lang="en-US" sz="2099" dirty="0" err="1">
                <a:solidFill>
                  <a:srgbClr val="001E4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anggota</a:t>
            </a:r>
            <a:endParaRPr lang="en-US" sz="2099" dirty="0">
              <a:solidFill>
                <a:srgbClr val="001E4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3176" lvl="1" indent="-226588" algn="l">
              <a:lnSpc>
                <a:spcPts val="2476"/>
              </a:lnSpc>
              <a:buAutoNum type="arabicPeriod"/>
            </a:pPr>
            <a:r>
              <a:rPr lang="en-US" sz="2099" dirty="0" err="1">
                <a:solidFill>
                  <a:srgbClr val="001E4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Peneliti</a:t>
            </a:r>
            <a:r>
              <a:rPr lang="en-US" sz="2099" dirty="0">
                <a:solidFill>
                  <a:srgbClr val="001E4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1 / NIDN/</a:t>
            </a:r>
            <a:r>
              <a:rPr lang="en-US" sz="2099" dirty="0" err="1">
                <a:solidFill>
                  <a:srgbClr val="001E4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NIDK</a:t>
            </a:r>
            <a:r>
              <a:rPr lang="en-US" sz="2099" dirty="0">
                <a:solidFill>
                  <a:srgbClr val="001E4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/</a:t>
            </a:r>
            <a:r>
              <a:rPr lang="en-US" sz="2099" dirty="0" err="1">
                <a:solidFill>
                  <a:srgbClr val="001E4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NUPTK</a:t>
            </a:r>
            <a:endParaRPr lang="en-US" sz="2099" dirty="0">
              <a:solidFill>
                <a:srgbClr val="001E4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3176" lvl="1" indent="-226588" algn="l">
              <a:lnSpc>
                <a:spcPts val="2476"/>
              </a:lnSpc>
              <a:buAutoNum type="arabicPeriod"/>
            </a:pPr>
            <a:r>
              <a:rPr lang="en-US" sz="2099" dirty="0" err="1">
                <a:solidFill>
                  <a:srgbClr val="001E4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Anggota</a:t>
            </a:r>
            <a:r>
              <a:rPr lang="en-US" sz="2099" dirty="0">
                <a:solidFill>
                  <a:srgbClr val="001E4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1 / NIDN/</a:t>
            </a:r>
            <a:r>
              <a:rPr lang="en-US" sz="2099" dirty="0" err="1">
                <a:solidFill>
                  <a:srgbClr val="001E4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NIDK</a:t>
            </a:r>
            <a:r>
              <a:rPr lang="en-US" sz="2099" dirty="0">
                <a:solidFill>
                  <a:srgbClr val="001E4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/</a:t>
            </a:r>
            <a:r>
              <a:rPr lang="en-US" sz="2099" dirty="0" err="1">
                <a:solidFill>
                  <a:srgbClr val="001E4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NUPTK</a:t>
            </a:r>
            <a:endParaRPr lang="en-US" sz="2099" dirty="0">
              <a:solidFill>
                <a:srgbClr val="001E4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3176" lvl="1" indent="-226588" algn="l">
              <a:lnSpc>
                <a:spcPts val="2476"/>
              </a:lnSpc>
              <a:buAutoNum type="arabicPeriod"/>
            </a:pPr>
            <a:r>
              <a:rPr lang="en-US" sz="2099" dirty="0" err="1">
                <a:solidFill>
                  <a:srgbClr val="001E4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Anggota</a:t>
            </a:r>
            <a:r>
              <a:rPr lang="en-US" sz="2099" dirty="0">
                <a:solidFill>
                  <a:srgbClr val="001E4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2 / NIDN/</a:t>
            </a:r>
            <a:r>
              <a:rPr lang="en-US" sz="2099" dirty="0" err="1">
                <a:solidFill>
                  <a:srgbClr val="001E4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NIDK</a:t>
            </a:r>
            <a:r>
              <a:rPr lang="en-US" sz="2099" dirty="0">
                <a:solidFill>
                  <a:srgbClr val="001E4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/</a:t>
            </a:r>
            <a:r>
              <a:rPr lang="en-US" sz="2099" dirty="0" err="1">
                <a:solidFill>
                  <a:srgbClr val="001E4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NUPTK</a:t>
            </a:r>
            <a:endParaRPr lang="en-US" sz="2099" dirty="0">
              <a:solidFill>
                <a:srgbClr val="001E4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3176" lvl="1" indent="-226588" algn="l">
              <a:lnSpc>
                <a:spcPts val="2476"/>
              </a:lnSpc>
              <a:buAutoNum type="arabicPeriod"/>
            </a:pPr>
            <a:r>
              <a:rPr lang="en-US" sz="2099" dirty="0">
                <a:solidFill>
                  <a:srgbClr val="001E4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...</a:t>
            </a:r>
          </a:p>
          <a:p>
            <a:pPr marL="453176" lvl="1" indent="-226588" algn="l">
              <a:lnSpc>
                <a:spcPts val="2476"/>
              </a:lnSpc>
              <a:buAutoNum type="arabicPeriod"/>
            </a:pPr>
            <a:r>
              <a:rPr lang="en-US" sz="2099" dirty="0">
                <a:solidFill>
                  <a:srgbClr val="001E4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...</a:t>
            </a:r>
          </a:p>
          <a:p>
            <a:pPr marL="453176" lvl="1" indent="-226588" algn="l">
              <a:lnSpc>
                <a:spcPts val="2476"/>
              </a:lnSpc>
              <a:buAutoNum type="arabicPeriod"/>
            </a:pPr>
            <a:r>
              <a:rPr lang="en-US" sz="2099" dirty="0">
                <a:solidFill>
                  <a:srgbClr val="001E4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....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24181" y="7518326"/>
            <a:ext cx="8242502" cy="941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8"/>
              </a:lnSpc>
            </a:pPr>
            <a:r>
              <a:rPr lang="en-US" sz="2698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Tahun 20.... </a:t>
            </a:r>
          </a:p>
          <a:p>
            <a:pPr algn="just">
              <a:lnSpc>
                <a:spcPts val="3779"/>
              </a:lnSpc>
            </a:pPr>
            <a:r>
              <a:rPr lang="en-US" sz="2698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Institut Teknologi Sepuluh Nopember</a:t>
            </a:r>
          </a:p>
        </p:txBody>
      </p:sp>
      <p:sp>
        <p:nvSpPr>
          <p:cNvPr id="36" name="Freeform 36"/>
          <p:cNvSpPr/>
          <p:nvPr/>
        </p:nvSpPr>
        <p:spPr>
          <a:xfrm>
            <a:off x="5605776" y="9670312"/>
            <a:ext cx="301357" cy="302113"/>
          </a:xfrm>
          <a:custGeom>
            <a:avLst/>
            <a:gdLst/>
            <a:ahLst/>
            <a:cxnLst/>
            <a:rect l="l" t="t" r="r" b="b"/>
            <a:pathLst>
              <a:path w="301357" h="302113">
                <a:moveTo>
                  <a:pt x="0" y="0"/>
                </a:moveTo>
                <a:lnTo>
                  <a:pt x="301357" y="0"/>
                </a:lnTo>
                <a:lnTo>
                  <a:pt x="301357" y="302112"/>
                </a:lnTo>
                <a:lnTo>
                  <a:pt x="0" y="3021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7" name="Freeform 37"/>
          <p:cNvSpPr/>
          <p:nvPr/>
        </p:nvSpPr>
        <p:spPr>
          <a:xfrm>
            <a:off x="5892189" y="9660755"/>
            <a:ext cx="348090" cy="321227"/>
          </a:xfrm>
          <a:custGeom>
            <a:avLst/>
            <a:gdLst/>
            <a:ahLst/>
            <a:cxnLst/>
            <a:rect l="l" t="t" r="r" b="b"/>
            <a:pathLst>
              <a:path w="348090" h="321227">
                <a:moveTo>
                  <a:pt x="0" y="0"/>
                </a:moveTo>
                <a:lnTo>
                  <a:pt x="348090" y="0"/>
                </a:lnTo>
                <a:lnTo>
                  <a:pt x="348090" y="321227"/>
                </a:lnTo>
                <a:lnTo>
                  <a:pt x="0" y="32122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29213" t="-22007" r="-16013" b="-21820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8" name="Freeform 38"/>
          <p:cNvSpPr/>
          <p:nvPr/>
        </p:nvSpPr>
        <p:spPr>
          <a:xfrm>
            <a:off x="6229695" y="9660755"/>
            <a:ext cx="321227" cy="321227"/>
          </a:xfrm>
          <a:custGeom>
            <a:avLst/>
            <a:gdLst/>
            <a:ahLst/>
            <a:cxnLst/>
            <a:rect l="l" t="t" r="r" b="b"/>
            <a:pathLst>
              <a:path w="321227" h="321227">
                <a:moveTo>
                  <a:pt x="0" y="0"/>
                </a:moveTo>
                <a:lnTo>
                  <a:pt x="321228" y="0"/>
                </a:lnTo>
                <a:lnTo>
                  <a:pt x="321228" y="321227"/>
                </a:lnTo>
                <a:lnTo>
                  <a:pt x="0" y="32122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9" name="Freeform 39"/>
          <p:cNvSpPr/>
          <p:nvPr/>
        </p:nvSpPr>
        <p:spPr>
          <a:xfrm>
            <a:off x="6558254" y="9660755"/>
            <a:ext cx="321227" cy="321227"/>
          </a:xfrm>
          <a:custGeom>
            <a:avLst/>
            <a:gdLst/>
            <a:ahLst/>
            <a:cxnLst/>
            <a:rect l="l" t="t" r="r" b="b"/>
            <a:pathLst>
              <a:path w="321227" h="321227">
                <a:moveTo>
                  <a:pt x="0" y="0"/>
                </a:moveTo>
                <a:lnTo>
                  <a:pt x="321227" y="0"/>
                </a:lnTo>
                <a:lnTo>
                  <a:pt x="321227" y="321227"/>
                </a:lnTo>
                <a:lnTo>
                  <a:pt x="0" y="32122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0" name="Freeform 40"/>
          <p:cNvSpPr/>
          <p:nvPr/>
        </p:nvSpPr>
        <p:spPr>
          <a:xfrm>
            <a:off x="2131416" y="9670312"/>
            <a:ext cx="289951" cy="290550"/>
          </a:xfrm>
          <a:custGeom>
            <a:avLst/>
            <a:gdLst/>
            <a:ahLst/>
            <a:cxnLst/>
            <a:rect l="l" t="t" r="r" b="b"/>
            <a:pathLst>
              <a:path w="289951" h="290550">
                <a:moveTo>
                  <a:pt x="0" y="0"/>
                </a:moveTo>
                <a:lnTo>
                  <a:pt x="289951" y="0"/>
                </a:lnTo>
                <a:lnTo>
                  <a:pt x="289951" y="290550"/>
                </a:lnTo>
                <a:lnTo>
                  <a:pt x="0" y="29055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r="-1751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1" name="Freeform 41"/>
          <p:cNvSpPr/>
          <p:nvPr/>
        </p:nvSpPr>
        <p:spPr>
          <a:xfrm>
            <a:off x="1811137" y="9660755"/>
            <a:ext cx="312807" cy="311670"/>
          </a:xfrm>
          <a:custGeom>
            <a:avLst/>
            <a:gdLst/>
            <a:ahLst/>
            <a:cxnLst/>
            <a:rect l="l" t="t" r="r" b="b"/>
            <a:pathLst>
              <a:path w="312807" h="311670">
                <a:moveTo>
                  <a:pt x="0" y="0"/>
                </a:moveTo>
                <a:lnTo>
                  <a:pt x="312807" y="0"/>
                </a:lnTo>
                <a:lnTo>
                  <a:pt x="312807" y="311669"/>
                </a:lnTo>
                <a:lnTo>
                  <a:pt x="0" y="311669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2" name="Freeform 42"/>
          <p:cNvSpPr/>
          <p:nvPr/>
        </p:nvSpPr>
        <p:spPr>
          <a:xfrm>
            <a:off x="1469615" y="9652552"/>
            <a:ext cx="329430" cy="329430"/>
          </a:xfrm>
          <a:custGeom>
            <a:avLst/>
            <a:gdLst/>
            <a:ahLst/>
            <a:cxnLst/>
            <a:rect l="l" t="t" r="r" b="b"/>
            <a:pathLst>
              <a:path w="329430" h="329430">
                <a:moveTo>
                  <a:pt x="0" y="0"/>
                </a:moveTo>
                <a:lnTo>
                  <a:pt x="329430" y="0"/>
                </a:lnTo>
                <a:lnTo>
                  <a:pt x="329430" y="329430"/>
                </a:lnTo>
                <a:lnTo>
                  <a:pt x="0" y="32943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3" name="TextBox 43"/>
          <p:cNvSpPr txBox="1"/>
          <p:nvPr/>
        </p:nvSpPr>
        <p:spPr>
          <a:xfrm>
            <a:off x="2577308" y="9761003"/>
            <a:ext cx="2726464" cy="198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48"/>
              </a:lnSpc>
            </a:pPr>
            <a:r>
              <a:rPr lang="en-US" sz="1177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Institut Teknologi Sepuluh Nopember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016262" y="9739331"/>
            <a:ext cx="2260657" cy="198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48"/>
              </a:lnSpc>
            </a:pPr>
            <a:r>
              <a:rPr lang="en-US" sz="1177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ITS_campus     |     its.ac.id</a:t>
            </a:r>
          </a:p>
        </p:txBody>
      </p:sp>
      <p:sp>
        <p:nvSpPr>
          <p:cNvPr id="45" name="Freeform 45"/>
          <p:cNvSpPr/>
          <p:nvPr/>
        </p:nvSpPr>
        <p:spPr>
          <a:xfrm>
            <a:off x="5605776" y="9670312"/>
            <a:ext cx="301357" cy="302113"/>
          </a:xfrm>
          <a:custGeom>
            <a:avLst/>
            <a:gdLst/>
            <a:ahLst/>
            <a:cxnLst/>
            <a:rect l="l" t="t" r="r" b="b"/>
            <a:pathLst>
              <a:path w="301357" h="302113">
                <a:moveTo>
                  <a:pt x="0" y="0"/>
                </a:moveTo>
                <a:lnTo>
                  <a:pt x="301357" y="0"/>
                </a:lnTo>
                <a:lnTo>
                  <a:pt x="301357" y="302112"/>
                </a:lnTo>
                <a:lnTo>
                  <a:pt x="0" y="302112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6" name="Freeform 46"/>
          <p:cNvSpPr/>
          <p:nvPr/>
        </p:nvSpPr>
        <p:spPr>
          <a:xfrm>
            <a:off x="5892189" y="9660755"/>
            <a:ext cx="348090" cy="321227"/>
          </a:xfrm>
          <a:custGeom>
            <a:avLst/>
            <a:gdLst/>
            <a:ahLst/>
            <a:cxnLst/>
            <a:rect l="l" t="t" r="r" b="b"/>
            <a:pathLst>
              <a:path w="348090" h="321227">
                <a:moveTo>
                  <a:pt x="0" y="0"/>
                </a:moveTo>
                <a:lnTo>
                  <a:pt x="348090" y="0"/>
                </a:lnTo>
                <a:lnTo>
                  <a:pt x="348090" y="321227"/>
                </a:lnTo>
                <a:lnTo>
                  <a:pt x="0" y="32122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29213" t="-22007" r="-16013" b="-21820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7" name="Freeform 47"/>
          <p:cNvSpPr/>
          <p:nvPr/>
        </p:nvSpPr>
        <p:spPr>
          <a:xfrm>
            <a:off x="6229695" y="9660755"/>
            <a:ext cx="321227" cy="321227"/>
          </a:xfrm>
          <a:custGeom>
            <a:avLst/>
            <a:gdLst/>
            <a:ahLst/>
            <a:cxnLst/>
            <a:rect l="l" t="t" r="r" b="b"/>
            <a:pathLst>
              <a:path w="321227" h="321227">
                <a:moveTo>
                  <a:pt x="0" y="0"/>
                </a:moveTo>
                <a:lnTo>
                  <a:pt x="321228" y="0"/>
                </a:lnTo>
                <a:lnTo>
                  <a:pt x="321228" y="321227"/>
                </a:lnTo>
                <a:lnTo>
                  <a:pt x="0" y="32122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8" name="Freeform 48"/>
          <p:cNvSpPr/>
          <p:nvPr/>
        </p:nvSpPr>
        <p:spPr>
          <a:xfrm>
            <a:off x="6558254" y="9660755"/>
            <a:ext cx="321227" cy="321227"/>
          </a:xfrm>
          <a:custGeom>
            <a:avLst/>
            <a:gdLst/>
            <a:ahLst/>
            <a:cxnLst/>
            <a:rect l="l" t="t" r="r" b="b"/>
            <a:pathLst>
              <a:path w="321227" h="321227">
                <a:moveTo>
                  <a:pt x="0" y="0"/>
                </a:moveTo>
                <a:lnTo>
                  <a:pt x="321227" y="0"/>
                </a:lnTo>
                <a:lnTo>
                  <a:pt x="321227" y="321227"/>
                </a:lnTo>
                <a:lnTo>
                  <a:pt x="0" y="321227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9" name="Freeform 49"/>
          <p:cNvSpPr/>
          <p:nvPr/>
        </p:nvSpPr>
        <p:spPr>
          <a:xfrm>
            <a:off x="2131416" y="9670312"/>
            <a:ext cx="289951" cy="290550"/>
          </a:xfrm>
          <a:custGeom>
            <a:avLst/>
            <a:gdLst/>
            <a:ahLst/>
            <a:cxnLst/>
            <a:rect l="l" t="t" r="r" b="b"/>
            <a:pathLst>
              <a:path w="289951" h="290550">
                <a:moveTo>
                  <a:pt x="0" y="0"/>
                </a:moveTo>
                <a:lnTo>
                  <a:pt x="289951" y="0"/>
                </a:lnTo>
                <a:lnTo>
                  <a:pt x="289951" y="290550"/>
                </a:lnTo>
                <a:lnTo>
                  <a:pt x="0" y="29055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r="-1751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0" name="Freeform 50"/>
          <p:cNvSpPr/>
          <p:nvPr/>
        </p:nvSpPr>
        <p:spPr>
          <a:xfrm>
            <a:off x="1811137" y="9660755"/>
            <a:ext cx="312807" cy="311670"/>
          </a:xfrm>
          <a:custGeom>
            <a:avLst/>
            <a:gdLst/>
            <a:ahLst/>
            <a:cxnLst/>
            <a:rect l="l" t="t" r="r" b="b"/>
            <a:pathLst>
              <a:path w="312807" h="311670">
                <a:moveTo>
                  <a:pt x="0" y="0"/>
                </a:moveTo>
                <a:lnTo>
                  <a:pt x="312807" y="0"/>
                </a:lnTo>
                <a:lnTo>
                  <a:pt x="312807" y="311669"/>
                </a:lnTo>
                <a:lnTo>
                  <a:pt x="0" y="311669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1" name="Freeform 51"/>
          <p:cNvSpPr/>
          <p:nvPr/>
        </p:nvSpPr>
        <p:spPr>
          <a:xfrm>
            <a:off x="1469615" y="9652552"/>
            <a:ext cx="329430" cy="329430"/>
          </a:xfrm>
          <a:custGeom>
            <a:avLst/>
            <a:gdLst/>
            <a:ahLst/>
            <a:cxnLst/>
            <a:rect l="l" t="t" r="r" b="b"/>
            <a:pathLst>
              <a:path w="329430" h="329430">
                <a:moveTo>
                  <a:pt x="0" y="0"/>
                </a:moveTo>
                <a:lnTo>
                  <a:pt x="329430" y="0"/>
                </a:lnTo>
                <a:lnTo>
                  <a:pt x="329430" y="329430"/>
                </a:lnTo>
                <a:lnTo>
                  <a:pt x="0" y="32943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13457" y="9574140"/>
            <a:ext cx="1385804" cy="1150557"/>
          </a:xfrm>
          <a:custGeom>
            <a:avLst/>
            <a:gdLst/>
            <a:ahLst/>
            <a:cxnLst/>
            <a:rect l="l" t="t" r="r" b="b"/>
            <a:pathLst>
              <a:path w="1385804" h="1150557">
                <a:moveTo>
                  <a:pt x="0" y="0"/>
                </a:moveTo>
                <a:lnTo>
                  <a:pt x="1385804" y="0"/>
                </a:lnTo>
                <a:lnTo>
                  <a:pt x="1385804" y="1150557"/>
                </a:lnTo>
                <a:lnTo>
                  <a:pt x="0" y="1150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" r="-8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11559484" y="9767875"/>
            <a:ext cx="5699816" cy="347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94"/>
              </a:lnSpc>
            </a:pPr>
            <a:r>
              <a:rPr lang="en-US" sz="1601">
                <a:solidFill>
                  <a:srgbClr val="0E7AC0"/>
                </a:solidFill>
                <a:latin typeface="Raleway"/>
                <a:ea typeface="Raleway"/>
                <a:cs typeface="Raleway"/>
                <a:sym typeface="Raleway"/>
              </a:rPr>
              <a:t>Institut Teknologi Sepuluh Nopember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680807" y="462530"/>
            <a:ext cx="10842612" cy="857125"/>
            <a:chOff x="0" y="0"/>
            <a:chExt cx="2855667" cy="225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55667" cy="225745"/>
            </a:xfrm>
            <a:custGeom>
              <a:avLst/>
              <a:gdLst/>
              <a:ahLst/>
              <a:cxnLst/>
              <a:rect l="l" t="t" r="r" b="b"/>
              <a:pathLst>
                <a:path w="2855667" h="225745">
                  <a:moveTo>
                    <a:pt x="36415" y="0"/>
                  </a:moveTo>
                  <a:lnTo>
                    <a:pt x="2819252" y="0"/>
                  </a:lnTo>
                  <a:cubicBezTo>
                    <a:pt x="2839364" y="0"/>
                    <a:pt x="2855667" y="16304"/>
                    <a:pt x="2855667" y="36415"/>
                  </a:cubicBezTo>
                  <a:lnTo>
                    <a:pt x="2855667" y="189329"/>
                  </a:lnTo>
                  <a:cubicBezTo>
                    <a:pt x="2855667" y="209441"/>
                    <a:pt x="2839364" y="225745"/>
                    <a:pt x="2819252" y="225745"/>
                  </a:cubicBezTo>
                  <a:lnTo>
                    <a:pt x="36415" y="225745"/>
                  </a:lnTo>
                  <a:cubicBezTo>
                    <a:pt x="26757" y="225745"/>
                    <a:pt x="17495" y="221908"/>
                    <a:pt x="10666" y="215079"/>
                  </a:cubicBezTo>
                  <a:cubicBezTo>
                    <a:pt x="3837" y="208250"/>
                    <a:pt x="0" y="198987"/>
                    <a:pt x="0" y="189329"/>
                  </a:cubicBezTo>
                  <a:lnTo>
                    <a:pt x="0" y="36415"/>
                  </a:lnTo>
                  <a:cubicBezTo>
                    <a:pt x="0" y="26757"/>
                    <a:pt x="3837" y="17495"/>
                    <a:pt x="10666" y="10666"/>
                  </a:cubicBezTo>
                  <a:cubicBezTo>
                    <a:pt x="17495" y="3837"/>
                    <a:pt x="26757" y="0"/>
                    <a:pt x="36415" y="0"/>
                  </a:cubicBezTo>
                  <a:close/>
                </a:path>
              </a:pathLst>
            </a:custGeom>
            <a:solidFill>
              <a:srgbClr val="0E7AC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855667" cy="2828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63936" y="629101"/>
            <a:ext cx="4231519" cy="553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3"/>
              </a:lnSpc>
            </a:pPr>
            <a:r>
              <a:rPr lang="en-US" sz="3798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Identitas Mitra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1319655"/>
            <a:ext cx="10015091" cy="483156"/>
            <a:chOff x="0" y="0"/>
            <a:chExt cx="13353455" cy="6442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353414" cy="644271"/>
            </a:xfrm>
            <a:custGeom>
              <a:avLst/>
              <a:gdLst/>
              <a:ahLst/>
              <a:cxnLst/>
              <a:rect l="l" t="t" r="r" b="b"/>
              <a:pathLst>
                <a:path w="13353414" h="644271">
                  <a:moveTo>
                    <a:pt x="0" y="0"/>
                  </a:moveTo>
                  <a:lnTo>
                    <a:pt x="13353414" y="0"/>
                  </a:lnTo>
                  <a:lnTo>
                    <a:pt x="13353414" y="644271"/>
                  </a:lnTo>
                  <a:lnTo>
                    <a:pt x="0" y="644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5690" b="-15680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242702" y="489056"/>
            <a:ext cx="3493819" cy="693202"/>
            <a:chOff x="0" y="0"/>
            <a:chExt cx="1011460" cy="2006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11460" cy="200682"/>
            </a:xfrm>
            <a:custGeom>
              <a:avLst/>
              <a:gdLst/>
              <a:ahLst/>
              <a:cxnLst/>
              <a:rect l="l" t="t" r="r" b="b"/>
              <a:pathLst>
                <a:path w="1011460" h="200682">
                  <a:moveTo>
                    <a:pt x="75340" y="0"/>
                  </a:moveTo>
                  <a:lnTo>
                    <a:pt x="936120" y="0"/>
                  </a:lnTo>
                  <a:cubicBezTo>
                    <a:pt x="956101" y="0"/>
                    <a:pt x="975264" y="7938"/>
                    <a:pt x="989393" y="22067"/>
                  </a:cubicBezTo>
                  <a:cubicBezTo>
                    <a:pt x="1003522" y="36196"/>
                    <a:pt x="1011460" y="55359"/>
                    <a:pt x="1011460" y="75340"/>
                  </a:cubicBezTo>
                  <a:lnTo>
                    <a:pt x="1011460" y="125342"/>
                  </a:lnTo>
                  <a:cubicBezTo>
                    <a:pt x="1011460" y="145323"/>
                    <a:pt x="1003522" y="164486"/>
                    <a:pt x="989393" y="178615"/>
                  </a:cubicBezTo>
                  <a:cubicBezTo>
                    <a:pt x="975264" y="192744"/>
                    <a:pt x="956101" y="200682"/>
                    <a:pt x="936120" y="200682"/>
                  </a:cubicBezTo>
                  <a:lnTo>
                    <a:pt x="75340" y="200682"/>
                  </a:lnTo>
                  <a:cubicBezTo>
                    <a:pt x="55359" y="200682"/>
                    <a:pt x="36196" y="192744"/>
                    <a:pt x="22067" y="178615"/>
                  </a:cubicBezTo>
                  <a:cubicBezTo>
                    <a:pt x="7938" y="164486"/>
                    <a:pt x="0" y="145323"/>
                    <a:pt x="0" y="125342"/>
                  </a:cubicBezTo>
                  <a:lnTo>
                    <a:pt x="0" y="75340"/>
                  </a:lnTo>
                  <a:cubicBezTo>
                    <a:pt x="0" y="55359"/>
                    <a:pt x="7938" y="36196"/>
                    <a:pt x="22067" y="22067"/>
                  </a:cubicBezTo>
                  <a:cubicBezTo>
                    <a:pt x="36196" y="7938"/>
                    <a:pt x="55359" y="0"/>
                    <a:pt x="75340" y="0"/>
                  </a:cubicBezTo>
                  <a:close/>
                </a:path>
              </a:pathLst>
            </a:custGeom>
            <a:solidFill>
              <a:srgbClr val="001E4A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011460" cy="248307"/>
            </a:xfrm>
            <a:prstGeom prst="rect">
              <a:avLst/>
            </a:prstGeom>
          </p:spPr>
          <p:txBody>
            <a:bodyPr lIns="7984" tIns="7984" rIns="7984" bIns="7984" rtlCol="0" anchor="ctr"/>
            <a:lstStyle/>
            <a:p>
              <a:pPr algn="ctr">
                <a:lnSpc>
                  <a:spcPts val="191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220684" y="462530"/>
            <a:ext cx="3515838" cy="693202"/>
            <a:chOff x="0" y="0"/>
            <a:chExt cx="1017834" cy="20068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17834" cy="200682"/>
            </a:xfrm>
            <a:custGeom>
              <a:avLst/>
              <a:gdLst/>
              <a:ahLst/>
              <a:cxnLst/>
              <a:rect l="l" t="t" r="r" b="b"/>
              <a:pathLst>
                <a:path w="1017834" h="200682">
                  <a:moveTo>
                    <a:pt x="74868" y="0"/>
                  </a:moveTo>
                  <a:lnTo>
                    <a:pt x="942966" y="0"/>
                  </a:lnTo>
                  <a:cubicBezTo>
                    <a:pt x="962822" y="0"/>
                    <a:pt x="981865" y="7888"/>
                    <a:pt x="995906" y="21928"/>
                  </a:cubicBezTo>
                  <a:cubicBezTo>
                    <a:pt x="1009946" y="35969"/>
                    <a:pt x="1017834" y="55012"/>
                    <a:pt x="1017834" y="74868"/>
                  </a:cubicBezTo>
                  <a:lnTo>
                    <a:pt x="1017834" y="125813"/>
                  </a:lnTo>
                  <a:cubicBezTo>
                    <a:pt x="1017834" y="145670"/>
                    <a:pt x="1009946" y="164713"/>
                    <a:pt x="995906" y="178753"/>
                  </a:cubicBezTo>
                  <a:cubicBezTo>
                    <a:pt x="981865" y="192794"/>
                    <a:pt x="962822" y="200682"/>
                    <a:pt x="942966" y="200682"/>
                  </a:cubicBezTo>
                  <a:lnTo>
                    <a:pt x="74868" y="200682"/>
                  </a:lnTo>
                  <a:cubicBezTo>
                    <a:pt x="55012" y="200682"/>
                    <a:pt x="35969" y="192794"/>
                    <a:pt x="21928" y="178753"/>
                  </a:cubicBezTo>
                  <a:cubicBezTo>
                    <a:pt x="7888" y="164713"/>
                    <a:pt x="0" y="145670"/>
                    <a:pt x="0" y="125813"/>
                  </a:cubicBezTo>
                  <a:lnTo>
                    <a:pt x="0" y="74868"/>
                  </a:lnTo>
                  <a:cubicBezTo>
                    <a:pt x="0" y="55012"/>
                    <a:pt x="7888" y="35969"/>
                    <a:pt x="21928" y="21928"/>
                  </a:cubicBezTo>
                  <a:cubicBezTo>
                    <a:pt x="35969" y="7888"/>
                    <a:pt x="55012" y="0"/>
                    <a:pt x="748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017834" cy="248307"/>
            </a:xfrm>
            <a:prstGeom prst="rect">
              <a:avLst/>
            </a:prstGeom>
          </p:spPr>
          <p:txBody>
            <a:bodyPr lIns="7984" tIns="7984" rIns="7984" bIns="7984" rtlCol="0" anchor="ctr"/>
            <a:lstStyle/>
            <a:p>
              <a:pPr algn="ctr">
                <a:lnSpc>
                  <a:spcPts val="191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4379183" y="489056"/>
            <a:ext cx="1577052" cy="640151"/>
          </a:xfrm>
          <a:custGeom>
            <a:avLst/>
            <a:gdLst/>
            <a:ahLst/>
            <a:cxnLst/>
            <a:rect l="l" t="t" r="r" b="b"/>
            <a:pathLst>
              <a:path w="1577052" h="640151">
                <a:moveTo>
                  <a:pt x="0" y="0"/>
                </a:moveTo>
                <a:lnTo>
                  <a:pt x="1577053" y="0"/>
                </a:lnTo>
                <a:lnTo>
                  <a:pt x="1577053" y="640151"/>
                </a:lnTo>
                <a:lnTo>
                  <a:pt x="0" y="6401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074" b="-8964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16880318" y="533397"/>
            <a:ext cx="540209" cy="551469"/>
          </a:xfrm>
          <a:custGeom>
            <a:avLst/>
            <a:gdLst/>
            <a:ahLst/>
            <a:cxnLst/>
            <a:rect l="l" t="t" r="r" b="b"/>
            <a:pathLst>
              <a:path w="540209" h="551469">
                <a:moveTo>
                  <a:pt x="0" y="0"/>
                </a:moveTo>
                <a:lnTo>
                  <a:pt x="540209" y="0"/>
                </a:lnTo>
                <a:lnTo>
                  <a:pt x="540209" y="551469"/>
                </a:lnTo>
                <a:lnTo>
                  <a:pt x="0" y="5514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430" t="-12456" r="-17004" b="-11396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>
            <a:off x="16140688" y="563594"/>
            <a:ext cx="579440" cy="491075"/>
          </a:xfrm>
          <a:custGeom>
            <a:avLst/>
            <a:gdLst/>
            <a:ahLst/>
            <a:cxnLst/>
            <a:rect l="l" t="t" r="r" b="b"/>
            <a:pathLst>
              <a:path w="579440" h="491075">
                <a:moveTo>
                  <a:pt x="0" y="0"/>
                </a:moveTo>
                <a:lnTo>
                  <a:pt x="579440" y="0"/>
                </a:lnTo>
                <a:lnTo>
                  <a:pt x="579440" y="491075"/>
                </a:lnTo>
                <a:lnTo>
                  <a:pt x="0" y="4910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9" name="Group 19"/>
          <p:cNvGrpSpPr/>
          <p:nvPr/>
        </p:nvGrpSpPr>
        <p:grpSpPr>
          <a:xfrm>
            <a:off x="1101055" y="1936161"/>
            <a:ext cx="16049367" cy="4751642"/>
            <a:chOff x="0" y="0"/>
            <a:chExt cx="4226994" cy="125146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226994" cy="1251461"/>
            </a:xfrm>
            <a:custGeom>
              <a:avLst/>
              <a:gdLst/>
              <a:ahLst/>
              <a:cxnLst/>
              <a:rect l="l" t="t" r="r" b="b"/>
              <a:pathLst>
                <a:path w="4226994" h="1251461">
                  <a:moveTo>
                    <a:pt x="0" y="0"/>
                  </a:moveTo>
                  <a:lnTo>
                    <a:pt x="4226994" y="0"/>
                  </a:lnTo>
                  <a:lnTo>
                    <a:pt x="4226994" y="1251461"/>
                  </a:lnTo>
                  <a:lnTo>
                    <a:pt x="0" y="1251461"/>
                  </a:lnTo>
                  <a:close/>
                </a:path>
              </a:pathLst>
            </a:custGeom>
            <a:gradFill rotWithShape="1">
              <a:gsLst>
                <a:gs pos="0">
                  <a:srgbClr val="FF7835">
                    <a:alpha val="100000"/>
                  </a:srgbClr>
                </a:gs>
                <a:gs pos="100000">
                  <a:srgbClr val="FFCF0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D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4226994" cy="13086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460010" y="2279357"/>
            <a:ext cx="15331395" cy="978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98"/>
              </a:lnSpc>
            </a:pPr>
            <a:r>
              <a:rPr lang="en-US" sz="24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Identitas Mitra Pemerintah dan Mitra Sasaran, aspek kegiatan yang diangkat, permasalahan, dan dana disetujui </a:t>
            </a:r>
          </a:p>
          <a:p>
            <a:pPr algn="just">
              <a:lnSpc>
                <a:spcPts val="2375"/>
              </a:lnSpc>
            </a:pPr>
            <a:r>
              <a:rPr lang="en-US" sz="21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(data disampaikan dalam bentuk penjelasan singkat)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101055" y="6954503"/>
            <a:ext cx="16049367" cy="1703777"/>
            <a:chOff x="0" y="0"/>
            <a:chExt cx="4226994" cy="44873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226994" cy="448731"/>
            </a:xfrm>
            <a:custGeom>
              <a:avLst/>
              <a:gdLst/>
              <a:ahLst/>
              <a:cxnLst/>
              <a:rect l="l" t="t" r="r" b="b"/>
              <a:pathLst>
                <a:path w="4226994" h="448731">
                  <a:moveTo>
                    <a:pt x="0" y="0"/>
                  </a:moveTo>
                  <a:lnTo>
                    <a:pt x="4226994" y="0"/>
                  </a:lnTo>
                  <a:lnTo>
                    <a:pt x="4226994" y="448731"/>
                  </a:lnTo>
                  <a:lnTo>
                    <a:pt x="0" y="448731"/>
                  </a:lnTo>
                  <a:close/>
                </a:path>
              </a:pathLst>
            </a:custGeom>
            <a:gradFill rotWithShape="1">
              <a:gsLst>
                <a:gs pos="0">
                  <a:srgbClr val="FF7835">
                    <a:alpha val="100000"/>
                  </a:srgbClr>
                </a:gs>
                <a:gs pos="100000">
                  <a:srgbClr val="FFCF0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D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4226994" cy="5058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92331" y="7164053"/>
            <a:ext cx="15399074" cy="615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98"/>
              </a:lnSpc>
            </a:pPr>
            <a:r>
              <a:rPr lang="en-US" sz="24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Solusi dan metode penyelesaian terhadap permasalahan dalam</a:t>
            </a:r>
          </a:p>
          <a:p>
            <a:pPr algn="just">
              <a:lnSpc>
                <a:spcPts val="2159"/>
              </a:lnSpc>
            </a:pPr>
            <a:r>
              <a:rPr lang="en-US" sz="19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5 tahapan pengabdian</a:t>
            </a:r>
          </a:p>
        </p:txBody>
      </p:sp>
      <p:sp>
        <p:nvSpPr>
          <p:cNvPr id="27" name="Freeform 27"/>
          <p:cNvSpPr/>
          <p:nvPr/>
        </p:nvSpPr>
        <p:spPr>
          <a:xfrm>
            <a:off x="5448345" y="9623550"/>
            <a:ext cx="316740" cy="317534"/>
          </a:xfrm>
          <a:custGeom>
            <a:avLst/>
            <a:gdLst/>
            <a:ahLst/>
            <a:cxnLst/>
            <a:rect l="l" t="t" r="r" b="b"/>
            <a:pathLst>
              <a:path w="316740" h="317534">
                <a:moveTo>
                  <a:pt x="0" y="0"/>
                </a:moveTo>
                <a:lnTo>
                  <a:pt x="316740" y="0"/>
                </a:lnTo>
                <a:lnTo>
                  <a:pt x="316740" y="317534"/>
                </a:lnTo>
                <a:lnTo>
                  <a:pt x="0" y="3175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8" name="Freeform 28"/>
          <p:cNvSpPr/>
          <p:nvPr/>
        </p:nvSpPr>
        <p:spPr>
          <a:xfrm>
            <a:off x="5749378" y="9613505"/>
            <a:ext cx="365858" cy="337624"/>
          </a:xfrm>
          <a:custGeom>
            <a:avLst/>
            <a:gdLst/>
            <a:ahLst/>
            <a:cxnLst/>
            <a:rect l="l" t="t" r="r" b="b"/>
            <a:pathLst>
              <a:path w="365858" h="337624">
                <a:moveTo>
                  <a:pt x="0" y="0"/>
                </a:moveTo>
                <a:lnTo>
                  <a:pt x="365858" y="0"/>
                </a:lnTo>
                <a:lnTo>
                  <a:pt x="365858" y="337624"/>
                </a:lnTo>
                <a:lnTo>
                  <a:pt x="0" y="3376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29213" t="-22007" r="-16013" b="-21820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9" name="Freeform 29"/>
          <p:cNvSpPr/>
          <p:nvPr/>
        </p:nvSpPr>
        <p:spPr>
          <a:xfrm>
            <a:off x="6104112" y="9613505"/>
            <a:ext cx="337624" cy="337624"/>
          </a:xfrm>
          <a:custGeom>
            <a:avLst/>
            <a:gdLst/>
            <a:ahLst/>
            <a:cxnLst/>
            <a:rect l="l" t="t" r="r" b="b"/>
            <a:pathLst>
              <a:path w="337624" h="337624">
                <a:moveTo>
                  <a:pt x="0" y="0"/>
                </a:moveTo>
                <a:lnTo>
                  <a:pt x="337625" y="0"/>
                </a:lnTo>
                <a:lnTo>
                  <a:pt x="337625" y="337624"/>
                </a:lnTo>
                <a:lnTo>
                  <a:pt x="0" y="3376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0" name="Freeform 30"/>
          <p:cNvSpPr/>
          <p:nvPr/>
        </p:nvSpPr>
        <p:spPr>
          <a:xfrm>
            <a:off x="6449442" y="9613505"/>
            <a:ext cx="337624" cy="337624"/>
          </a:xfrm>
          <a:custGeom>
            <a:avLst/>
            <a:gdLst/>
            <a:ahLst/>
            <a:cxnLst/>
            <a:rect l="l" t="t" r="r" b="b"/>
            <a:pathLst>
              <a:path w="337624" h="337624">
                <a:moveTo>
                  <a:pt x="0" y="0"/>
                </a:moveTo>
                <a:lnTo>
                  <a:pt x="337624" y="0"/>
                </a:lnTo>
                <a:lnTo>
                  <a:pt x="337624" y="337624"/>
                </a:lnTo>
                <a:lnTo>
                  <a:pt x="0" y="3376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1" name="Freeform 31"/>
          <p:cNvSpPr/>
          <p:nvPr/>
        </p:nvSpPr>
        <p:spPr>
          <a:xfrm>
            <a:off x="1796638" y="9623550"/>
            <a:ext cx="304751" cy="305381"/>
          </a:xfrm>
          <a:custGeom>
            <a:avLst/>
            <a:gdLst/>
            <a:ahLst/>
            <a:cxnLst/>
            <a:rect l="l" t="t" r="r" b="b"/>
            <a:pathLst>
              <a:path w="304751" h="305381">
                <a:moveTo>
                  <a:pt x="0" y="0"/>
                </a:moveTo>
                <a:lnTo>
                  <a:pt x="304751" y="0"/>
                </a:lnTo>
                <a:lnTo>
                  <a:pt x="304751" y="305381"/>
                </a:lnTo>
                <a:lnTo>
                  <a:pt x="0" y="30538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r="-1751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2" name="Freeform 32"/>
          <p:cNvSpPr/>
          <p:nvPr/>
        </p:nvSpPr>
        <p:spPr>
          <a:xfrm>
            <a:off x="1460010" y="9613505"/>
            <a:ext cx="328775" cy="327579"/>
          </a:xfrm>
          <a:custGeom>
            <a:avLst/>
            <a:gdLst/>
            <a:ahLst/>
            <a:cxnLst/>
            <a:rect l="l" t="t" r="r" b="b"/>
            <a:pathLst>
              <a:path w="328775" h="327579">
                <a:moveTo>
                  <a:pt x="0" y="0"/>
                </a:moveTo>
                <a:lnTo>
                  <a:pt x="328774" y="0"/>
                </a:lnTo>
                <a:lnTo>
                  <a:pt x="328774" y="327579"/>
                </a:lnTo>
                <a:lnTo>
                  <a:pt x="0" y="32757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3" name="Freeform 33"/>
          <p:cNvSpPr/>
          <p:nvPr/>
        </p:nvSpPr>
        <p:spPr>
          <a:xfrm>
            <a:off x="1101055" y="9604883"/>
            <a:ext cx="346245" cy="346245"/>
          </a:xfrm>
          <a:custGeom>
            <a:avLst/>
            <a:gdLst/>
            <a:ahLst/>
            <a:cxnLst/>
            <a:rect l="l" t="t" r="r" b="b"/>
            <a:pathLst>
              <a:path w="346245" h="346245">
                <a:moveTo>
                  <a:pt x="0" y="0"/>
                </a:moveTo>
                <a:lnTo>
                  <a:pt x="346246" y="0"/>
                </a:lnTo>
                <a:lnTo>
                  <a:pt x="346246" y="346246"/>
                </a:lnTo>
                <a:lnTo>
                  <a:pt x="0" y="34624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4" name="TextBox 34"/>
          <p:cNvSpPr txBox="1"/>
          <p:nvPr/>
        </p:nvSpPr>
        <p:spPr>
          <a:xfrm>
            <a:off x="2265290" y="9710804"/>
            <a:ext cx="2865636" cy="21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32"/>
              </a:lnSpc>
            </a:pPr>
            <a:r>
              <a:rPr lang="en-US" sz="1237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Institut Teknologi Sepuluh Nopember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930829" y="9688026"/>
            <a:ext cx="2376052" cy="21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32"/>
              </a:lnSpc>
            </a:pPr>
            <a:r>
              <a:rPr lang="en-US" sz="1237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ITS_campus     |     its.ac.id</a:t>
            </a:r>
          </a:p>
        </p:txBody>
      </p:sp>
      <p:sp>
        <p:nvSpPr>
          <p:cNvPr id="36" name="Freeform 36"/>
          <p:cNvSpPr/>
          <p:nvPr/>
        </p:nvSpPr>
        <p:spPr>
          <a:xfrm>
            <a:off x="5448345" y="9623550"/>
            <a:ext cx="316740" cy="317534"/>
          </a:xfrm>
          <a:custGeom>
            <a:avLst/>
            <a:gdLst/>
            <a:ahLst/>
            <a:cxnLst/>
            <a:rect l="l" t="t" r="r" b="b"/>
            <a:pathLst>
              <a:path w="316740" h="317534">
                <a:moveTo>
                  <a:pt x="0" y="0"/>
                </a:moveTo>
                <a:lnTo>
                  <a:pt x="316740" y="0"/>
                </a:lnTo>
                <a:lnTo>
                  <a:pt x="316740" y="317534"/>
                </a:lnTo>
                <a:lnTo>
                  <a:pt x="0" y="31753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7" name="Freeform 37"/>
          <p:cNvSpPr/>
          <p:nvPr/>
        </p:nvSpPr>
        <p:spPr>
          <a:xfrm>
            <a:off x="5749378" y="9613505"/>
            <a:ext cx="365858" cy="337624"/>
          </a:xfrm>
          <a:custGeom>
            <a:avLst/>
            <a:gdLst/>
            <a:ahLst/>
            <a:cxnLst/>
            <a:rect l="l" t="t" r="r" b="b"/>
            <a:pathLst>
              <a:path w="365858" h="337624">
                <a:moveTo>
                  <a:pt x="0" y="0"/>
                </a:moveTo>
                <a:lnTo>
                  <a:pt x="365858" y="0"/>
                </a:lnTo>
                <a:lnTo>
                  <a:pt x="365858" y="337624"/>
                </a:lnTo>
                <a:lnTo>
                  <a:pt x="0" y="33762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129213" t="-22007" r="-16013" b="-21820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8" name="Freeform 38"/>
          <p:cNvSpPr/>
          <p:nvPr/>
        </p:nvSpPr>
        <p:spPr>
          <a:xfrm>
            <a:off x="6104112" y="9613505"/>
            <a:ext cx="337624" cy="337624"/>
          </a:xfrm>
          <a:custGeom>
            <a:avLst/>
            <a:gdLst/>
            <a:ahLst/>
            <a:cxnLst/>
            <a:rect l="l" t="t" r="r" b="b"/>
            <a:pathLst>
              <a:path w="337624" h="337624">
                <a:moveTo>
                  <a:pt x="0" y="0"/>
                </a:moveTo>
                <a:lnTo>
                  <a:pt x="337625" y="0"/>
                </a:lnTo>
                <a:lnTo>
                  <a:pt x="337625" y="337624"/>
                </a:lnTo>
                <a:lnTo>
                  <a:pt x="0" y="33762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9" name="Freeform 39"/>
          <p:cNvSpPr/>
          <p:nvPr/>
        </p:nvSpPr>
        <p:spPr>
          <a:xfrm>
            <a:off x="6449442" y="9613505"/>
            <a:ext cx="337624" cy="337624"/>
          </a:xfrm>
          <a:custGeom>
            <a:avLst/>
            <a:gdLst/>
            <a:ahLst/>
            <a:cxnLst/>
            <a:rect l="l" t="t" r="r" b="b"/>
            <a:pathLst>
              <a:path w="337624" h="337624">
                <a:moveTo>
                  <a:pt x="0" y="0"/>
                </a:moveTo>
                <a:lnTo>
                  <a:pt x="337624" y="0"/>
                </a:lnTo>
                <a:lnTo>
                  <a:pt x="337624" y="337624"/>
                </a:lnTo>
                <a:lnTo>
                  <a:pt x="0" y="33762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0" name="Freeform 40"/>
          <p:cNvSpPr/>
          <p:nvPr/>
        </p:nvSpPr>
        <p:spPr>
          <a:xfrm>
            <a:off x="1796638" y="9623550"/>
            <a:ext cx="304751" cy="305381"/>
          </a:xfrm>
          <a:custGeom>
            <a:avLst/>
            <a:gdLst/>
            <a:ahLst/>
            <a:cxnLst/>
            <a:rect l="l" t="t" r="r" b="b"/>
            <a:pathLst>
              <a:path w="304751" h="305381">
                <a:moveTo>
                  <a:pt x="0" y="0"/>
                </a:moveTo>
                <a:lnTo>
                  <a:pt x="304751" y="0"/>
                </a:lnTo>
                <a:lnTo>
                  <a:pt x="304751" y="305381"/>
                </a:lnTo>
                <a:lnTo>
                  <a:pt x="0" y="30538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r="-1751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1" name="Freeform 41"/>
          <p:cNvSpPr/>
          <p:nvPr/>
        </p:nvSpPr>
        <p:spPr>
          <a:xfrm>
            <a:off x="1460010" y="9613505"/>
            <a:ext cx="328775" cy="327579"/>
          </a:xfrm>
          <a:custGeom>
            <a:avLst/>
            <a:gdLst/>
            <a:ahLst/>
            <a:cxnLst/>
            <a:rect l="l" t="t" r="r" b="b"/>
            <a:pathLst>
              <a:path w="328775" h="327579">
                <a:moveTo>
                  <a:pt x="0" y="0"/>
                </a:moveTo>
                <a:lnTo>
                  <a:pt x="328774" y="0"/>
                </a:lnTo>
                <a:lnTo>
                  <a:pt x="328774" y="327579"/>
                </a:lnTo>
                <a:lnTo>
                  <a:pt x="0" y="327579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2" name="Freeform 42"/>
          <p:cNvSpPr/>
          <p:nvPr/>
        </p:nvSpPr>
        <p:spPr>
          <a:xfrm>
            <a:off x="1101055" y="9604883"/>
            <a:ext cx="346245" cy="346245"/>
          </a:xfrm>
          <a:custGeom>
            <a:avLst/>
            <a:gdLst/>
            <a:ahLst/>
            <a:cxnLst/>
            <a:rect l="l" t="t" r="r" b="b"/>
            <a:pathLst>
              <a:path w="346245" h="346245">
                <a:moveTo>
                  <a:pt x="0" y="0"/>
                </a:moveTo>
                <a:lnTo>
                  <a:pt x="346246" y="0"/>
                </a:lnTo>
                <a:lnTo>
                  <a:pt x="346246" y="346246"/>
                </a:lnTo>
                <a:lnTo>
                  <a:pt x="0" y="346246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3" name="TextBox 43"/>
          <p:cNvSpPr txBox="1"/>
          <p:nvPr/>
        </p:nvSpPr>
        <p:spPr>
          <a:xfrm>
            <a:off x="2247236" y="9645834"/>
            <a:ext cx="2865636" cy="21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32"/>
              </a:lnSpc>
            </a:pPr>
            <a:r>
              <a:rPr lang="en-US" sz="1237" b="1">
                <a:solidFill>
                  <a:srgbClr val="0E7AC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Institut Teknologi Sepuluh Nopember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930829" y="9688026"/>
            <a:ext cx="2376052" cy="217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32"/>
              </a:lnSpc>
            </a:pPr>
            <a:r>
              <a:rPr lang="en-US" sz="1237" b="1">
                <a:solidFill>
                  <a:srgbClr val="0E7AC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ITS_campus     |     its.ac.id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13457" y="9574140"/>
            <a:ext cx="1385804" cy="1150557"/>
          </a:xfrm>
          <a:custGeom>
            <a:avLst/>
            <a:gdLst/>
            <a:ahLst/>
            <a:cxnLst/>
            <a:rect l="l" t="t" r="r" b="b"/>
            <a:pathLst>
              <a:path w="1385804" h="1150557">
                <a:moveTo>
                  <a:pt x="0" y="0"/>
                </a:moveTo>
                <a:lnTo>
                  <a:pt x="1385804" y="0"/>
                </a:lnTo>
                <a:lnTo>
                  <a:pt x="1385804" y="1150557"/>
                </a:lnTo>
                <a:lnTo>
                  <a:pt x="0" y="1150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" r="-8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11559484" y="9767875"/>
            <a:ext cx="5699816" cy="347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94"/>
              </a:lnSpc>
            </a:pPr>
            <a:r>
              <a:rPr lang="en-US" sz="1601">
                <a:solidFill>
                  <a:srgbClr val="0E7AC0"/>
                </a:solidFill>
                <a:latin typeface="Raleway"/>
                <a:ea typeface="Raleway"/>
                <a:cs typeface="Raleway"/>
                <a:sym typeface="Raleway"/>
              </a:rPr>
              <a:t>Institut Teknologi Sepuluh Nopember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680807" y="462530"/>
            <a:ext cx="8723400" cy="857125"/>
            <a:chOff x="0" y="0"/>
            <a:chExt cx="2297521" cy="225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97521" cy="225745"/>
            </a:xfrm>
            <a:custGeom>
              <a:avLst/>
              <a:gdLst/>
              <a:ahLst/>
              <a:cxnLst/>
              <a:rect l="l" t="t" r="r" b="b"/>
              <a:pathLst>
                <a:path w="2297521" h="225745">
                  <a:moveTo>
                    <a:pt x="45262" y="0"/>
                  </a:moveTo>
                  <a:lnTo>
                    <a:pt x="2252259" y="0"/>
                  </a:lnTo>
                  <a:cubicBezTo>
                    <a:pt x="2277257" y="0"/>
                    <a:pt x="2297521" y="20264"/>
                    <a:pt x="2297521" y="45262"/>
                  </a:cubicBezTo>
                  <a:lnTo>
                    <a:pt x="2297521" y="180483"/>
                  </a:lnTo>
                  <a:cubicBezTo>
                    <a:pt x="2297521" y="205480"/>
                    <a:pt x="2277257" y="225745"/>
                    <a:pt x="2252259" y="225745"/>
                  </a:cubicBezTo>
                  <a:lnTo>
                    <a:pt x="45262" y="225745"/>
                  </a:lnTo>
                  <a:cubicBezTo>
                    <a:pt x="20264" y="225745"/>
                    <a:pt x="0" y="205480"/>
                    <a:pt x="0" y="180483"/>
                  </a:cubicBezTo>
                  <a:lnTo>
                    <a:pt x="0" y="45262"/>
                  </a:lnTo>
                  <a:cubicBezTo>
                    <a:pt x="0" y="20264"/>
                    <a:pt x="20264" y="0"/>
                    <a:pt x="45262" y="0"/>
                  </a:cubicBezTo>
                  <a:close/>
                </a:path>
              </a:pathLst>
            </a:custGeom>
            <a:solidFill>
              <a:srgbClr val="0E7AC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297521" cy="2828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69773" y="626526"/>
            <a:ext cx="6906821" cy="45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5"/>
              </a:lnSpc>
            </a:pPr>
            <a:r>
              <a:rPr lang="en-US" sz="3198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Kegiatan Riset/Pengabdian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74274" y="9793209"/>
            <a:ext cx="356212" cy="356212"/>
            <a:chOff x="0" y="0"/>
            <a:chExt cx="474949" cy="4749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4980" cy="474980"/>
            </a:xfrm>
            <a:custGeom>
              <a:avLst/>
              <a:gdLst/>
              <a:ahLst/>
              <a:cxnLst/>
              <a:rect l="l" t="t" r="r" b="b"/>
              <a:pathLst>
                <a:path w="474980" h="474980">
                  <a:moveTo>
                    <a:pt x="0" y="0"/>
                  </a:moveTo>
                  <a:lnTo>
                    <a:pt x="474980" y="0"/>
                  </a:lnTo>
                  <a:lnTo>
                    <a:pt x="474980" y="474980"/>
                  </a:lnTo>
                  <a:lnTo>
                    <a:pt x="0" y="4749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6" b="6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58519" y="9806754"/>
            <a:ext cx="359268" cy="359268"/>
            <a:chOff x="0" y="0"/>
            <a:chExt cx="479024" cy="4790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79044" cy="479044"/>
            </a:xfrm>
            <a:custGeom>
              <a:avLst/>
              <a:gdLst/>
              <a:ahLst/>
              <a:cxnLst/>
              <a:rect l="l" t="t" r="r" b="b"/>
              <a:pathLst>
                <a:path w="479044" h="479044">
                  <a:moveTo>
                    <a:pt x="0" y="0"/>
                  </a:moveTo>
                  <a:lnTo>
                    <a:pt x="479044" y="0"/>
                  </a:lnTo>
                  <a:lnTo>
                    <a:pt x="479044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4" b="4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06201" y="9795268"/>
            <a:ext cx="1625119" cy="277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7"/>
              </a:lnSpc>
            </a:pPr>
            <a:r>
              <a:rPr lang="en-US" sz="1362" spc="-7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www.its.ac.id/drpm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133065" y="1319655"/>
            <a:ext cx="8057620" cy="483156"/>
            <a:chOff x="0" y="0"/>
            <a:chExt cx="10743493" cy="64420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43461" cy="644271"/>
            </a:xfrm>
            <a:custGeom>
              <a:avLst/>
              <a:gdLst/>
              <a:ahLst/>
              <a:cxnLst/>
              <a:rect l="l" t="t" r="r" b="b"/>
              <a:pathLst>
                <a:path w="10743461" h="644271">
                  <a:moveTo>
                    <a:pt x="0" y="0"/>
                  </a:moveTo>
                  <a:lnTo>
                    <a:pt x="10743461" y="0"/>
                  </a:lnTo>
                  <a:lnTo>
                    <a:pt x="10743461" y="644271"/>
                  </a:lnTo>
                  <a:lnTo>
                    <a:pt x="0" y="644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851" b="-2843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242702" y="489056"/>
            <a:ext cx="3493819" cy="693202"/>
            <a:chOff x="0" y="0"/>
            <a:chExt cx="1011460" cy="20068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11460" cy="200682"/>
            </a:xfrm>
            <a:custGeom>
              <a:avLst/>
              <a:gdLst/>
              <a:ahLst/>
              <a:cxnLst/>
              <a:rect l="l" t="t" r="r" b="b"/>
              <a:pathLst>
                <a:path w="1011460" h="200682">
                  <a:moveTo>
                    <a:pt x="75340" y="0"/>
                  </a:moveTo>
                  <a:lnTo>
                    <a:pt x="936120" y="0"/>
                  </a:lnTo>
                  <a:cubicBezTo>
                    <a:pt x="956101" y="0"/>
                    <a:pt x="975264" y="7938"/>
                    <a:pt x="989393" y="22067"/>
                  </a:cubicBezTo>
                  <a:cubicBezTo>
                    <a:pt x="1003522" y="36196"/>
                    <a:pt x="1011460" y="55359"/>
                    <a:pt x="1011460" y="75340"/>
                  </a:cubicBezTo>
                  <a:lnTo>
                    <a:pt x="1011460" y="125342"/>
                  </a:lnTo>
                  <a:cubicBezTo>
                    <a:pt x="1011460" y="145323"/>
                    <a:pt x="1003522" y="164486"/>
                    <a:pt x="989393" y="178615"/>
                  </a:cubicBezTo>
                  <a:cubicBezTo>
                    <a:pt x="975264" y="192744"/>
                    <a:pt x="956101" y="200682"/>
                    <a:pt x="936120" y="200682"/>
                  </a:cubicBezTo>
                  <a:lnTo>
                    <a:pt x="75340" y="200682"/>
                  </a:lnTo>
                  <a:cubicBezTo>
                    <a:pt x="55359" y="200682"/>
                    <a:pt x="36196" y="192744"/>
                    <a:pt x="22067" y="178615"/>
                  </a:cubicBezTo>
                  <a:cubicBezTo>
                    <a:pt x="7938" y="164486"/>
                    <a:pt x="0" y="145323"/>
                    <a:pt x="0" y="125342"/>
                  </a:cubicBezTo>
                  <a:lnTo>
                    <a:pt x="0" y="75340"/>
                  </a:lnTo>
                  <a:cubicBezTo>
                    <a:pt x="0" y="55359"/>
                    <a:pt x="7938" y="36196"/>
                    <a:pt x="22067" y="22067"/>
                  </a:cubicBezTo>
                  <a:cubicBezTo>
                    <a:pt x="36196" y="7938"/>
                    <a:pt x="55359" y="0"/>
                    <a:pt x="75340" y="0"/>
                  </a:cubicBezTo>
                  <a:close/>
                </a:path>
              </a:pathLst>
            </a:custGeom>
            <a:solidFill>
              <a:srgbClr val="001E4A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011460" cy="248307"/>
            </a:xfrm>
            <a:prstGeom prst="rect">
              <a:avLst/>
            </a:prstGeom>
          </p:spPr>
          <p:txBody>
            <a:bodyPr lIns="7984" tIns="7984" rIns="7984" bIns="7984" rtlCol="0" anchor="ctr"/>
            <a:lstStyle/>
            <a:p>
              <a:pPr algn="ctr">
                <a:lnSpc>
                  <a:spcPts val="1913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220684" y="462530"/>
            <a:ext cx="3515838" cy="693202"/>
            <a:chOff x="0" y="0"/>
            <a:chExt cx="1017834" cy="2006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17834" cy="200682"/>
            </a:xfrm>
            <a:custGeom>
              <a:avLst/>
              <a:gdLst/>
              <a:ahLst/>
              <a:cxnLst/>
              <a:rect l="l" t="t" r="r" b="b"/>
              <a:pathLst>
                <a:path w="1017834" h="200682">
                  <a:moveTo>
                    <a:pt x="74868" y="0"/>
                  </a:moveTo>
                  <a:lnTo>
                    <a:pt x="942966" y="0"/>
                  </a:lnTo>
                  <a:cubicBezTo>
                    <a:pt x="962822" y="0"/>
                    <a:pt x="981865" y="7888"/>
                    <a:pt x="995906" y="21928"/>
                  </a:cubicBezTo>
                  <a:cubicBezTo>
                    <a:pt x="1009946" y="35969"/>
                    <a:pt x="1017834" y="55012"/>
                    <a:pt x="1017834" y="74868"/>
                  </a:cubicBezTo>
                  <a:lnTo>
                    <a:pt x="1017834" y="125813"/>
                  </a:lnTo>
                  <a:cubicBezTo>
                    <a:pt x="1017834" y="145670"/>
                    <a:pt x="1009946" y="164713"/>
                    <a:pt x="995906" y="178753"/>
                  </a:cubicBezTo>
                  <a:cubicBezTo>
                    <a:pt x="981865" y="192794"/>
                    <a:pt x="962822" y="200682"/>
                    <a:pt x="942966" y="200682"/>
                  </a:cubicBezTo>
                  <a:lnTo>
                    <a:pt x="74868" y="200682"/>
                  </a:lnTo>
                  <a:cubicBezTo>
                    <a:pt x="55012" y="200682"/>
                    <a:pt x="35969" y="192794"/>
                    <a:pt x="21928" y="178753"/>
                  </a:cubicBezTo>
                  <a:cubicBezTo>
                    <a:pt x="7888" y="164713"/>
                    <a:pt x="0" y="145670"/>
                    <a:pt x="0" y="125813"/>
                  </a:cubicBezTo>
                  <a:lnTo>
                    <a:pt x="0" y="74868"/>
                  </a:lnTo>
                  <a:cubicBezTo>
                    <a:pt x="0" y="55012"/>
                    <a:pt x="7888" y="35969"/>
                    <a:pt x="21928" y="21928"/>
                  </a:cubicBezTo>
                  <a:cubicBezTo>
                    <a:pt x="35969" y="7888"/>
                    <a:pt x="55012" y="0"/>
                    <a:pt x="748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017834" cy="248307"/>
            </a:xfrm>
            <a:prstGeom prst="rect">
              <a:avLst/>
            </a:prstGeom>
          </p:spPr>
          <p:txBody>
            <a:bodyPr lIns="7984" tIns="7984" rIns="7984" bIns="7984" rtlCol="0" anchor="ctr"/>
            <a:lstStyle/>
            <a:p>
              <a:pPr algn="ctr">
                <a:lnSpc>
                  <a:spcPts val="1913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4379183" y="489056"/>
            <a:ext cx="1577052" cy="640151"/>
          </a:xfrm>
          <a:custGeom>
            <a:avLst/>
            <a:gdLst/>
            <a:ahLst/>
            <a:cxnLst/>
            <a:rect l="l" t="t" r="r" b="b"/>
            <a:pathLst>
              <a:path w="1577052" h="640151">
                <a:moveTo>
                  <a:pt x="0" y="0"/>
                </a:moveTo>
                <a:lnTo>
                  <a:pt x="1577053" y="0"/>
                </a:lnTo>
                <a:lnTo>
                  <a:pt x="1577053" y="640151"/>
                </a:lnTo>
                <a:lnTo>
                  <a:pt x="0" y="6401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74" b="-8964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2" name="Freeform 22"/>
          <p:cNvSpPr/>
          <p:nvPr/>
        </p:nvSpPr>
        <p:spPr>
          <a:xfrm>
            <a:off x="16880318" y="533397"/>
            <a:ext cx="540209" cy="551469"/>
          </a:xfrm>
          <a:custGeom>
            <a:avLst/>
            <a:gdLst/>
            <a:ahLst/>
            <a:cxnLst/>
            <a:rect l="l" t="t" r="r" b="b"/>
            <a:pathLst>
              <a:path w="540209" h="551469">
                <a:moveTo>
                  <a:pt x="0" y="0"/>
                </a:moveTo>
                <a:lnTo>
                  <a:pt x="540209" y="0"/>
                </a:lnTo>
                <a:lnTo>
                  <a:pt x="540209" y="551469"/>
                </a:lnTo>
                <a:lnTo>
                  <a:pt x="0" y="5514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430" t="-12456" r="-17004" b="-11396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/>
          <p:nvPr/>
        </p:nvSpPr>
        <p:spPr>
          <a:xfrm>
            <a:off x="16140688" y="563594"/>
            <a:ext cx="579440" cy="491075"/>
          </a:xfrm>
          <a:custGeom>
            <a:avLst/>
            <a:gdLst/>
            <a:ahLst/>
            <a:cxnLst/>
            <a:rect l="l" t="t" r="r" b="b"/>
            <a:pathLst>
              <a:path w="579440" h="491075">
                <a:moveTo>
                  <a:pt x="0" y="0"/>
                </a:moveTo>
                <a:lnTo>
                  <a:pt x="579440" y="0"/>
                </a:lnTo>
                <a:lnTo>
                  <a:pt x="579440" y="491075"/>
                </a:lnTo>
                <a:lnTo>
                  <a:pt x="0" y="4910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4" name="Freeform 24"/>
          <p:cNvSpPr/>
          <p:nvPr/>
        </p:nvSpPr>
        <p:spPr>
          <a:xfrm>
            <a:off x="5448345" y="9623550"/>
            <a:ext cx="316740" cy="317534"/>
          </a:xfrm>
          <a:custGeom>
            <a:avLst/>
            <a:gdLst/>
            <a:ahLst/>
            <a:cxnLst/>
            <a:rect l="l" t="t" r="r" b="b"/>
            <a:pathLst>
              <a:path w="316740" h="317534">
                <a:moveTo>
                  <a:pt x="0" y="0"/>
                </a:moveTo>
                <a:lnTo>
                  <a:pt x="316740" y="0"/>
                </a:lnTo>
                <a:lnTo>
                  <a:pt x="316740" y="317534"/>
                </a:lnTo>
                <a:lnTo>
                  <a:pt x="0" y="3175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Freeform 25"/>
          <p:cNvSpPr/>
          <p:nvPr/>
        </p:nvSpPr>
        <p:spPr>
          <a:xfrm>
            <a:off x="5749378" y="9613505"/>
            <a:ext cx="365858" cy="337624"/>
          </a:xfrm>
          <a:custGeom>
            <a:avLst/>
            <a:gdLst/>
            <a:ahLst/>
            <a:cxnLst/>
            <a:rect l="l" t="t" r="r" b="b"/>
            <a:pathLst>
              <a:path w="365858" h="337624">
                <a:moveTo>
                  <a:pt x="0" y="0"/>
                </a:moveTo>
                <a:lnTo>
                  <a:pt x="365858" y="0"/>
                </a:lnTo>
                <a:lnTo>
                  <a:pt x="365858" y="337624"/>
                </a:lnTo>
                <a:lnTo>
                  <a:pt x="0" y="33762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29213" t="-22007" r="-16013" b="-21820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6" name="Freeform 26"/>
          <p:cNvSpPr/>
          <p:nvPr/>
        </p:nvSpPr>
        <p:spPr>
          <a:xfrm>
            <a:off x="6104112" y="9613505"/>
            <a:ext cx="337624" cy="337624"/>
          </a:xfrm>
          <a:custGeom>
            <a:avLst/>
            <a:gdLst/>
            <a:ahLst/>
            <a:cxnLst/>
            <a:rect l="l" t="t" r="r" b="b"/>
            <a:pathLst>
              <a:path w="337624" h="337624">
                <a:moveTo>
                  <a:pt x="0" y="0"/>
                </a:moveTo>
                <a:lnTo>
                  <a:pt x="337625" y="0"/>
                </a:lnTo>
                <a:lnTo>
                  <a:pt x="337625" y="337624"/>
                </a:lnTo>
                <a:lnTo>
                  <a:pt x="0" y="3376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7" name="Freeform 27"/>
          <p:cNvSpPr/>
          <p:nvPr/>
        </p:nvSpPr>
        <p:spPr>
          <a:xfrm>
            <a:off x="6449442" y="9613505"/>
            <a:ext cx="337624" cy="337624"/>
          </a:xfrm>
          <a:custGeom>
            <a:avLst/>
            <a:gdLst/>
            <a:ahLst/>
            <a:cxnLst/>
            <a:rect l="l" t="t" r="r" b="b"/>
            <a:pathLst>
              <a:path w="337624" h="337624">
                <a:moveTo>
                  <a:pt x="0" y="0"/>
                </a:moveTo>
                <a:lnTo>
                  <a:pt x="337624" y="0"/>
                </a:lnTo>
                <a:lnTo>
                  <a:pt x="337624" y="337624"/>
                </a:lnTo>
                <a:lnTo>
                  <a:pt x="0" y="33762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8" name="Freeform 28"/>
          <p:cNvSpPr/>
          <p:nvPr/>
        </p:nvSpPr>
        <p:spPr>
          <a:xfrm>
            <a:off x="1796638" y="9623550"/>
            <a:ext cx="304751" cy="305381"/>
          </a:xfrm>
          <a:custGeom>
            <a:avLst/>
            <a:gdLst/>
            <a:ahLst/>
            <a:cxnLst/>
            <a:rect l="l" t="t" r="r" b="b"/>
            <a:pathLst>
              <a:path w="304751" h="305381">
                <a:moveTo>
                  <a:pt x="0" y="0"/>
                </a:moveTo>
                <a:lnTo>
                  <a:pt x="304751" y="0"/>
                </a:lnTo>
                <a:lnTo>
                  <a:pt x="304751" y="305381"/>
                </a:lnTo>
                <a:lnTo>
                  <a:pt x="0" y="30538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r="-1751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9" name="Freeform 29"/>
          <p:cNvSpPr/>
          <p:nvPr/>
        </p:nvSpPr>
        <p:spPr>
          <a:xfrm>
            <a:off x="1460010" y="9613505"/>
            <a:ext cx="328775" cy="327579"/>
          </a:xfrm>
          <a:custGeom>
            <a:avLst/>
            <a:gdLst/>
            <a:ahLst/>
            <a:cxnLst/>
            <a:rect l="l" t="t" r="r" b="b"/>
            <a:pathLst>
              <a:path w="328775" h="327579">
                <a:moveTo>
                  <a:pt x="0" y="0"/>
                </a:moveTo>
                <a:lnTo>
                  <a:pt x="328774" y="0"/>
                </a:lnTo>
                <a:lnTo>
                  <a:pt x="328774" y="327579"/>
                </a:lnTo>
                <a:lnTo>
                  <a:pt x="0" y="32757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0" name="Freeform 30"/>
          <p:cNvSpPr/>
          <p:nvPr/>
        </p:nvSpPr>
        <p:spPr>
          <a:xfrm>
            <a:off x="1101055" y="9604883"/>
            <a:ext cx="346245" cy="346245"/>
          </a:xfrm>
          <a:custGeom>
            <a:avLst/>
            <a:gdLst/>
            <a:ahLst/>
            <a:cxnLst/>
            <a:rect l="l" t="t" r="r" b="b"/>
            <a:pathLst>
              <a:path w="346245" h="346245">
                <a:moveTo>
                  <a:pt x="0" y="0"/>
                </a:moveTo>
                <a:lnTo>
                  <a:pt x="346246" y="0"/>
                </a:lnTo>
                <a:lnTo>
                  <a:pt x="346246" y="346246"/>
                </a:lnTo>
                <a:lnTo>
                  <a:pt x="0" y="34624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1" name="TextBox 31"/>
          <p:cNvSpPr txBox="1"/>
          <p:nvPr/>
        </p:nvSpPr>
        <p:spPr>
          <a:xfrm>
            <a:off x="2265290" y="9710804"/>
            <a:ext cx="2865636" cy="21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32"/>
              </a:lnSpc>
            </a:pPr>
            <a:r>
              <a:rPr lang="en-US" sz="1237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Institut Teknologi Sepuluh Nopember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930829" y="9688026"/>
            <a:ext cx="2376052" cy="21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32"/>
              </a:lnSpc>
            </a:pPr>
            <a:r>
              <a:rPr lang="en-US" sz="1237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ITS_campus     |     its.ac.id</a:t>
            </a:r>
          </a:p>
        </p:txBody>
      </p:sp>
      <p:sp>
        <p:nvSpPr>
          <p:cNvPr id="33" name="Freeform 33"/>
          <p:cNvSpPr/>
          <p:nvPr/>
        </p:nvSpPr>
        <p:spPr>
          <a:xfrm>
            <a:off x="5448345" y="9623550"/>
            <a:ext cx="316740" cy="317534"/>
          </a:xfrm>
          <a:custGeom>
            <a:avLst/>
            <a:gdLst/>
            <a:ahLst/>
            <a:cxnLst/>
            <a:rect l="l" t="t" r="r" b="b"/>
            <a:pathLst>
              <a:path w="316740" h="317534">
                <a:moveTo>
                  <a:pt x="0" y="0"/>
                </a:moveTo>
                <a:lnTo>
                  <a:pt x="316740" y="0"/>
                </a:lnTo>
                <a:lnTo>
                  <a:pt x="316740" y="317534"/>
                </a:lnTo>
                <a:lnTo>
                  <a:pt x="0" y="31753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4" name="Freeform 34"/>
          <p:cNvSpPr/>
          <p:nvPr/>
        </p:nvSpPr>
        <p:spPr>
          <a:xfrm>
            <a:off x="5749378" y="9613505"/>
            <a:ext cx="365858" cy="337624"/>
          </a:xfrm>
          <a:custGeom>
            <a:avLst/>
            <a:gdLst/>
            <a:ahLst/>
            <a:cxnLst/>
            <a:rect l="l" t="t" r="r" b="b"/>
            <a:pathLst>
              <a:path w="365858" h="337624">
                <a:moveTo>
                  <a:pt x="0" y="0"/>
                </a:moveTo>
                <a:lnTo>
                  <a:pt x="365858" y="0"/>
                </a:lnTo>
                <a:lnTo>
                  <a:pt x="365858" y="337624"/>
                </a:lnTo>
                <a:lnTo>
                  <a:pt x="0" y="337624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-129213" t="-22007" r="-16013" b="-21820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5" name="Freeform 35"/>
          <p:cNvSpPr/>
          <p:nvPr/>
        </p:nvSpPr>
        <p:spPr>
          <a:xfrm>
            <a:off x="6104112" y="9613505"/>
            <a:ext cx="337624" cy="337624"/>
          </a:xfrm>
          <a:custGeom>
            <a:avLst/>
            <a:gdLst/>
            <a:ahLst/>
            <a:cxnLst/>
            <a:rect l="l" t="t" r="r" b="b"/>
            <a:pathLst>
              <a:path w="337624" h="337624">
                <a:moveTo>
                  <a:pt x="0" y="0"/>
                </a:moveTo>
                <a:lnTo>
                  <a:pt x="337625" y="0"/>
                </a:lnTo>
                <a:lnTo>
                  <a:pt x="337625" y="337624"/>
                </a:lnTo>
                <a:lnTo>
                  <a:pt x="0" y="33762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6" name="Freeform 36"/>
          <p:cNvSpPr/>
          <p:nvPr/>
        </p:nvSpPr>
        <p:spPr>
          <a:xfrm>
            <a:off x="6449442" y="9613505"/>
            <a:ext cx="337624" cy="337624"/>
          </a:xfrm>
          <a:custGeom>
            <a:avLst/>
            <a:gdLst/>
            <a:ahLst/>
            <a:cxnLst/>
            <a:rect l="l" t="t" r="r" b="b"/>
            <a:pathLst>
              <a:path w="337624" h="337624">
                <a:moveTo>
                  <a:pt x="0" y="0"/>
                </a:moveTo>
                <a:lnTo>
                  <a:pt x="337624" y="0"/>
                </a:lnTo>
                <a:lnTo>
                  <a:pt x="337624" y="337624"/>
                </a:lnTo>
                <a:lnTo>
                  <a:pt x="0" y="3376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7" name="Freeform 37"/>
          <p:cNvSpPr/>
          <p:nvPr/>
        </p:nvSpPr>
        <p:spPr>
          <a:xfrm>
            <a:off x="1796638" y="9623550"/>
            <a:ext cx="304751" cy="305381"/>
          </a:xfrm>
          <a:custGeom>
            <a:avLst/>
            <a:gdLst/>
            <a:ahLst/>
            <a:cxnLst/>
            <a:rect l="l" t="t" r="r" b="b"/>
            <a:pathLst>
              <a:path w="304751" h="305381">
                <a:moveTo>
                  <a:pt x="0" y="0"/>
                </a:moveTo>
                <a:lnTo>
                  <a:pt x="304751" y="0"/>
                </a:lnTo>
                <a:lnTo>
                  <a:pt x="304751" y="305381"/>
                </a:lnTo>
                <a:lnTo>
                  <a:pt x="0" y="30538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r="-1751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8" name="Freeform 38"/>
          <p:cNvSpPr/>
          <p:nvPr/>
        </p:nvSpPr>
        <p:spPr>
          <a:xfrm>
            <a:off x="1460010" y="9613505"/>
            <a:ext cx="328775" cy="327579"/>
          </a:xfrm>
          <a:custGeom>
            <a:avLst/>
            <a:gdLst/>
            <a:ahLst/>
            <a:cxnLst/>
            <a:rect l="l" t="t" r="r" b="b"/>
            <a:pathLst>
              <a:path w="328775" h="327579">
                <a:moveTo>
                  <a:pt x="0" y="0"/>
                </a:moveTo>
                <a:lnTo>
                  <a:pt x="328774" y="0"/>
                </a:lnTo>
                <a:lnTo>
                  <a:pt x="328774" y="327579"/>
                </a:lnTo>
                <a:lnTo>
                  <a:pt x="0" y="327579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9" name="Freeform 39"/>
          <p:cNvSpPr/>
          <p:nvPr/>
        </p:nvSpPr>
        <p:spPr>
          <a:xfrm>
            <a:off x="1101055" y="9604883"/>
            <a:ext cx="346245" cy="346245"/>
          </a:xfrm>
          <a:custGeom>
            <a:avLst/>
            <a:gdLst/>
            <a:ahLst/>
            <a:cxnLst/>
            <a:rect l="l" t="t" r="r" b="b"/>
            <a:pathLst>
              <a:path w="346245" h="346245">
                <a:moveTo>
                  <a:pt x="0" y="0"/>
                </a:moveTo>
                <a:lnTo>
                  <a:pt x="346246" y="0"/>
                </a:lnTo>
                <a:lnTo>
                  <a:pt x="346246" y="346246"/>
                </a:lnTo>
                <a:lnTo>
                  <a:pt x="0" y="34624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0" name="TextBox 40"/>
          <p:cNvSpPr txBox="1"/>
          <p:nvPr/>
        </p:nvSpPr>
        <p:spPr>
          <a:xfrm>
            <a:off x="2247236" y="9645834"/>
            <a:ext cx="2865636" cy="21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32"/>
              </a:lnSpc>
            </a:pPr>
            <a:r>
              <a:rPr lang="en-US" sz="1237" b="1">
                <a:solidFill>
                  <a:srgbClr val="0E7AC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Institut Teknologi Sepuluh Nopember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930829" y="9688026"/>
            <a:ext cx="2376052" cy="217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32"/>
              </a:lnSpc>
            </a:pPr>
            <a:r>
              <a:rPr lang="en-US" sz="1237" b="1">
                <a:solidFill>
                  <a:srgbClr val="0E7AC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ITS_campus     |     its.ac.id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979593" y="1936161"/>
            <a:ext cx="8042945" cy="7322139"/>
            <a:chOff x="0" y="0"/>
            <a:chExt cx="2118306" cy="192846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118306" cy="1928465"/>
            </a:xfrm>
            <a:custGeom>
              <a:avLst/>
              <a:gdLst/>
              <a:ahLst/>
              <a:cxnLst/>
              <a:rect l="l" t="t" r="r" b="b"/>
              <a:pathLst>
                <a:path w="2118306" h="1928465">
                  <a:moveTo>
                    <a:pt x="0" y="0"/>
                  </a:moveTo>
                  <a:lnTo>
                    <a:pt x="2118306" y="0"/>
                  </a:lnTo>
                  <a:lnTo>
                    <a:pt x="2118306" y="1928465"/>
                  </a:lnTo>
                  <a:lnTo>
                    <a:pt x="0" y="1928465"/>
                  </a:lnTo>
                  <a:close/>
                </a:path>
              </a:pathLst>
            </a:custGeom>
            <a:solidFill>
              <a:srgbClr val="0E7AC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57150"/>
              <a:ext cx="2118306" cy="19856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9265462" y="1936161"/>
            <a:ext cx="8042945" cy="7322139"/>
            <a:chOff x="0" y="0"/>
            <a:chExt cx="2118306" cy="192846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118306" cy="1928465"/>
            </a:xfrm>
            <a:custGeom>
              <a:avLst/>
              <a:gdLst/>
              <a:ahLst/>
              <a:cxnLst/>
              <a:rect l="l" t="t" r="r" b="b"/>
              <a:pathLst>
                <a:path w="2118306" h="1928465">
                  <a:moveTo>
                    <a:pt x="0" y="0"/>
                  </a:moveTo>
                  <a:lnTo>
                    <a:pt x="2118306" y="0"/>
                  </a:lnTo>
                  <a:lnTo>
                    <a:pt x="2118306" y="1928465"/>
                  </a:lnTo>
                  <a:lnTo>
                    <a:pt x="0" y="1928465"/>
                  </a:lnTo>
                  <a:close/>
                </a:path>
              </a:pathLst>
            </a:custGeom>
            <a:solidFill>
              <a:srgbClr val="0E7AC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57150"/>
              <a:ext cx="2118306" cy="19856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1274178" y="2503408"/>
            <a:ext cx="7124740" cy="2686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536" lvl="1" indent="-269768" algn="l">
              <a:lnSpc>
                <a:spcPts val="2698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Kegiatan yang telah dilakukan (disertai dengan foto pendukung kegiatan termasuk capaian nilai positif yang diterima oleh tim secara terukur).</a:t>
            </a:r>
          </a:p>
          <a:p>
            <a:pPr marL="539536" lvl="1" indent="-269768" algn="l">
              <a:lnSpc>
                <a:spcPts val="2698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Penjelasan Produk teknologi dan Inovasi</a:t>
            </a:r>
          </a:p>
          <a:p>
            <a:pPr marL="539536" lvl="1" indent="-269768" algn="l">
              <a:lnSpc>
                <a:spcPts val="26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Penerapan teknologi dan inovasi kepada masyarakat (Relevansi dan Partisipasi Masyarakat)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724565" y="2503408"/>
            <a:ext cx="7124740" cy="35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536" lvl="1" indent="-269768" algn="l">
              <a:lnSpc>
                <a:spcPts val="26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Impact (Kebermanfaatan dan Produktivitas)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13457" y="9574140"/>
            <a:ext cx="1385804" cy="1150557"/>
          </a:xfrm>
          <a:custGeom>
            <a:avLst/>
            <a:gdLst/>
            <a:ahLst/>
            <a:cxnLst/>
            <a:rect l="l" t="t" r="r" b="b"/>
            <a:pathLst>
              <a:path w="1385804" h="1150557">
                <a:moveTo>
                  <a:pt x="0" y="0"/>
                </a:moveTo>
                <a:lnTo>
                  <a:pt x="1385804" y="0"/>
                </a:lnTo>
                <a:lnTo>
                  <a:pt x="1385804" y="1150557"/>
                </a:lnTo>
                <a:lnTo>
                  <a:pt x="0" y="1150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" r="-89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/>
          <p:nvPr/>
        </p:nvGrpSpPr>
        <p:grpSpPr>
          <a:xfrm>
            <a:off x="13174740" y="441707"/>
            <a:ext cx="938498" cy="580358"/>
            <a:chOff x="0" y="0"/>
            <a:chExt cx="1251331" cy="7738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1331" cy="773811"/>
            </a:xfrm>
            <a:custGeom>
              <a:avLst/>
              <a:gdLst/>
              <a:ahLst/>
              <a:cxnLst/>
              <a:rect l="l" t="t" r="r" b="b"/>
              <a:pathLst>
                <a:path w="1251331" h="773811">
                  <a:moveTo>
                    <a:pt x="0" y="0"/>
                  </a:moveTo>
                  <a:lnTo>
                    <a:pt x="1251331" y="0"/>
                  </a:lnTo>
                  <a:lnTo>
                    <a:pt x="1251331" y="773811"/>
                  </a:lnTo>
                  <a:lnTo>
                    <a:pt x="0" y="773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1" r="-31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280518" y="526736"/>
            <a:ext cx="940213" cy="499491"/>
            <a:chOff x="0" y="0"/>
            <a:chExt cx="1253617" cy="6659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3617" cy="665988"/>
            </a:xfrm>
            <a:custGeom>
              <a:avLst/>
              <a:gdLst/>
              <a:ahLst/>
              <a:cxnLst/>
              <a:rect l="l" t="t" r="r" b="b"/>
              <a:pathLst>
                <a:path w="1253617" h="665988">
                  <a:moveTo>
                    <a:pt x="0" y="0"/>
                  </a:moveTo>
                  <a:lnTo>
                    <a:pt x="1253617" y="0"/>
                  </a:lnTo>
                  <a:lnTo>
                    <a:pt x="1253617" y="665988"/>
                  </a:lnTo>
                  <a:lnTo>
                    <a:pt x="0" y="665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0" b="-70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103775" y="441707"/>
            <a:ext cx="654558" cy="654558"/>
            <a:chOff x="0" y="0"/>
            <a:chExt cx="872744" cy="872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72744" cy="872744"/>
            </a:xfrm>
            <a:custGeom>
              <a:avLst/>
              <a:gdLst/>
              <a:ahLst/>
              <a:cxnLst/>
              <a:rect l="l" t="t" r="r" b="b"/>
              <a:pathLst>
                <a:path w="872744" h="872744">
                  <a:moveTo>
                    <a:pt x="0" y="0"/>
                  </a:moveTo>
                  <a:lnTo>
                    <a:pt x="872744" y="0"/>
                  </a:lnTo>
                  <a:lnTo>
                    <a:pt x="872744" y="872744"/>
                  </a:lnTo>
                  <a:lnTo>
                    <a:pt x="0" y="872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392144" y="497292"/>
            <a:ext cx="1617814" cy="571169"/>
            <a:chOff x="0" y="0"/>
            <a:chExt cx="2157085" cy="7615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57095" cy="761619"/>
            </a:xfrm>
            <a:custGeom>
              <a:avLst/>
              <a:gdLst/>
              <a:ahLst/>
              <a:cxnLst/>
              <a:rect l="l" t="t" r="r" b="b"/>
              <a:pathLst>
                <a:path w="2157095" h="761619">
                  <a:moveTo>
                    <a:pt x="0" y="0"/>
                  </a:moveTo>
                  <a:lnTo>
                    <a:pt x="2157095" y="0"/>
                  </a:lnTo>
                  <a:lnTo>
                    <a:pt x="2157095" y="761619"/>
                  </a:lnTo>
                  <a:lnTo>
                    <a:pt x="0" y="7616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69" b="-161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608833" y="1182258"/>
            <a:ext cx="10015091" cy="483156"/>
            <a:chOff x="0" y="0"/>
            <a:chExt cx="13353455" cy="64420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353414" cy="644271"/>
            </a:xfrm>
            <a:custGeom>
              <a:avLst/>
              <a:gdLst/>
              <a:ahLst/>
              <a:cxnLst/>
              <a:rect l="l" t="t" r="r" b="b"/>
              <a:pathLst>
                <a:path w="13353414" h="644271">
                  <a:moveTo>
                    <a:pt x="0" y="0"/>
                  </a:moveTo>
                  <a:lnTo>
                    <a:pt x="13353414" y="0"/>
                  </a:lnTo>
                  <a:lnTo>
                    <a:pt x="13353414" y="644271"/>
                  </a:lnTo>
                  <a:lnTo>
                    <a:pt x="0" y="644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5690" b="-15680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355756" y="-452991"/>
            <a:ext cx="8840808" cy="4986504"/>
          </a:xfrm>
          <a:custGeom>
            <a:avLst/>
            <a:gdLst/>
            <a:ahLst/>
            <a:cxnLst/>
            <a:rect l="l" t="t" r="r" b="b"/>
            <a:pathLst>
              <a:path w="8840808" h="4986504">
                <a:moveTo>
                  <a:pt x="0" y="0"/>
                </a:moveTo>
                <a:lnTo>
                  <a:pt x="8840808" y="0"/>
                </a:lnTo>
                <a:lnTo>
                  <a:pt x="8840808" y="4986504"/>
                </a:lnTo>
                <a:lnTo>
                  <a:pt x="0" y="49865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-2515407" y="1868841"/>
            <a:ext cx="3282022" cy="6419752"/>
          </a:xfrm>
          <a:custGeom>
            <a:avLst/>
            <a:gdLst/>
            <a:ahLst/>
            <a:cxnLst/>
            <a:rect l="l" t="t" r="r" b="b"/>
            <a:pathLst>
              <a:path w="3282022" h="6419752">
                <a:moveTo>
                  <a:pt x="0" y="0"/>
                </a:moveTo>
                <a:lnTo>
                  <a:pt x="3282022" y="0"/>
                </a:lnTo>
                <a:lnTo>
                  <a:pt x="3282022" y="6419752"/>
                </a:lnTo>
                <a:lnTo>
                  <a:pt x="0" y="64197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5" name="Group 15"/>
          <p:cNvGrpSpPr/>
          <p:nvPr/>
        </p:nvGrpSpPr>
        <p:grpSpPr>
          <a:xfrm>
            <a:off x="14242702" y="489056"/>
            <a:ext cx="3493819" cy="693202"/>
            <a:chOff x="0" y="0"/>
            <a:chExt cx="1011460" cy="20068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11460" cy="200682"/>
            </a:xfrm>
            <a:custGeom>
              <a:avLst/>
              <a:gdLst/>
              <a:ahLst/>
              <a:cxnLst/>
              <a:rect l="l" t="t" r="r" b="b"/>
              <a:pathLst>
                <a:path w="1011460" h="200682">
                  <a:moveTo>
                    <a:pt x="75340" y="0"/>
                  </a:moveTo>
                  <a:lnTo>
                    <a:pt x="936120" y="0"/>
                  </a:lnTo>
                  <a:cubicBezTo>
                    <a:pt x="956101" y="0"/>
                    <a:pt x="975264" y="7938"/>
                    <a:pt x="989393" y="22067"/>
                  </a:cubicBezTo>
                  <a:cubicBezTo>
                    <a:pt x="1003522" y="36196"/>
                    <a:pt x="1011460" y="55359"/>
                    <a:pt x="1011460" y="75340"/>
                  </a:cubicBezTo>
                  <a:lnTo>
                    <a:pt x="1011460" y="125342"/>
                  </a:lnTo>
                  <a:cubicBezTo>
                    <a:pt x="1011460" y="145323"/>
                    <a:pt x="1003522" y="164486"/>
                    <a:pt x="989393" y="178615"/>
                  </a:cubicBezTo>
                  <a:cubicBezTo>
                    <a:pt x="975264" y="192744"/>
                    <a:pt x="956101" y="200682"/>
                    <a:pt x="936120" y="200682"/>
                  </a:cubicBezTo>
                  <a:lnTo>
                    <a:pt x="75340" y="200682"/>
                  </a:lnTo>
                  <a:cubicBezTo>
                    <a:pt x="55359" y="200682"/>
                    <a:pt x="36196" y="192744"/>
                    <a:pt x="22067" y="178615"/>
                  </a:cubicBezTo>
                  <a:cubicBezTo>
                    <a:pt x="7938" y="164486"/>
                    <a:pt x="0" y="145323"/>
                    <a:pt x="0" y="125342"/>
                  </a:cubicBezTo>
                  <a:lnTo>
                    <a:pt x="0" y="75340"/>
                  </a:lnTo>
                  <a:cubicBezTo>
                    <a:pt x="0" y="55359"/>
                    <a:pt x="7938" y="36196"/>
                    <a:pt x="22067" y="22067"/>
                  </a:cubicBezTo>
                  <a:cubicBezTo>
                    <a:pt x="36196" y="7938"/>
                    <a:pt x="55359" y="0"/>
                    <a:pt x="75340" y="0"/>
                  </a:cubicBezTo>
                  <a:close/>
                </a:path>
              </a:pathLst>
            </a:custGeom>
            <a:solidFill>
              <a:srgbClr val="001E4A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011460" cy="248307"/>
            </a:xfrm>
            <a:prstGeom prst="rect">
              <a:avLst/>
            </a:prstGeom>
          </p:spPr>
          <p:txBody>
            <a:bodyPr lIns="7984" tIns="7984" rIns="7984" bIns="7984" rtlCol="0" anchor="ctr"/>
            <a:lstStyle/>
            <a:p>
              <a:pPr algn="ctr">
                <a:lnSpc>
                  <a:spcPts val="1913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220684" y="462530"/>
            <a:ext cx="3515838" cy="693202"/>
            <a:chOff x="0" y="0"/>
            <a:chExt cx="1017834" cy="2006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17834" cy="200682"/>
            </a:xfrm>
            <a:custGeom>
              <a:avLst/>
              <a:gdLst/>
              <a:ahLst/>
              <a:cxnLst/>
              <a:rect l="l" t="t" r="r" b="b"/>
              <a:pathLst>
                <a:path w="1017834" h="200682">
                  <a:moveTo>
                    <a:pt x="74868" y="0"/>
                  </a:moveTo>
                  <a:lnTo>
                    <a:pt x="942966" y="0"/>
                  </a:lnTo>
                  <a:cubicBezTo>
                    <a:pt x="962822" y="0"/>
                    <a:pt x="981865" y="7888"/>
                    <a:pt x="995906" y="21928"/>
                  </a:cubicBezTo>
                  <a:cubicBezTo>
                    <a:pt x="1009946" y="35969"/>
                    <a:pt x="1017834" y="55012"/>
                    <a:pt x="1017834" y="74868"/>
                  </a:cubicBezTo>
                  <a:lnTo>
                    <a:pt x="1017834" y="125813"/>
                  </a:lnTo>
                  <a:cubicBezTo>
                    <a:pt x="1017834" y="145670"/>
                    <a:pt x="1009946" y="164713"/>
                    <a:pt x="995906" y="178753"/>
                  </a:cubicBezTo>
                  <a:cubicBezTo>
                    <a:pt x="981865" y="192794"/>
                    <a:pt x="962822" y="200682"/>
                    <a:pt x="942966" y="200682"/>
                  </a:cubicBezTo>
                  <a:lnTo>
                    <a:pt x="74868" y="200682"/>
                  </a:lnTo>
                  <a:cubicBezTo>
                    <a:pt x="55012" y="200682"/>
                    <a:pt x="35969" y="192794"/>
                    <a:pt x="21928" y="178753"/>
                  </a:cubicBezTo>
                  <a:cubicBezTo>
                    <a:pt x="7888" y="164713"/>
                    <a:pt x="0" y="145670"/>
                    <a:pt x="0" y="125813"/>
                  </a:cubicBezTo>
                  <a:lnTo>
                    <a:pt x="0" y="74868"/>
                  </a:lnTo>
                  <a:cubicBezTo>
                    <a:pt x="0" y="55012"/>
                    <a:pt x="7888" y="35969"/>
                    <a:pt x="21928" y="21928"/>
                  </a:cubicBezTo>
                  <a:cubicBezTo>
                    <a:pt x="35969" y="7888"/>
                    <a:pt x="55012" y="0"/>
                    <a:pt x="748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017834" cy="248307"/>
            </a:xfrm>
            <a:prstGeom prst="rect">
              <a:avLst/>
            </a:prstGeom>
          </p:spPr>
          <p:txBody>
            <a:bodyPr lIns="7984" tIns="7984" rIns="7984" bIns="7984" rtlCol="0" anchor="ctr"/>
            <a:lstStyle/>
            <a:p>
              <a:pPr algn="ctr">
                <a:lnSpc>
                  <a:spcPts val="1913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4379183" y="462530"/>
            <a:ext cx="1577052" cy="640151"/>
          </a:xfrm>
          <a:custGeom>
            <a:avLst/>
            <a:gdLst/>
            <a:ahLst/>
            <a:cxnLst/>
            <a:rect l="l" t="t" r="r" b="b"/>
            <a:pathLst>
              <a:path w="1577052" h="640151">
                <a:moveTo>
                  <a:pt x="0" y="0"/>
                </a:moveTo>
                <a:lnTo>
                  <a:pt x="1577053" y="0"/>
                </a:lnTo>
                <a:lnTo>
                  <a:pt x="1577053" y="640151"/>
                </a:lnTo>
                <a:lnTo>
                  <a:pt x="0" y="64015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074" b="-8964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2" name="Freeform 22"/>
          <p:cNvSpPr/>
          <p:nvPr/>
        </p:nvSpPr>
        <p:spPr>
          <a:xfrm>
            <a:off x="16880318" y="533397"/>
            <a:ext cx="540209" cy="551469"/>
          </a:xfrm>
          <a:custGeom>
            <a:avLst/>
            <a:gdLst/>
            <a:ahLst/>
            <a:cxnLst/>
            <a:rect l="l" t="t" r="r" b="b"/>
            <a:pathLst>
              <a:path w="540209" h="551469">
                <a:moveTo>
                  <a:pt x="0" y="0"/>
                </a:moveTo>
                <a:lnTo>
                  <a:pt x="540209" y="0"/>
                </a:lnTo>
                <a:lnTo>
                  <a:pt x="540209" y="551469"/>
                </a:lnTo>
                <a:lnTo>
                  <a:pt x="0" y="55146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9430" t="-12456" r="-17004" b="-11396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/>
          <p:nvPr/>
        </p:nvSpPr>
        <p:spPr>
          <a:xfrm>
            <a:off x="16140688" y="563594"/>
            <a:ext cx="579440" cy="491075"/>
          </a:xfrm>
          <a:custGeom>
            <a:avLst/>
            <a:gdLst/>
            <a:ahLst/>
            <a:cxnLst/>
            <a:rect l="l" t="t" r="r" b="b"/>
            <a:pathLst>
              <a:path w="579440" h="491075">
                <a:moveTo>
                  <a:pt x="0" y="0"/>
                </a:moveTo>
                <a:lnTo>
                  <a:pt x="579440" y="0"/>
                </a:lnTo>
                <a:lnTo>
                  <a:pt x="579440" y="491075"/>
                </a:lnTo>
                <a:lnTo>
                  <a:pt x="0" y="49107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24" name="Group 24"/>
          <p:cNvGrpSpPr/>
          <p:nvPr/>
        </p:nvGrpSpPr>
        <p:grpSpPr>
          <a:xfrm>
            <a:off x="-680807" y="462530"/>
            <a:ext cx="8865535" cy="724604"/>
            <a:chOff x="0" y="0"/>
            <a:chExt cx="2334956" cy="19084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334956" cy="190842"/>
            </a:xfrm>
            <a:custGeom>
              <a:avLst/>
              <a:gdLst/>
              <a:ahLst/>
              <a:cxnLst/>
              <a:rect l="l" t="t" r="r" b="b"/>
              <a:pathLst>
                <a:path w="2334956" h="190842">
                  <a:moveTo>
                    <a:pt x="44536" y="0"/>
                  </a:moveTo>
                  <a:lnTo>
                    <a:pt x="2290419" y="0"/>
                  </a:lnTo>
                  <a:cubicBezTo>
                    <a:pt x="2315016" y="0"/>
                    <a:pt x="2334956" y="19940"/>
                    <a:pt x="2334956" y="44536"/>
                  </a:cubicBezTo>
                  <a:lnTo>
                    <a:pt x="2334956" y="146306"/>
                  </a:lnTo>
                  <a:cubicBezTo>
                    <a:pt x="2334956" y="158118"/>
                    <a:pt x="2330264" y="169446"/>
                    <a:pt x="2321911" y="177798"/>
                  </a:cubicBezTo>
                  <a:cubicBezTo>
                    <a:pt x="2313559" y="186150"/>
                    <a:pt x="2302231" y="190842"/>
                    <a:pt x="2290419" y="190842"/>
                  </a:cubicBezTo>
                  <a:lnTo>
                    <a:pt x="44536" y="190842"/>
                  </a:lnTo>
                  <a:cubicBezTo>
                    <a:pt x="32725" y="190842"/>
                    <a:pt x="21397" y="186150"/>
                    <a:pt x="13044" y="177798"/>
                  </a:cubicBezTo>
                  <a:cubicBezTo>
                    <a:pt x="4692" y="169446"/>
                    <a:pt x="0" y="158118"/>
                    <a:pt x="0" y="146306"/>
                  </a:cubicBezTo>
                  <a:lnTo>
                    <a:pt x="0" y="44536"/>
                  </a:lnTo>
                  <a:cubicBezTo>
                    <a:pt x="0" y="32725"/>
                    <a:pt x="4692" y="21397"/>
                    <a:pt x="13044" y="13044"/>
                  </a:cubicBezTo>
                  <a:cubicBezTo>
                    <a:pt x="21397" y="4692"/>
                    <a:pt x="32725" y="0"/>
                    <a:pt x="4453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7835">
                    <a:alpha val="100000"/>
                  </a:srgbClr>
                </a:gs>
                <a:gs pos="100000">
                  <a:srgbClr val="FFCF0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D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2334956" cy="24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1559484" y="9767875"/>
            <a:ext cx="5699816" cy="347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94"/>
              </a:lnSpc>
            </a:pPr>
            <a:r>
              <a:rPr lang="en-US" sz="1601">
                <a:solidFill>
                  <a:srgbClr val="0E7AC0"/>
                </a:solidFill>
                <a:latin typeface="Raleway"/>
                <a:ea typeface="Raleway"/>
                <a:cs typeface="Raleway"/>
                <a:sym typeface="Raleway"/>
              </a:rPr>
              <a:t>Institut Teknologi Sepuluh Nopember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648646"/>
            <a:ext cx="5963781" cy="43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8"/>
              </a:lnSpc>
            </a:pPr>
            <a:r>
              <a:rPr lang="en-US" sz="3298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Hasil dan luaran</a:t>
            </a:r>
          </a:p>
        </p:txBody>
      </p:sp>
      <p:sp>
        <p:nvSpPr>
          <p:cNvPr id="29" name="Freeform 29"/>
          <p:cNvSpPr/>
          <p:nvPr/>
        </p:nvSpPr>
        <p:spPr>
          <a:xfrm>
            <a:off x="5448345" y="9623550"/>
            <a:ext cx="316740" cy="317534"/>
          </a:xfrm>
          <a:custGeom>
            <a:avLst/>
            <a:gdLst/>
            <a:ahLst/>
            <a:cxnLst/>
            <a:rect l="l" t="t" r="r" b="b"/>
            <a:pathLst>
              <a:path w="316740" h="317534">
                <a:moveTo>
                  <a:pt x="0" y="0"/>
                </a:moveTo>
                <a:lnTo>
                  <a:pt x="316740" y="0"/>
                </a:lnTo>
                <a:lnTo>
                  <a:pt x="316740" y="317534"/>
                </a:lnTo>
                <a:lnTo>
                  <a:pt x="0" y="31753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0" name="Freeform 30"/>
          <p:cNvSpPr/>
          <p:nvPr/>
        </p:nvSpPr>
        <p:spPr>
          <a:xfrm>
            <a:off x="5749378" y="9613505"/>
            <a:ext cx="365858" cy="337624"/>
          </a:xfrm>
          <a:custGeom>
            <a:avLst/>
            <a:gdLst/>
            <a:ahLst/>
            <a:cxnLst/>
            <a:rect l="l" t="t" r="r" b="b"/>
            <a:pathLst>
              <a:path w="365858" h="337624">
                <a:moveTo>
                  <a:pt x="0" y="0"/>
                </a:moveTo>
                <a:lnTo>
                  <a:pt x="365858" y="0"/>
                </a:lnTo>
                <a:lnTo>
                  <a:pt x="365858" y="337624"/>
                </a:lnTo>
                <a:lnTo>
                  <a:pt x="0" y="33762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129213" t="-22007" r="-16013" b="-21820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1" name="Freeform 31"/>
          <p:cNvSpPr/>
          <p:nvPr/>
        </p:nvSpPr>
        <p:spPr>
          <a:xfrm>
            <a:off x="6104112" y="9613505"/>
            <a:ext cx="337624" cy="337624"/>
          </a:xfrm>
          <a:custGeom>
            <a:avLst/>
            <a:gdLst/>
            <a:ahLst/>
            <a:cxnLst/>
            <a:rect l="l" t="t" r="r" b="b"/>
            <a:pathLst>
              <a:path w="337624" h="337624">
                <a:moveTo>
                  <a:pt x="0" y="0"/>
                </a:moveTo>
                <a:lnTo>
                  <a:pt x="337625" y="0"/>
                </a:lnTo>
                <a:lnTo>
                  <a:pt x="337625" y="337624"/>
                </a:lnTo>
                <a:lnTo>
                  <a:pt x="0" y="33762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2" name="Freeform 32"/>
          <p:cNvSpPr/>
          <p:nvPr/>
        </p:nvSpPr>
        <p:spPr>
          <a:xfrm>
            <a:off x="6449442" y="9613505"/>
            <a:ext cx="337624" cy="337624"/>
          </a:xfrm>
          <a:custGeom>
            <a:avLst/>
            <a:gdLst/>
            <a:ahLst/>
            <a:cxnLst/>
            <a:rect l="l" t="t" r="r" b="b"/>
            <a:pathLst>
              <a:path w="337624" h="337624">
                <a:moveTo>
                  <a:pt x="0" y="0"/>
                </a:moveTo>
                <a:lnTo>
                  <a:pt x="337624" y="0"/>
                </a:lnTo>
                <a:lnTo>
                  <a:pt x="337624" y="337624"/>
                </a:lnTo>
                <a:lnTo>
                  <a:pt x="0" y="33762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3" name="Freeform 33"/>
          <p:cNvSpPr/>
          <p:nvPr/>
        </p:nvSpPr>
        <p:spPr>
          <a:xfrm>
            <a:off x="1796638" y="9623550"/>
            <a:ext cx="304751" cy="305381"/>
          </a:xfrm>
          <a:custGeom>
            <a:avLst/>
            <a:gdLst/>
            <a:ahLst/>
            <a:cxnLst/>
            <a:rect l="l" t="t" r="r" b="b"/>
            <a:pathLst>
              <a:path w="304751" h="305381">
                <a:moveTo>
                  <a:pt x="0" y="0"/>
                </a:moveTo>
                <a:lnTo>
                  <a:pt x="304751" y="0"/>
                </a:lnTo>
                <a:lnTo>
                  <a:pt x="304751" y="305381"/>
                </a:lnTo>
                <a:lnTo>
                  <a:pt x="0" y="30538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r="-1751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4" name="Freeform 34"/>
          <p:cNvSpPr/>
          <p:nvPr/>
        </p:nvSpPr>
        <p:spPr>
          <a:xfrm>
            <a:off x="1460010" y="9613505"/>
            <a:ext cx="328775" cy="327579"/>
          </a:xfrm>
          <a:custGeom>
            <a:avLst/>
            <a:gdLst/>
            <a:ahLst/>
            <a:cxnLst/>
            <a:rect l="l" t="t" r="r" b="b"/>
            <a:pathLst>
              <a:path w="328775" h="327579">
                <a:moveTo>
                  <a:pt x="0" y="0"/>
                </a:moveTo>
                <a:lnTo>
                  <a:pt x="328774" y="0"/>
                </a:lnTo>
                <a:lnTo>
                  <a:pt x="328774" y="327579"/>
                </a:lnTo>
                <a:lnTo>
                  <a:pt x="0" y="32757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5" name="Freeform 35"/>
          <p:cNvSpPr/>
          <p:nvPr/>
        </p:nvSpPr>
        <p:spPr>
          <a:xfrm>
            <a:off x="1101055" y="9604883"/>
            <a:ext cx="346245" cy="346245"/>
          </a:xfrm>
          <a:custGeom>
            <a:avLst/>
            <a:gdLst/>
            <a:ahLst/>
            <a:cxnLst/>
            <a:rect l="l" t="t" r="r" b="b"/>
            <a:pathLst>
              <a:path w="346245" h="346245">
                <a:moveTo>
                  <a:pt x="0" y="0"/>
                </a:moveTo>
                <a:lnTo>
                  <a:pt x="346246" y="0"/>
                </a:lnTo>
                <a:lnTo>
                  <a:pt x="346246" y="346246"/>
                </a:lnTo>
                <a:lnTo>
                  <a:pt x="0" y="346246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6" name="TextBox 36"/>
          <p:cNvSpPr txBox="1"/>
          <p:nvPr/>
        </p:nvSpPr>
        <p:spPr>
          <a:xfrm>
            <a:off x="2265290" y="9710804"/>
            <a:ext cx="2865636" cy="21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32"/>
              </a:lnSpc>
            </a:pPr>
            <a:r>
              <a:rPr lang="en-US" sz="1237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Institut Teknologi Sepuluh Nopember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930829" y="9688026"/>
            <a:ext cx="2376052" cy="21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32"/>
              </a:lnSpc>
            </a:pPr>
            <a:r>
              <a:rPr lang="en-US" sz="1237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ITS_campus     |     its.ac.id</a:t>
            </a:r>
          </a:p>
        </p:txBody>
      </p:sp>
      <p:sp>
        <p:nvSpPr>
          <p:cNvPr id="38" name="Freeform 38"/>
          <p:cNvSpPr/>
          <p:nvPr/>
        </p:nvSpPr>
        <p:spPr>
          <a:xfrm>
            <a:off x="5448345" y="9623550"/>
            <a:ext cx="316740" cy="317534"/>
          </a:xfrm>
          <a:custGeom>
            <a:avLst/>
            <a:gdLst/>
            <a:ahLst/>
            <a:cxnLst/>
            <a:rect l="l" t="t" r="r" b="b"/>
            <a:pathLst>
              <a:path w="316740" h="317534">
                <a:moveTo>
                  <a:pt x="0" y="0"/>
                </a:moveTo>
                <a:lnTo>
                  <a:pt x="316740" y="0"/>
                </a:lnTo>
                <a:lnTo>
                  <a:pt x="316740" y="317534"/>
                </a:lnTo>
                <a:lnTo>
                  <a:pt x="0" y="317534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9" name="Freeform 39"/>
          <p:cNvSpPr/>
          <p:nvPr/>
        </p:nvSpPr>
        <p:spPr>
          <a:xfrm>
            <a:off x="5749378" y="9613505"/>
            <a:ext cx="365858" cy="337624"/>
          </a:xfrm>
          <a:custGeom>
            <a:avLst/>
            <a:gdLst/>
            <a:ahLst/>
            <a:cxnLst/>
            <a:rect l="l" t="t" r="r" b="b"/>
            <a:pathLst>
              <a:path w="365858" h="337624">
                <a:moveTo>
                  <a:pt x="0" y="0"/>
                </a:moveTo>
                <a:lnTo>
                  <a:pt x="365858" y="0"/>
                </a:lnTo>
                <a:lnTo>
                  <a:pt x="365858" y="337624"/>
                </a:lnTo>
                <a:lnTo>
                  <a:pt x="0" y="337624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-129213" t="-22007" r="-16013" b="-21820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0" name="Freeform 40"/>
          <p:cNvSpPr/>
          <p:nvPr/>
        </p:nvSpPr>
        <p:spPr>
          <a:xfrm>
            <a:off x="6104112" y="9613505"/>
            <a:ext cx="337624" cy="337624"/>
          </a:xfrm>
          <a:custGeom>
            <a:avLst/>
            <a:gdLst/>
            <a:ahLst/>
            <a:cxnLst/>
            <a:rect l="l" t="t" r="r" b="b"/>
            <a:pathLst>
              <a:path w="337624" h="337624">
                <a:moveTo>
                  <a:pt x="0" y="0"/>
                </a:moveTo>
                <a:lnTo>
                  <a:pt x="337625" y="0"/>
                </a:lnTo>
                <a:lnTo>
                  <a:pt x="337625" y="337624"/>
                </a:lnTo>
                <a:lnTo>
                  <a:pt x="0" y="33762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1" name="Freeform 41"/>
          <p:cNvSpPr/>
          <p:nvPr/>
        </p:nvSpPr>
        <p:spPr>
          <a:xfrm>
            <a:off x="6449442" y="9613505"/>
            <a:ext cx="337624" cy="337624"/>
          </a:xfrm>
          <a:custGeom>
            <a:avLst/>
            <a:gdLst/>
            <a:ahLst/>
            <a:cxnLst/>
            <a:rect l="l" t="t" r="r" b="b"/>
            <a:pathLst>
              <a:path w="337624" h="337624">
                <a:moveTo>
                  <a:pt x="0" y="0"/>
                </a:moveTo>
                <a:lnTo>
                  <a:pt x="337624" y="0"/>
                </a:lnTo>
                <a:lnTo>
                  <a:pt x="337624" y="337624"/>
                </a:lnTo>
                <a:lnTo>
                  <a:pt x="0" y="337624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2" name="Freeform 42"/>
          <p:cNvSpPr/>
          <p:nvPr/>
        </p:nvSpPr>
        <p:spPr>
          <a:xfrm>
            <a:off x="1796638" y="9623550"/>
            <a:ext cx="304751" cy="305381"/>
          </a:xfrm>
          <a:custGeom>
            <a:avLst/>
            <a:gdLst/>
            <a:ahLst/>
            <a:cxnLst/>
            <a:rect l="l" t="t" r="r" b="b"/>
            <a:pathLst>
              <a:path w="304751" h="305381">
                <a:moveTo>
                  <a:pt x="0" y="0"/>
                </a:moveTo>
                <a:lnTo>
                  <a:pt x="304751" y="0"/>
                </a:lnTo>
                <a:lnTo>
                  <a:pt x="304751" y="305381"/>
                </a:lnTo>
                <a:lnTo>
                  <a:pt x="0" y="305381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r="-1751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3" name="Freeform 43"/>
          <p:cNvSpPr/>
          <p:nvPr/>
        </p:nvSpPr>
        <p:spPr>
          <a:xfrm>
            <a:off x="1460010" y="9613505"/>
            <a:ext cx="328775" cy="327579"/>
          </a:xfrm>
          <a:custGeom>
            <a:avLst/>
            <a:gdLst/>
            <a:ahLst/>
            <a:cxnLst/>
            <a:rect l="l" t="t" r="r" b="b"/>
            <a:pathLst>
              <a:path w="328775" h="327579">
                <a:moveTo>
                  <a:pt x="0" y="0"/>
                </a:moveTo>
                <a:lnTo>
                  <a:pt x="328774" y="0"/>
                </a:lnTo>
                <a:lnTo>
                  <a:pt x="328774" y="327579"/>
                </a:lnTo>
                <a:lnTo>
                  <a:pt x="0" y="327579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4" name="Freeform 44"/>
          <p:cNvSpPr/>
          <p:nvPr/>
        </p:nvSpPr>
        <p:spPr>
          <a:xfrm>
            <a:off x="1101055" y="9604883"/>
            <a:ext cx="346245" cy="346245"/>
          </a:xfrm>
          <a:custGeom>
            <a:avLst/>
            <a:gdLst/>
            <a:ahLst/>
            <a:cxnLst/>
            <a:rect l="l" t="t" r="r" b="b"/>
            <a:pathLst>
              <a:path w="346245" h="346245">
                <a:moveTo>
                  <a:pt x="0" y="0"/>
                </a:moveTo>
                <a:lnTo>
                  <a:pt x="346246" y="0"/>
                </a:lnTo>
                <a:lnTo>
                  <a:pt x="346246" y="346246"/>
                </a:lnTo>
                <a:lnTo>
                  <a:pt x="0" y="346246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5" name="TextBox 45"/>
          <p:cNvSpPr txBox="1"/>
          <p:nvPr/>
        </p:nvSpPr>
        <p:spPr>
          <a:xfrm>
            <a:off x="2247236" y="9645834"/>
            <a:ext cx="2865636" cy="21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32"/>
              </a:lnSpc>
            </a:pPr>
            <a:r>
              <a:rPr lang="en-US" sz="1237" b="1">
                <a:solidFill>
                  <a:srgbClr val="0E7AC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Institut Teknologi Sepuluh Nopember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930829" y="9688026"/>
            <a:ext cx="2376052" cy="217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32"/>
              </a:lnSpc>
            </a:pPr>
            <a:r>
              <a:rPr lang="en-US" sz="1237" b="1">
                <a:solidFill>
                  <a:srgbClr val="0E7AC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ITS_campus     |     its.ac.id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47301" y="1887891"/>
            <a:ext cx="9619972" cy="2608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7946" lvl="1" indent="-258973" algn="l">
              <a:lnSpc>
                <a:spcPts val="2590"/>
              </a:lnSpc>
              <a:buFont typeface="Arial"/>
              <a:buChar char="•"/>
            </a:pPr>
            <a:r>
              <a:rPr lang="en-US" sz="2399">
                <a:solidFill>
                  <a:srgbClr val="0563C1"/>
                </a:solidFill>
                <a:latin typeface="Raleway"/>
                <a:ea typeface="Raleway"/>
                <a:cs typeface="Raleway"/>
                <a:sym typeface="Raleway"/>
              </a:rPr>
              <a:t>Hasil dan luaran dalam bentuk </a:t>
            </a:r>
            <a:r>
              <a:rPr lang="en-US" sz="2399" b="1">
                <a:solidFill>
                  <a:srgbClr val="0563C1"/>
                </a:solidFill>
                <a:latin typeface="Raleway Bold"/>
                <a:ea typeface="Raleway Bold"/>
                <a:cs typeface="Raleway Bold"/>
                <a:sym typeface="Raleway Bold"/>
              </a:rPr>
              <a:t>publikasi </a:t>
            </a:r>
            <a:r>
              <a:rPr lang="en-US" sz="2399">
                <a:solidFill>
                  <a:srgbClr val="0563C1"/>
                </a:solidFill>
                <a:latin typeface="Raleway"/>
                <a:ea typeface="Raleway"/>
                <a:cs typeface="Raleway"/>
                <a:sym typeface="Raleway"/>
              </a:rPr>
              <a:t>(Publikasi internasional, artikel SINTA, publikasi media massa, poster, video, peningkatan level keberdayaan berdasarkan aspek kegiatan yang diambil); </a:t>
            </a:r>
            <a:r>
              <a:rPr lang="en-US" sz="2399" b="1">
                <a:solidFill>
                  <a:srgbClr val="0563C1"/>
                </a:solidFill>
                <a:latin typeface="Raleway Bold"/>
                <a:ea typeface="Raleway Bold"/>
                <a:cs typeface="Raleway Bold"/>
                <a:sym typeface="Raleway Bold"/>
              </a:rPr>
              <a:t>Purwarupa/Prototipe dan Desain Industri/Paten</a:t>
            </a:r>
            <a:r>
              <a:rPr lang="en-US" sz="2399">
                <a:solidFill>
                  <a:srgbClr val="0563C1"/>
                </a:solidFill>
                <a:latin typeface="Raleway"/>
                <a:ea typeface="Raleway"/>
                <a:cs typeface="Raleway"/>
                <a:sym typeface="Raleway"/>
              </a:rPr>
              <a:t>; </a:t>
            </a:r>
            <a:r>
              <a:rPr lang="en-US" sz="2399" b="1">
                <a:solidFill>
                  <a:srgbClr val="0563C1"/>
                </a:solidFill>
                <a:latin typeface="Raleway Bold"/>
                <a:ea typeface="Raleway Bold"/>
                <a:cs typeface="Raleway Bold"/>
                <a:sym typeface="Raleway Bold"/>
              </a:rPr>
              <a:t>Model dan Dokumen Feasibility Study</a:t>
            </a:r>
            <a:r>
              <a:rPr lang="en-US" sz="2399">
                <a:solidFill>
                  <a:srgbClr val="0563C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-US" sz="2399" b="1">
                <a:solidFill>
                  <a:srgbClr val="FF0202"/>
                </a:solidFill>
                <a:latin typeface="Raleway Bold"/>
                <a:ea typeface="Raleway Bold"/>
                <a:cs typeface="Raleway Bold"/>
                <a:sym typeface="Raleway Bold"/>
              </a:rPr>
              <a:t>Disesuaikan dengan luaran wajib</a:t>
            </a:r>
          </a:p>
          <a:p>
            <a:pPr marL="517946" lvl="1" indent="-258973" algn="l">
              <a:lnSpc>
                <a:spcPts val="2590"/>
              </a:lnSpc>
              <a:buFont typeface="Arial"/>
              <a:buChar char="•"/>
            </a:pPr>
            <a:r>
              <a:rPr lang="en-US" sz="2399">
                <a:solidFill>
                  <a:srgbClr val="0563C1"/>
                </a:solidFill>
                <a:latin typeface="Raleway"/>
                <a:ea typeface="Raleway"/>
                <a:cs typeface="Raleway"/>
                <a:sym typeface="Raleway"/>
              </a:rPr>
              <a:t>Faktor yang menghambat/kendala dalam pelaksanaan.</a:t>
            </a:r>
          </a:p>
          <a:p>
            <a:pPr marL="517946" lvl="1" indent="-258973" algn="l">
              <a:lnSpc>
                <a:spcPts val="2590"/>
              </a:lnSpc>
              <a:buFont typeface="Arial"/>
              <a:buChar char="•"/>
            </a:pPr>
            <a:r>
              <a:rPr lang="en-US" sz="2399">
                <a:solidFill>
                  <a:srgbClr val="0563C1"/>
                </a:solidFill>
                <a:latin typeface="Raleway"/>
                <a:ea typeface="Raleway"/>
                <a:cs typeface="Raleway"/>
                <a:sym typeface="Raleway"/>
              </a:rPr>
              <a:t>Faktor yang mendukung dalam pelaksanaan.</a:t>
            </a:r>
          </a:p>
          <a:p>
            <a:pPr marL="517946" lvl="1" indent="-258973" algn="l">
              <a:lnSpc>
                <a:spcPts val="2591"/>
              </a:lnSpc>
              <a:buFont typeface="Arial"/>
              <a:buChar char="•"/>
            </a:pPr>
            <a:r>
              <a:rPr lang="en-US" sz="2399">
                <a:solidFill>
                  <a:srgbClr val="0563C1"/>
                </a:solidFill>
                <a:latin typeface="Raleway"/>
                <a:ea typeface="Raleway"/>
                <a:cs typeface="Raleway"/>
                <a:sym typeface="Raleway"/>
              </a:rPr>
              <a:t>Solusi dan tindak lanjutnya.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E7AC0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74076" y="451232"/>
            <a:ext cx="9313429" cy="10371918"/>
            <a:chOff x="0" y="0"/>
            <a:chExt cx="12417905" cy="13829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17933" cy="13829285"/>
            </a:xfrm>
            <a:custGeom>
              <a:avLst/>
              <a:gdLst/>
              <a:ahLst/>
              <a:cxnLst/>
              <a:rect l="l" t="t" r="r" b="b"/>
              <a:pathLst>
                <a:path w="12417933" h="13829285">
                  <a:moveTo>
                    <a:pt x="0" y="0"/>
                  </a:moveTo>
                  <a:lnTo>
                    <a:pt x="12417933" y="0"/>
                  </a:lnTo>
                  <a:lnTo>
                    <a:pt x="12417933" y="13829285"/>
                  </a:lnTo>
                  <a:lnTo>
                    <a:pt x="0" y="13829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500"/>
              </a:blip>
              <a:stretch>
                <a:fillRect l="-13" r="-13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4" name="Freeform 4"/>
          <p:cNvSpPr/>
          <p:nvPr/>
        </p:nvSpPr>
        <p:spPr>
          <a:xfrm>
            <a:off x="17413457" y="9574140"/>
            <a:ext cx="1385804" cy="1150557"/>
          </a:xfrm>
          <a:custGeom>
            <a:avLst/>
            <a:gdLst/>
            <a:ahLst/>
            <a:cxnLst/>
            <a:rect l="l" t="t" r="r" b="b"/>
            <a:pathLst>
              <a:path w="1385804" h="1150557">
                <a:moveTo>
                  <a:pt x="0" y="0"/>
                </a:moveTo>
                <a:lnTo>
                  <a:pt x="1385804" y="0"/>
                </a:lnTo>
                <a:lnTo>
                  <a:pt x="1385804" y="1150557"/>
                </a:lnTo>
                <a:lnTo>
                  <a:pt x="0" y="11505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9" r="-89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5" name="Group 5"/>
          <p:cNvGrpSpPr/>
          <p:nvPr/>
        </p:nvGrpSpPr>
        <p:grpSpPr>
          <a:xfrm>
            <a:off x="14280518" y="526736"/>
            <a:ext cx="940213" cy="499491"/>
            <a:chOff x="0" y="0"/>
            <a:chExt cx="1253617" cy="6659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3617" cy="665988"/>
            </a:xfrm>
            <a:custGeom>
              <a:avLst/>
              <a:gdLst/>
              <a:ahLst/>
              <a:cxnLst/>
              <a:rect l="l" t="t" r="r" b="b"/>
              <a:pathLst>
                <a:path w="1253617" h="665988">
                  <a:moveTo>
                    <a:pt x="0" y="0"/>
                  </a:moveTo>
                  <a:lnTo>
                    <a:pt x="1253617" y="0"/>
                  </a:lnTo>
                  <a:lnTo>
                    <a:pt x="1253617" y="665988"/>
                  </a:lnTo>
                  <a:lnTo>
                    <a:pt x="0" y="665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0" b="-70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392144" y="497292"/>
            <a:ext cx="1617814" cy="571169"/>
            <a:chOff x="0" y="0"/>
            <a:chExt cx="2157085" cy="7615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57095" cy="761619"/>
            </a:xfrm>
            <a:custGeom>
              <a:avLst/>
              <a:gdLst/>
              <a:ahLst/>
              <a:cxnLst/>
              <a:rect l="l" t="t" r="r" b="b"/>
              <a:pathLst>
                <a:path w="2157095" h="761619">
                  <a:moveTo>
                    <a:pt x="0" y="0"/>
                  </a:moveTo>
                  <a:lnTo>
                    <a:pt x="2157095" y="0"/>
                  </a:lnTo>
                  <a:lnTo>
                    <a:pt x="2157095" y="761619"/>
                  </a:lnTo>
                  <a:lnTo>
                    <a:pt x="0" y="7616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69" b="-161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242702" y="489056"/>
            <a:ext cx="3493819" cy="693202"/>
            <a:chOff x="0" y="0"/>
            <a:chExt cx="1011460" cy="2006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11460" cy="200682"/>
            </a:xfrm>
            <a:custGeom>
              <a:avLst/>
              <a:gdLst/>
              <a:ahLst/>
              <a:cxnLst/>
              <a:rect l="l" t="t" r="r" b="b"/>
              <a:pathLst>
                <a:path w="1011460" h="200682">
                  <a:moveTo>
                    <a:pt x="75340" y="0"/>
                  </a:moveTo>
                  <a:lnTo>
                    <a:pt x="936120" y="0"/>
                  </a:lnTo>
                  <a:cubicBezTo>
                    <a:pt x="956101" y="0"/>
                    <a:pt x="975264" y="7938"/>
                    <a:pt x="989393" y="22067"/>
                  </a:cubicBezTo>
                  <a:cubicBezTo>
                    <a:pt x="1003522" y="36196"/>
                    <a:pt x="1011460" y="55359"/>
                    <a:pt x="1011460" y="75340"/>
                  </a:cubicBezTo>
                  <a:lnTo>
                    <a:pt x="1011460" y="125342"/>
                  </a:lnTo>
                  <a:cubicBezTo>
                    <a:pt x="1011460" y="145323"/>
                    <a:pt x="1003522" y="164486"/>
                    <a:pt x="989393" y="178615"/>
                  </a:cubicBezTo>
                  <a:cubicBezTo>
                    <a:pt x="975264" y="192744"/>
                    <a:pt x="956101" y="200682"/>
                    <a:pt x="936120" y="200682"/>
                  </a:cubicBezTo>
                  <a:lnTo>
                    <a:pt x="75340" y="200682"/>
                  </a:lnTo>
                  <a:cubicBezTo>
                    <a:pt x="55359" y="200682"/>
                    <a:pt x="36196" y="192744"/>
                    <a:pt x="22067" y="178615"/>
                  </a:cubicBezTo>
                  <a:cubicBezTo>
                    <a:pt x="7938" y="164486"/>
                    <a:pt x="0" y="145323"/>
                    <a:pt x="0" y="125342"/>
                  </a:cubicBezTo>
                  <a:lnTo>
                    <a:pt x="0" y="75340"/>
                  </a:lnTo>
                  <a:cubicBezTo>
                    <a:pt x="0" y="55359"/>
                    <a:pt x="7938" y="36196"/>
                    <a:pt x="22067" y="22067"/>
                  </a:cubicBezTo>
                  <a:cubicBezTo>
                    <a:pt x="36196" y="7938"/>
                    <a:pt x="55359" y="0"/>
                    <a:pt x="75340" y="0"/>
                  </a:cubicBezTo>
                  <a:close/>
                </a:path>
              </a:pathLst>
            </a:custGeom>
            <a:solidFill>
              <a:srgbClr val="001E4A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011460" cy="248307"/>
            </a:xfrm>
            <a:prstGeom prst="rect">
              <a:avLst/>
            </a:prstGeom>
          </p:spPr>
          <p:txBody>
            <a:bodyPr lIns="7984" tIns="7984" rIns="7984" bIns="7984" rtlCol="0" anchor="ctr"/>
            <a:lstStyle/>
            <a:p>
              <a:pPr algn="ctr">
                <a:lnSpc>
                  <a:spcPts val="191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220684" y="462530"/>
            <a:ext cx="3515838" cy="693202"/>
            <a:chOff x="0" y="0"/>
            <a:chExt cx="1017834" cy="2006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17834" cy="200682"/>
            </a:xfrm>
            <a:custGeom>
              <a:avLst/>
              <a:gdLst/>
              <a:ahLst/>
              <a:cxnLst/>
              <a:rect l="l" t="t" r="r" b="b"/>
              <a:pathLst>
                <a:path w="1017834" h="200682">
                  <a:moveTo>
                    <a:pt x="74868" y="0"/>
                  </a:moveTo>
                  <a:lnTo>
                    <a:pt x="942966" y="0"/>
                  </a:lnTo>
                  <a:cubicBezTo>
                    <a:pt x="962822" y="0"/>
                    <a:pt x="981865" y="7888"/>
                    <a:pt x="995906" y="21928"/>
                  </a:cubicBezTo>
                  <a:cubicBezTo>
                    <a:pt x="1009946" y="35969"/>
                    <a:pt x="1017834" y="55012"/>
                    <a:pt x="1017834" y="74868"/>
                  </a:cubicBezTo>
                  <a:lnTo>
                    <a:pt x="1017834" y="125813"/>
                  </a:lnTo>
                  <a:cubicBezTo>
                    <a:pt x="1017834" y="145670"/>
                    <a:pt x="1009946" y="164713"/>
                    <a:pt x="995906" y="178753"/>
                  </a:cubicBezTo>
                  <a:cubicBezTo>
                    <a:pt x="981865" y="192794"/>
                    <a:pt x="962822" y="200682"/>
                    <a:pt x="942966" y="200682"/>
                  </a:cubicBezTo>
                  <a:lnTo>
                    <a:pt x="74868" y="200682"/>
                  </a:lnTo>
                  <a:cubicBezTo>
                    <a:pt x="55012" y="200682"/>
                    <a:pt x="35969" y="192794"/>
                    <a:pt x="21928" y="178753"/>
                  </a:cubicBezTo>
                  <a:cubicBezTo>
                    <a:pt x="7888" y="164713"/>
                    <a:pt x="0" y="145670"/>
                    <a:pt x="0" y="125813"/>
                  </a:cubicBezTo>
                  <a:lnTo>
                    <a:pt x="0" y="74868"/>
                  </a:lnTo>
                  <a:cubicBezTo>
                    <a:pt x="0" y="55012"/>
                    <a:pt x="7888" y="35969"/>
                    <a:pt x="21928" y="21928"/>
                  </a:cubicBezTo>
                  <a:cubicBezTo>
                    <a:pt x="35969" y="7888"/>
                    <a:pt x="55012" y="0"/>
                    <a:pt x="748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017834" cy="248307"/>
            </a:xfrm>
            <a:prstGeom prst="rect">
              <a:avLst/>
            </a:prstGeom>
          </p:spPr>
          <p:txBody>
            <a:bodyPr lIns="7984" tIns="7984" rIns="7984" bIns="7984" rtlCol="0" anchor="ctr"/>
            <a:lstStyle/>
            <a:p>
              <a:pPr algn="ctr">
                <a:lnSpc>
                  <a:spcPts val="1913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4379183" y="462530"/>
            <a:ext cx="1577052" cy="640151"/>
          </a:xfrm>
          <a:custGeom>
            <a:avLst/>
            <a:gdLst/>
            <a:ahLst/>
            <a:cxnLst/>
            <a:rect l="l" t="t" r="r" b="b"/>
            <a:pathLst>
              <a:path w="1577052" h="640151">
                <a:moveTo>
                  <a:pt x="0" y="0"/>
                </a:moveTo>
                <a:lnTo>
                  <a:pt x="1577053" y="0"/>
                </a:lnTo>
                <a:lnTo>
                  <a:pt x="1577053" y="640151"/>
                </a:lnTo>
                <a:lnTo>
                  <a:pt x="0" y="6401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74" b="-8964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16880318" y="533397"/>
            <a:ext cx="540209" cy="551469"/>
          </a:xfrm>
          <a:custGeom>
            <a:avLst/>
            <a:gdLst/>
            <a:ahLst/>
            <a:cxnLst/>
            <a:rect l="l" t="t" r="r" b="b"/>
            <a:pathLst>
              <a:path w="540209" h="551469">
                <a:moveTo>
                  <a:pt x="0" y="0"/>
                </a:moveTo>
                <a:lnTo>
                  <a:pt x="540209" y="0"/>
                </a:lnTo>
                <a:lnTo>
                  <a:pt x="540209" y="551469"/>
                </a:lnTo>
                <a:lnTo>
                  <a:pt x="0" y="5514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430" t="-12456" r="-17004" b="-11396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16140688" y="563594"/>
            <a:ext cx="579440" cy="491075"/>
          </a:xfrm>
          <a:custGeom>
            <a:avLst/>
            <a:gdLst/>
            <a:ahLst/>
            <a:cxnLst/>
            <a:rect l="l" t="t" r="r" b="b"/>
            <a:pathLst>
              <a:path w="579440" h="491075">
                <a:moveTo>
                  <a:pt x="0" y="0"/>
                </a:moveTo>
                <a:lnTo>
                  <a:pt x="579440" y="0"/>
                </a:lnTo>
                <a:lnTo>
                  <a:pt x="579440" y="491075"/>
                </a:lnTo>
                <a:lnTo>
                  <a:pt x="0" y="4910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>
            <a:off x="5605776" y="9670312"/>
            <a:ext cx="301357" cy="302113"/>
          </a:xfrm>
          <a:custGeom>
            <a:avLst/>
            <a:gdLst/>
            <a:ahLst/>
            <a:cxnLst/>
            <a:rect l="l" t="t" r="r" b="b"/>
            <a:pathLst>
              <a:path w="301357" h="302113">
                <a:moveTo>
                  <a:pt x="0" y="0"/>
                </a:moveTo>
                <a:lnTo>
                  <a:pt x="301357" y="0"/>
                </a:lnTo>
                <a:lnTo>
                  <a:pt x="301357" y="302112"/>
                </a:lnTo>
                <a:lnTo>
                  <a:pt x="0" y="3021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>
            <a:off x="5892189" y="9660755"/>
            <a:ext cx="348090" cy="321227"/>
          </a:xfrm>
          <a:custGeom>
            <a:avLst/>
            <a:gdLst/>
            <a:ahLst/>
            <a:cxnLst/>
            <a:rect l="l" t="t" r="r" b="b"/>
            <a:pathLst>
              <a:path w="348090" h="321227">
                <a:moveTo>
                  <a:pt x="0" y="0"/>
                </a:moveTo>
                <a:lnTo>
                  <a:pt x="348090" y="0"/>
                </a:lnTo>
                <a:lnTo>
                  <a:pt x="348090" y="321227"/>
                </a:lnTo>
                <a:lnTo>
                  <a:pt x="0" y="32122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29213" t="-22007" r="-16013" b="-21820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0" name="Freeform 20"/>
          <p:cNvSpPr/>
          <p:nvPr/>
        </p:nvSpPr>
        <p:spPr>
          <a:xfrm>
            <a:off x="6229695" y="9660755"/>
            <a:ext cx="321227" cy="321227"/>
          </a:xfrm>
          <a:custGeom>
            <a:avLst/>
            <a:gdLst/>
            <a:ahLst/>
            <a:cxnLst/>
            <a:rect l="l" t="t" r="r" b="b"/>
            <a:pathLst>
              <a:path w="321227" h="321227">
                <a:moveTo>
                  <a:pt x="0" y="0"/>
                </a:moveTo>
                <a:lnTo>
                  <a:pt x="321228" y="0"/>
                </a:lnTo>
                <a:lnTo>
                  <a:pt x="321228" y="321227"/>
                </a:lnTo>
                <a:lnTo>
                  <a:pt x="0" y="32122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1" name="Freeform 21"/>
          <p:cNvSpPr/>
          <p:nvPr/>
        </p:nvSpPr>
        <p:spPr>
          <a:xfrm>
            <a:off x="6558254" y="9660755"/>
            <a:ext cx="321227" cy="321227"/>
          </a:xfrm>
          <a:custGeom>
            <a:avLst/>
            <a:gdLst/>
            <a:ahLst/>
            <a:cxnLst/>
            <a:rect l="l" t="t" r="r" b="b"/>
            <a:pathLst>
              <a:path w="321227" h="321227">
                <a:moveTo>
                  <a:pt x="0" y="0"/>
                </a:moveTo>
                <a:lnTo>
                  <a:pt x="321227" y="0"/>
                </a:lnTo>
                <a:lnTo>
                  <a:pt x="321227" y="321227"/>
                </a:lnTo>
                <a:lnTo>
                  <a:pt x="0" y="32122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2" name="Freeform 22"/>
          <p:cNvSpPr/>
          <p:nvPr/>
        </p:nvSpPr>
        <p:spPr>
          <a:xfrm>
            <a:off x="2131416" y="9670312"/>
            <a:ext cx="289951" cy="290550"/>
          </a:xfrm>
          <a:custGeom>
            <a:avLst/>
            <a:gdLst/>
            <a:ahLst/>
            <a:cxnLst/>
            <a:rect l="l" t="t" r="r" b="b"/>
            <a:pathLst>
              <a:path w="289951" h="290550">
                <a:moveTo>
                  <a:pt x="0" y="0"/>
                </a:moveTo>
                <a:lnTo>
                  <a:pt x="289951" y="0"/>
                </a:lnTo>
                <a:lnTo>
                  <a:pt x="289951" y="290550"/>
                </a:lnTo>
                <a:lnTo>
                  <a:pt x="0" y="29055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r="-1751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/>
          <p:nvPr/>
        </p:nvSpPr>
        <p:spPr>
          <a:xfrm>
            <a:off x="1811137" y="9660755"/>
            <a:ext cx="312807" cy="311670"/>
          </a:xfrm>
          <a:custGeom>
            <a:avLst/>
            <a:gdLst/>
            <a:ahLst/>
            <a:cxnLst/>
            <a:rect l="l" t="t" r="r" b="b"/>
            <a:pathLst>
              <a:path w="312807" h="311670">
                <a:moveTo>
                  <a:pt x="0" y="0"/>
                </a:moveTo>
                <a:lnTo>
                  <a:pt x="312807" y="0"/>
                </a:lnTo>
                <a:lnTo>
                  <a:pt x="312807" y="311669"/>
                </a:lnTo>
                <a:lnTo>
                  <a:pt x="0" y="31166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4" name="Freeform 24"/>
          <p:cNvSpPr/>
          <p:nvPr/>
        </p:nvSpPr>
        <p:spPr>
          <a:xfrm>
            <a:off x="1469615" y="9652552"/>
            <a:ext cx="329430" cy="329430"/>
          </a:xfrm>
          <a:custGeom>
            <a:avLst/>
            <a:gdLst/>
            <a:ahLst/>
            <a:cxnLst/>
            <a:rect l="l" t="t" r="r" b="b"/>
            <a:pathLst>
              <a:path w="329430" h="329430">
                <a:moveTo>
                  <a:pt x="0" y="0"/>
                </a:moveTo>
                <a:lnTo>
                  <a:pt x="329430" y="0"/>
                </a:lnTo>
                <a:lnTo>
                  <a:pt x="329430" y="329430"/>
                </a:lnTo>
                <a:lnTo>
                  <a:pt x="0" y="32943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TextBox 25"/>
          <p:cNvSpPr txBox="1"/>
          <p:nvPr/>
        </p:nvSpPr>
        <p:spPr>
          <a:xfrm>
            <a:off x="2577308" y="9761003"/>
            <a:ext cx="2726464" cy="198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48"/>
              </a:lnSpc>
            </a:pPr>
            <a:r>
              <a:rPr lang="en-US" sz="1177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Institut Teknologi Sepuluh Nopember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16262" y="9739331"/>
            <a:ext cx="2260657" cy="198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48"/>
              </a:lnSpc>
            </a:pPr>
            <a:r>
              <a:rPr lang="en-US" sz="1177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ITS_campus     |     its.ac.id</a:t>
            </a:r>
          </a:p>
        </p:txBody>
      </p:sp>
      <p:sp>
        <p:nvSpPr>
          <p:cNvPr id="27" name="Freeform 27"/>
          <p:cNvSpPr/>
          <p:nvPr/>
        </p:nvSpPr>
        <p:spPr>
          <a:xfrm>
            <a:off x="5605776" y="9670312"/>
            <a:ext cx="301357" cy="302113"/>
          </a:xfrm>
          <a:custGeom>
            <a:avLst/>
            <a:gdLst/>
            <a:ahLst/>
            <a:cxnLst/>
            <a:rect l="l" t="t" r="r" b="b"/>
            <a:pathLst>
              <a:path w="301357" h="302113">
                <a:moveTo>
                  <a:pt x="0" y="0"/>
                </a:moveTo>
                <a:lnTo>
                  <a:pt x="301357" y="0"/>
                </a:lnTo>
                <a:lnTo>
                  <a:pt x="301357" y="302112"/>
                </a:lnTo>
                <a:lnTo>
                  <a:pt x="0" y="30211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8" name="Freeform 28"/>
          <p:cNvSpPr/>
          <p:nvPr/>
        </p:nvSpPr>
        <p:spPr>
          <a:xfrm>
            <a:off x="5892189" y="9660755"/>
            <a:ext cx="348090" cy="321227"/>
          </a:xfrm>
          <a:custGeom>
            <a:avLst/>
            <a:gdLst/>
            <a:ahLst/>
            <a:cxnLst/>
            <a:rect l="l" t="t" r="r" b="b"/>
            <a:pathLst>
              <a:path w="348090" h="321227">
                <a:moveTo>
                  <a:pt x="0" y="0"/>
                </a:moveTo>
                <a:lnTo>
                  <a:pt x="348090" y="0"/>
                </a:lnTo>
                <a:lnTo>
                  <a:pt x="348090" y="321227"/>
                </a:lnTo>
                <a:lnTo>
                  <a:pt x="0" y="32122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29213" t="-22007" r="-16013" b="-21820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9" name="Freeform 29"/>
          <p:cNvSpPr/>
          <p:nvPr/>
        </p:nvSpPr>
        <p:spPr>
          <a:xfrm>
            <a:off x="6229695" y="9660755"/>
            <a:ext cx="321227" cy="321227"/>
          </a:xfrm>
          <a:custGeom>
            <a:avLst/>
            <a:gdLst/>
            <a:ahLst/>
            <a:cxnLst/>
            <a:rect l="l" t="t" r="r" b="b"/>
            <a:pathLst>
              <a:path w="321227" h="321227">
                <a:moveTo>
                  <a:pt x="0" y="0"/>
                </a:moveTo>
                <a:lnTo>
                  <a:pt x="321228" y="0"/>
                </a:lnTo>
                <a:lnTo>
                  <a:pt x="321228" y="321227"/>
                </a:lnTo>
                <a:lnTo>
                  <a:pt x="0" y="32122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0" name="Freeform 30"/>
          <p:cNvSpPr/>
          <p:nvPr/>
        </p:nvSpPr>
        <p:spPr>
          <a:xfrm>
            <a:off x="6558254" y="9660755"/>
            <a:ext cx="321227" cy="321227"/>
          </a:xfrm>
          <a:custGeom>
            <a:avLst/>
            <a:gdLst/>
            <a:ahLst/>
            <a:cxnLst/>
            <a:rect l="l" t="t" r="r" b="b"/>
            <a:pathLst>
              <a:path w="321227" h="321227">
                <a:moveTo>
                  <a:pt x="0" y="0"/>
                </a:moveTo>
                <a:lnTo>
                  <a:pt x="321227" y="0"/>
                </a:lnTo>
                <a:lnTo>
                  <a:pt x="321227" y="321227"/>
                </a:lnTo>
                <a:lnTo>
                  <a:pt x="0" y="32122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1" name="Freeform 31"/>
          <p:cNvSpPr/>
          <p:nvPr/>
        </p:nvSpPr>
        <p:spPr>
          <a:xfrm>
            <a:off x="2131416" y="9670312"/>
            <a:ext cx="289951" cy="290550"/>
          </a:xfrm>
          <a:custGeom>
            <a:avLst/>
            <a:gdLst/>
            <a:ahLst/>
            <a:cxnLst/>
            <a:rect l="l" t="t" r="r" b="b"/>
            <a:pathLst>
              <a:path w="289951" h="290550">
                <a:moveTo>
                  <a:pt x="0" y="0"/>
                </a:moveTo>
                <a:lnTo>
                  <a:pt x="289951" y="0"/>
                </a:lnTo>
                <a:lnTo>
                  <a:pt x="289951" y="290550"/>
                </a:lnTo>
                <a:lnTo>
                  <a:pt x="0" y="29055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r="-1751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2" name="Freeform 32"/>
          <p:cNvSpPr/>
          <p:nvPr/>
        </p:nvSpPr>
        <p:spPr>
          <a:xfrm>
            <a:off x="1811137" y="9660755"/>
            <a:ext cx="312807" cy="311670"/>
          </a:xfrm>
          <a:custGeom>
            <a:avLst/>
            <a:gdLst/>
            <a:ahLst/>
            <a:cxnLst/>
            <a:rect l="l" t="t" r="r" b="b"/>
            <a:pathLst>
              <a:path w="312807" h="311670">
                <a:moveTo>
                  <a:pt x="0" y="0"/>
                </a:moveTo>
                <a:lnTo>
                  <a:pt x="312807" y="0"/>
                </a:lnTo>
                <a:lnTo>
                  <a:pt x="312807" y="311669"/>
                </a:lnTo>
                <a:lnTo>
                  <a:pt x="0" y="31166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3" name="Freeform 33"/>
          <p:cNvSpPr/>
          <p:nvPr/>
        </p:nvSpPr>
        <p:spPr>
          <a:xfrm>
            <a:off x="1469615" y="9652552"/>
            <a:ext cx="329430" cy="329430"/>
          </a:xfrm>
          <a:custGeom>
            <a:avLst/>
            <a:gdLst/>
            <a:ahLst/>
            <a:cxnLst/>
            <a:rect l="l" t="t" r="r" b="b"/>
            <a:pathLst>
              <a:path w="329430" h="329430">
                <a:moveTo>
                  <a:pt x="0" y="0"/>
                </a:moveTo>
                <a:lnTo>
                  <a:pt x="329430" y="0"/>
                </a:lnTo>
                <a:lnTo>
                  <a:pt x="329430" y="329430"/>
                </a:lnTo>
                <a:lnTo>
                  <a:pt x="0" y="32943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4" name="Group 34"/>
          <p:cNvGrpSpPr/>
          <p:nvPr/>
        </p:nvGrpSpPr>
        <p:grpSpPr>
          <a:xfrm>
            <a:off x="-1608833" y="1182258"/>
            <a:ext cx="10015091" cy="483156"/>
            <a:chOff x="0" y="0"/>
            <a:chExt cx="13353455" cy="64420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3353414" cy="644271"/>
            </a:xfrm>
            <a:custGeom>
              <a:avLst/>
              <a:gdLst/>
              <a:ahLst/>
              <a:cxnLst/>
              <a:rect l="l" t="t" r="r" b="b"/>
              <a:pathLst>
                <a:path w="13353414" h="644271">
                  <a:moveTo>
                    <a:pt x="0" y="0"/>
                  </a:moveTo>
                  <a:lnTo>
                    <a:pt x="13353414" y="0"/>
                  </a:lnTo>
                  <a:lnTo>
                    <a:pt x="13353414" y="644271"/>
                  </a:lnTo>
                  <a:lnTo>
                    <a:pt x="0" y="644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 t="-15690" b="-15680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-680807" y="462530"/>
            <a:ext cx="8865535" cy="724604"/>
            <a:chOff x="0" y="0"/>
            <a:chExt cx="2334956" cy="19084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334956" cy="190842"/>
            </a:xfrm>
            <a:custGeom>
              <a:avLst/>
              <a:gdLst/>
              <a:ahLst/>
              <a:cxnLst/>
              <a:rect l="l" t="t" r="r" b="b"/>
              <a:pathLst>
                <a:path w="2334956" h="190842">
                  <a:moveTo>
                    <a:pt x="44536" y="0"/>
                  </a:moveTo>
                  <a:lnTo>
                    <a:pt x="2290419" y="0"/>
                  </a:lnTo>
                  <a:cubicBezTo>
                    <a:pt x="2315016" y="0"/>
                    <a:pt x="2334956" y="19940"/>
                    <a:pt x="2334956" y="44536"/>
                  </a:cubicBezTo>
                  <a:lnTo>
                    <a:pt x="2334956" y="146306"/>
                  </a:lnTo>
                  <a:cubicBezTo>
                    <a:pt x="2334956" y="158118"/>
                    <a:pt x="2330264" y="169446"/>
                    <a:pt x="2321911" y="177798"/>
                  </a:cubicBezTo>
                  <a:cubicBezTo>
                    <a:pt x="2313559" y="186150"/>
                    <a:pt x="2302231" y="190842"/>
                    <a:pt x="2290419" y="190842"/>
                  </a:cubicBezTo>
                  <a:lnTo>
                    <a:pt x="44536" y="190842"/>
                  </a:lnTo>
                  <a:cubicBezTo>
                    <a:pt x="32725" y="190842"/>
                    <a:pt x="21397" y="186150"/>
                    <a:pt x="13044" y="177798"/>
                  </a:cubicBezTo>
                  <a:cubicBezTo>
                    <a:pt x="4692" y="169446"/>
                    <a:pt x="0" y="158118"/>
                    <a:pt x="0" y="146306"/>
                  </a:cubicBezTo>
                  <a:lnTo>
                    <a:pt x="0" y="44536"/>
                  </a:lnTo>
                  <a:cubicBezTo>
                    <a:pt x="0" y="32725"/>
                    <a:pt x="4692" y="21397"/>
                    <a:pt x="13044" y="13044"/>
                  </a:cubicBezTo>
                  <a:cubicBezTo>
                    <a:pt x="21397" y="4692"/>
                    <a:pt x="32725" y="0"/>
                    <a:pt x="4453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7835">
                    <a:alpha val="100000"/>
                  </a:srgbClr>
                </a:gs>
                <a:gs pos="100000">
                  <a:srgbClr val="FFCF0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D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2334956" cy="24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028700" y="648646"/>
            <a:ext cx="5963781" cy="43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8"/>
              </a:lnSpc>
            </a:pPr>
            <a:r>
              <a:rPr lang="en-US" sz="3298" b="1" dirty="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Foto </a:t>
            </a:r>
            <a:r>
              <a:rPr lang="en-US" sz="3298" b="1" dirty="0" err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Kegiatan</a:t>
            </a:r>
            <a:endParaRPr lang="en-US" sz="3298" b="1" dirty="0">
              <a:solidFill>
                <a:srgbClr val="FFFFFF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447301" y="1887891"/>
            <a:ext cx="5432180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7946" lvl="1" indent="-258973" algn="l">
              <a:lnSpc>
                <a:spcPts val="2590"/>
              </a:lnSpc>
              <a:buFont typeface="Arial"/>
              <a:buChar char="•"/>
            </a:pPr>
            <a:r>
              <a:rPr lang="en-US" sz="2399" dirty="0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Foto-</a:t>
            </a:r>
            <a:r>
              <a:rPr lang="en-US" sz="2399" dirty="0" err="1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foto</a:t>
            </a:r>
            <a:r>
              <a:rPr lang="en-US" sz="2399" dirty="0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399" dirty="0" err="1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kegiatan</a:t>
            </a:r>
            <a:endParaRPr lang="en-US" sz="2399" dirty="0">
              <a:solidFill>
                <a:srgbClr val="FFFCF7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17946" lvl="1" indent="-258973" algn="l">
              <a:lnSpc>
                <a:spcPts val="2591"/>
              </a:lnSpc>
              <a:buFont typeface="Arial"/>
              <a:buChar char="•"/>
            </a:pPr>
            <a:r>
              <a:rPr lang="en-US" sz="2399" dirty="0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Foto </a:t>
            </a:r>
            <a:r>
              <a:rPr lang="en-US" sz="2399" dirty="0" err="1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alat</a:t>
            </a:r>
            <a:r>
              <a:rPr lang="en-US" sz="2399" dirty="0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399" dirty="0" err="1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atau</a:t>
            </a:r>
            <a:r>
              <a:rPr lang="en-US" sz="2399" dirty="0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399" dirty="0" err="1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barang</a:t>
            </a:r>
            <a:r>
              <a:rPr lang="en-US" sz="2399" dirty="0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 (</a:t>
            </a:r>
            <a:r>
              <a:rPr lang="en-US" sz="2399" dirty="0" err="1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diberi</a:t>
            </a:r>
            <a:r>
              <a:rPr lang="en-US" sz="2399" dirty="0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399" dirty="0" err="1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keterangan</a:t>
            </a:r>
            <a:r>
              <a:rPr lang="en-US" sz="2399" dirty="0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 nama </a:t>
            </a:r>
            <a:r>
              <a:rPr lang="en-US" sz="2399" dirty="0" err="1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alat</a:t>
            </a:r>
            <a:r>
              <a:rPr lang="en-US" sz="2399" dirty="0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399" dirty="0" err="1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fungsi</a:t>
            </a:r>
            <a:r>
              <a:rPr lang="en-US" sz="2399" dirty="0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399" dirty="0" err="1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penjelasan</a:t>
            </a:r>
            <a:r>
              <a:rPr lang="en-US" sz="2399" dirty="0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399" dirty="0" err="1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alat</a:t>
            </a:r>
            <a:r>
              <a:rPr lang="en-US" sz="2399" dirty="0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399" dirty="0" err="1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hasil</a:t>
            </a:r>
            <a:r>
              <a:rPr lang="en-US" sz="2399" dirty="0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399" dirty="0" err="1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karya</a:t>
            </a:r>
            <a:r>
              <a:rPr lang="en-US" sz="2399" dirty="0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399" dirty="0" err="1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tim</a:t>
            </a:r>
            <a:r>
              <a:rPr lang="en-US" sz="2399" dirty="0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399" dirty="0" err="1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atau</a:t>
            </a:r>
            <a:r>
              <a:rPr lang="en-US" sz="2399" dirty="0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399" dirty="0" err="1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beli</a:t>
            </a:r>
            <a:r>
              <a:rPr lang="en-US" sz="2399" dirty="0">
                <a:solidFill>
                  <a:srgbClr val="FFFCF7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7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13457" y="9574140"/>
            <a:ext cx="1385804" cy="1150557"/>
          </a:xfrm>
          <a:custGeom>
            <a:avLst/>
            <a:gdLst/>
            <a:ahLst/>
            <a:cxnLst/>
            <a:rect l="l" t="t" r="r" b="b"/>
            <a:pathLst>
              <a:path w="1385804" h="1150557">
                <a:moveTo>
                  <a:pt x="0" y="0"/>
                </a:moveTo>
                <a:lnTo>
                  <a:pt x="1385804" y="0"/>
                </a:lnTo>
                <a:lnTo>
                  <a:pt x="1385804" y="1150557"/>
                </a:lnTo>
                <a:lnTo>
                  <a:pt x="0" y="11505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9" r="-8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11559484" y="9758615"/>
            <a:ext cx="5699816" cy="357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7"/>
              </a:lnSpc>
            </a:pPr>
            <a:r>
              <a:rPr lang="en-US" sz="2201">
                <a:solidFill>
                  <a:srgbClr val="0E7AC0"/>
                </a:solidFill>
                <a:latin typeface="Raleway"/>
                <a:ea typeface="Raleway"/>
                <a:cs typeface="Raleway"/>
                <a:sym typeface="Raleway"/>
              </a:rPr>
              <a:t>Institut Teknologi Sepuluh Nopember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1578149"/>
          </a:xfrm>
          <a:custGeom>
            <a:avLst/>
            <a:gdLst/>
            <a:ahLst/>
            <a:cxnLst/>
            <a:rect l="l" t="t" r="r" b="b"/>
            <a:pathLst>
              <a:path w="18288000" h="1578149">
                <a:moveTo>
                  <a:pt x="0" y="0"/>
                </a:moveTo>
                <a:lnTo>
                  <a:pt x="18288000" y="0"/>
                </a:lnTo>
                <a:lnTo>
                  <a:pt x="18288000" y="1578149"/>
                </a:lnTo>
                <a:lnTo>
                  <a:pt x="0" y="15781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95" b="-95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5" name="Group 5"/>
          <p:cNvGrpSpPr/>
          <p:nvPr/>
        </p:nvGrpSpPr>
        <p:grpSpPr>
          <a:xfrm>
            <a:off x="901498" y="704080"/>
            <a:ext cx="938498" cy="580359"/>
            <a:chOff x="0" y="0"/>
            <a:chExt cx="1251331" cy="7738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1331" cy="773811"/>
            </a:xfrm>
            <a:custGeom>
              <a:avLst/>
              <a:gdLst/>
              <a:ahLst/>
              <a:cxnLst/>
              <a:rect l="l" t="t" r="r" b="b"/>
              <a:pathLst>
                <a:path w="1251331" h="773811">
                  <a:moveTo>
                    <a:pt x="0" y="0"/>
                  </a:moveTo>
                  <a:lnTo>
                    <a:pt x="1251331" y="0"/>
                  </a:lnTo>
                  <a:lnTo>
                    <a:pt x="1251331" y="773811"/>
                  </a:lnTo>
                  <a:lnTo>
                    <a:pt x="0" y="773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1" r="-31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996627" y="727746"/>
            <a:ext cx="940213" cy="499491"/>
            <a:chOff x="0" y="0"/>
            <a:chExt cx="1253617" cy="6659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53617" cy="665988"/>
            </a:xfrm>
            <a:custGeom>
              <a:avLst/>
              <a:gdLst/>
              <a:ahLst/>
              <a:cxnLst/>
              <a:rect l="l" t="t" r="r" b="b"/>
              <a:pathLst>
                <a:path w="1253617" h="665988">
                  <a:moveTo>
                    <a:pt x="0" y="0"/>
                  </a:moveTo>
                  <a:lnTo>
                    <a:pt x="1253617" y="0"/>
                  </a:lnTo>
                  <a:lnTo>
                    <a:pt x="1253617" y="665988"/>
                  </a:lnTo>
                  <a:lnTo>
                    <a:pt x="0" y="665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70" b="-70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093409" y="627772"/>
            <a:ext cx="654558" cy="654558"/>
            <a:chOff x="0" y="0"/>
            <a:chExt cx="872744" cy="8727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72744" cy="872744"/>
            </a:xfrm>
            <a:custGeom>
              <a:avLst/>
              <a:gdLst/>
              <a:ahLst/>
              <a:cxnLst/>
              <a:rect l="l" t="t" r="r" b="b"/>
              <a:pathLst>
                <a:path w="872744" h="872744">
                  <a:moveTo>
                    <a:pt x="0" y="0"/>
                  </a:moveTo>
                  <a:lnTo>
                    <a:pt x="872744" y="0"/>
                  </a:lnTo>
                  <a:lnTo>
                    <a:pt x="872744" y="872744"/>
                  </a:lnTo>
                  <a:lnTo>
                    <a:pt x="0" y="872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8" y="-610574"/>
            <a:ext cx="18288000" cy="13701720"/>
            <a:chOff x="0" y="0"/>
            <a:chExt cx="24384000" cy="182689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4000" cy="18268950"/>
            </a:xfrm>
            <a:custGeom>
              <a:avLst/>
              <a:gdLst/>
              <a:ahLst/>
              <a:cxnLst/>
              <a:rect l="l" t="t" r="r" b="b"/>
              <a:pathLst>
                <a:path w="24384000" h="18268950">
                  <a:moveTo>
                    <a:pt x="0" y="0"/>
                  </a:moveTo>
                  <a:lnTo>
                    <a:pt x="24384000" y="0"/>
                  </a:lnTo>
                  <a:lnTo>
                    <a:pt x="24384000" y="18268950"/>
                  </a:lnTo>
                  <a:lnTo>
                    <a:pt x="0" y="18268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9999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3" name="Freeform 13"/>
          <p:cNvSpPr/>
          <p:nvPr/>
        </p:nvSpPr>
        <p:spPr>
          <a:xfrm>
            <a:off x="40" y="-276450"/>
            <a:ext cx="16018749" cy="10563460"/>
          </a:xfrm>
          <a:custGeom>
            <a:avLst/>
            <a:gdLst/>
            <a:ahLst/>
            <a:cxnLst/>
            <a:rect l="l" t="t" r="r" b="b"/>
            <a:pathLst>
              <a:path w="16018749" h="10563460">
                <a:moveTo>
                  <a:pt x="0" y="0"/>
                </a:moveTo>
                <a:lnTo>
                  <a:pt x="16018749" y="0"/>
                </a:lnTo>
                <a:lnTo>
                  <a:pt x="16018749" y="10563460"/>
                </a:lnTo>
                <a:lnTo>
                  <a:pt x="0" y="105634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t="-36" b="-36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4" name="Group 14"/>
          <p:cNvGrpSpPr/>
          <p:nvPr/>
        </p:nvGrpSpPr>
        <p:grpSpPr>
          <a:xfrm rot="-10800000">
            <a:off x="-1071848" y="7382057"/>
            <a:ext cx="2143697" cy="2192083"/>
            <a:chOff x="0" y="0"/>
            <a:chExt cx="2858262" cy="29227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58262" cy="2922778"/>
            </a:xfrm>
            <a:custGeom>
              <a:avLst/>
              <a:gdLst/>
              <a:ahLst/>
              <a:cxnLst/>
              <a:rect l="l" t="t" r="r" b="b"/>
              <a:pathLst>
                <a:path w="2858262" h="2922778">
                  <a:moveTo>
                    <a:pt x="2858262" y="2922778"/>
                  </a:moveTo>
                  <a:lnTo>
                    <a:pt x="0" y="2922778"/>
                  </a:lnTo>
                  <a:lnTo>
                    <a:pt x="0" y="0"/>
                  </a:lnTo>
                  <a:lnTo>
                    <a:pt x="2858262" y="0"/>
                  </a:lnTo>
                  <a:lnTo>
                    <a:pt x="2858262" y="2922778"/>
                  </a:lnTo>
                  <a:close/>
                </a:path>
              </a:pathLst>
            </a:custGeom>
            <a:blipFill>
              <a:blip r:embed="rId13"/>
              <a:stretch>
                <a:fillRect l="-34" r="-34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818" y="3932487"/>
            <a:ext cx="16230600" cy="11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20"/>
              </a:lnSpc>
            </a:pPr>
            <a:r>
              <a:rPr lang="en-US" sz="7600" b="1">
                <a:solidFill>
                  <a:srgbClr val="FFFCF7"/>
                </a:solidFill>
                <a:latin typeface="Raleway Bold"/>
                <a:ea typeface="Raleway Bold"/>
                <a:cs typeface="Raleway Bold"/>
                <a:sym typeface="Raleway Bold"/>
              </a:rPr>
              <a:t>Lets</a:t>
            </a:r>
          </a:p>
        </p:txBody>
      </p:sp>
      <p:sp>
        <p:nvSpPr>
          <p:cNvPr id="17" name="Freeform 17"/>
          <p:cNvSpPr/>
          <p:nvPr/>
        </p:nvSpPr>
        <p:spPr>
          <a:xfrm>
            <a:off x="0" y="0"/>
            <a:ext cx="18417205" cy="1589319"/>
          </a:xfrm>
          <a:custGeom>
            <a:avLst/>
            <a:gdLst/>
            <a:ahLst/>
            <a:cxnLst/>
            <a:rect l="l" t="t" r="r" b="b"/>
            <a:pathLst>
              <a:path w="18417205" h="1589319">
                <a:moveTo>
                  <a:pt x="0" y="0"/>
                </a:moveTo>
                <a:lnTo>
                  <a:pt x="18417205" y="0"/>
                </a:lnTo>
                <a:lnTo>
                  <a:pt x="18417205" y="1589319"/>
                </a:lnTo>
                <a:lnTo>
                  <a:pt x="0" y="15893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68" b="-68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TextBox 18"/>
          <p:cNvSpPr txBox="1"/>
          <p:nvPr/>
        </p:nvSpPr>
        <p:spPr>
          <a:xfrm>
            <a:off x="11559484" y="834694"/>
            <a:ext cx="5699700" cy="49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7"/>
              </a:lnSpc>
            </a:pPr>
            <a:r>
              <a:rPr lang="en-US" sz="2201">
                <a:solidFill>
                  <a:srgbClr val="0E7AC0"/>
                </a:solidFill>
                <a:latin typeface="Raleway"/>
                <a:ea typeface="Raleway"/>
                <a:cs typeface="Raleway"/>
                <a:sym typeface="Raleway"/>
              </a:rPr>
              <a:t>Institut Teknologi Sepuluh Nopember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3757058" y="9846987"/>
            <a:ext cx="376147" cy="376147"/>
            <a:chOff x="0" y="0"/>
            <a:chExt cx="501529" cy="50152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01523" cy="501523"/>
            </a:xfrm>
            <a:custGeom>
              <a:avLst/>
              <a:gdLst/>
              <a:ahLst/>
              <a:cxnLst/>
              <a:rect l="l" t="t" r="r" b="b"/>
              <a:pathLst>
                <a:path w="501523" h="501523">
                  <a:moveTo>
                    <a:pt x="0" y="0"/>
                  </a:moveTo>
                  <a:lnTo>
                    <a:pt x="501523" y="0"/>
                  </a:lnTo>
                  <a:lnTo>
                    <a:pt x="501523" y="501523"/>
                  </a:lnTo>
                  <a:lnTo>
                    <a:pt x="0" y="501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r="-1" b="-1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692193" y="9793315"/>
            <a:ext cx="374203" cy="374203"/>
            <a:chOff x="0" y="0"/>
            <a:chExt cx="498937" cy="49893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98983" cy="498983"/>
            </a:xfrm>
            <a:custGeom>
              <a:avLst/>
              <a:gdLst/>
              <a:ahLst/>
              <a:cxnLst/>
              <a:rect l="l" t="t" r="r" b="b"/>
              <a:pathLst>
                <a:path w="498983" h="498983">
                  <a:moveTo>
                    <a:pt x="0" y="0"/>
                  </a:moveTo>
                  <a:lnTo>
                    <a:pt x="498983" y="0"/>
                  </a:lnTo>
                  <a:lnTo>
                    <a:pt x="498983" y="498983"/>
                  </a:lnTo>
                  <a:lnTo>
                    <a:pt x="0" y="498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r="9" b="9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41054" y="503405"/>
            <a:ext cx="3515838" cy="719728"/>
            <a:chOff x="0" y="0"/>
            <a:chExt cx="4687784" cy="959637"/>
          </a:xfrm>
        </p:grpSpPr>
        <p:grpSp>
          <p:nvGrpSpPr>
            <p:cNvPr id="24" name="Group 24"/>
            <p:cNvGrpSpPr/>
            <p:nvPr/>
          </p:nvGrpSpPr>
          <p:grpSpPr>
            <a:xfrm>
              <a:off x="29358" y="35368"/>
              <a:ext cx="4658426" cy="924270"/>
              <a:chOff x="0" y="0"/>
              <a:chExt cx="1011460" cy="20068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011460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011460" h="200682">
                    <a:moveTo>
                      <a:pt x="75340" y="0"/>
                    </a:moveTo>
                    <a:lnTo>
                      <a:pt x="936120" y="0"/>
                    </a:lnTo>
                    <a:cubicBezTo>
                      <a:pt x="956101" y="0"/>
                      <a:pt x="975264" y="7938"/>
                      <a:pt x="989393" y="22067"/>
                    </a:cubicBezTo>
                    <a:cubicBezTo>
                      <a:pt x="1003522" y="36196"/>
                      <a:pt x="1011460" y="55359"/>
                      <a:pt x="1011460" y="75340"/>
                    </a:cubicBezTo>
                    <a:lnTo>
                      <a:pt x="1011460" y="125342"/>
                    </a:lnTo>
                    <a:cubicBezTo>
                      <a:pt x="1011460" y="145323"/>
                      <a:pt x="1003522" y="164486"/>
                      <a:pt x="989393" y="178615"/>
                    </a:cubicBezTo>
                    <a:cubicBezTo>
                      <a:pt x="975264" y="192744"/>
                      <a:pt x="956101" y="200682"/>
                      <a:pt x="936120" y="200682"/>
                    </a:cubicBezTo>
                    <a:lnTo>
                      <a:pt x="75340" y="200682"/>
                    </a:lnTo>
                    <a:cubicBezTo>
                      <a:pt x="55359" y="200682"/>
                      <a:pt x="36196" y="192744"/>
                      <a:pt x="22067" y="178615"/>
                    </a:cubicBezTo>
                    <a:cubicBezTo>
                      <a:pt x="7938" y="164486"/>
                      <a:pt x="0" y="145323"/>
                      <a:pt x="0" y="125342"/>
                    </a:cubicBezTo>
                    <a:lnTo>
                      <a:pt x="0" y="75340"/>
                    </a:lnTo>
                    <a:cubicBezTo>
                      <a:pt x="0" y="55359"/>
                      <a:pt x="7938" y="36196"/>
                      <a:pt x="22067" y="22067"/>
                    </a:cubicBezTo>
                    <a:cubicBezTo>
                      <a:pt x="36196" y="7938"/>
                      <a:pt x="55359" y="0"/>
                      <a:pt x="75340" y="0"/>
                    </a:cubicBezTo>
                    <a:close/>
                  </a:path>
                </a:pathLst>
              </a:custGeom>
              <a:solidFill>
                <a:srgbClr val="001E4A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1011460" cy="248307"/>
              </a:xfrm>
              <a:prstGeom prst="rect">
                <a:avLst/>
              </a:prstGeom>
            </p:spPr>
            <p:txBody>
              <a:bodyPr lIns="7984" tIns="7984" rIns="7984" bIns="7984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0" y="0"/>
              <a:ext cx="4687784" cy="924270"/>
              <a:chOff x="0" y="0"/>
              <a:chExt cx="1017834" cy="200682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017834" cy="200682"/>
              </a:xfrm>
              <a:custGeom>
                <a:avLst/>
                <a:gdLst/>
                <a:ahLst/>
                <a:cxnLst/>
                <a:rect l="l" t="t" r="r" b="b"/>
                <a:pathLst>
                  <a:path w="1017834" h="200682">
                    <a:moveTo>
                      <a:pt x="74868" y="0"/>
                    </a:moveTo>
                    <a:lnTo>
                      <a:pt x="942966" y="0"/>
                    </a:lnTo>
                    <a:cubicBezTo>
                      <a:pt x="962822" y="0"/>
                      <a:pt x="981865" y="7888"/>
                      <a:pt x="995906" y="21928"/>
                    </a:cubicBezTo>
                    <a:cubicBezTo>
                      <a:pt x="1009946" y="35969"/>
                      <a:pt x="1017834" y="55012"/>
                      <a:pt x="1017834" y="74868"/>
                    </a:cubicBezTo>
                    <a:lnTo>
                      <a:pt x="1017834" y="125813"/>
                    </a:lnTo>
                    <a:cubicBezTo>
                      <a:pt x="1017834" y="145670"/>
                      <a:pt x="1009946" y="164713"/>
                      <a:pt x="995906" y="178753"/>
                    </a:cubicBezTo>
                    <a:cubicBezTo>
                      <a:pt x="981865" y="192794"/>
                      <a:pt x="962822" y="200682"/>
                      <a:pt x="942966" y="200682"/>
                    </a:cubicBezTo>
                    <a:lnTo>
                      <a:pt x="74868" y="200682"/>
                    </a:lnTo>
                    <a:cubicBezTo>
                      <a:pt x="55012" y="200682"/>
                      <a:pt x="35969" y="192794"/>
                      <a:pt x="21928" y="178753"/>
                    </a:cubicBezTo>
                    <a:cubicBezTo>
                      <a:pt x="7888" y="164713"/>
                      <a:pt x="0" y="145670"/>
                      <a:pt x="0" y="125813"/>
                    </a:cubicBezTo>
                    <a:lnTo>
                      <a:pt x="0" y="74868"/>
                    </a:lnTo>
                    <a:cubicBezTo>
                      <a:pt x="0" y="55012"/>
                      <a:pt x="7888" y="35969"/>
                      <a:pt x="21928" y="21928"/>
                    </a:cubicBezTo>
                    <a:cubicBezTo>
                      <a:pt x="35969" y="7888"/>
                      <a:pt x="55012" y="0"/>
                      <a:pt x="7486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1017834" cy="248307"/>
              </a:xfrm>
              <a:prstGeom prst="rect">
                <a:avLst/>
              </a:prstGeom>
            </p:spPr>
            <p:txBody>
              <a:bodyPr lIns="7984" tIns="7984" rIns="7984" bIns="7984" rtlCol="0" anchor="ctr"/>
              <a:lstStyle/>
              <a:p>
                <a:pPr algn="ctr">
                  <a:lnSpc>
                    <a:spcPts val="1913"/>
                  </a:lnSpc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>
              <a:off x="211332" y="35368"/>
              <a:ext cx="2102736" cy="853535"/>
            </a:xfrm>
            <a:custGeom>
              <a:avLst/>
              <a:gdLst/>
              <a:ahLst/>
              <a:cxnLst/>
              <a:rect l="l" t="t" r="r" b="b"/>
              <a:pathLst>
                <a:path w="2102736" h="853535">
                  <a:moveTo>
                    <a:pt x="0" y="0"/>
                  </a:moveTo>
                  <a:lnTo>
                    <a:pt x="2102737" y="0"/>
                  </a:lnTo>
                  <a:lnTo>
                    <a:pt x="2102737" y="853534"/>
                  </a:lnTo>
                  <a:lnTo>
                    <a:pt x="0" y="853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3546179" y="94489"/>
              <a:ext cx="720279" cy="735292"/>
            </a:xfrm>
            <a:custGeom>
              <a:avLst/>
              <a:gdLst/>
              <a:ahLst/>
              <a:cxnLst/>
              <a:rect l="l" t="t" r="r" b="b"/>
              <a:pathLst>
                <a:path w="720279" h="735292">
                  <a:moveTo>
                    <a:pt x="0" y="0"/>
                  </a:moveTo>
                  <a:lnTo>
                    <a:pt x="720279" y="0"/>
                  </a:lnTo>
                  <a:lnTo>
                    <a:pt x="720279" y="735292"/>
                  </a:lnTo>
                  <a:lnTo>
                    <a:pt x="0" y="735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2560005" y="134751"/>
              <a:ext cx="772586" cy="654767"/>
            </a:xfrm>
            <a:custGeom>
              <a:avLst/>
              <a:gdLst/>
              <a:ahLst/>
              <a:cxnLst/>
              <a:rect l="l" t="t" r="r" b="b"/>
              <a:pathLst>
                <a:path w="772586" h="654767">
                  <a:moveTo>
                    <a:pt x="0" y="0"/>
                  </a:moveTo>
                  <a:lnTo>
                    <a:pt x="772587" y="0"/>
                  </a:lnTo>
                  <a:lnTo>
                    <a:pt x="772587" y="654767"/>
                  </a:lnTo>
                  <a:lnTo>
                    <a:pt x="0" y="6547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111366" y="5037412"/>
            <a:ext cx="5891917" cy="1057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2999" i="1" dirty="0">
                <a:solidFill>
                  <a:srgbClr val="FFFFFF"/>
                </a:solidFill>
                <a:latin typeface="Raleway Medium Italics"/>
                <a:ea typeface="Raleway Medium Italics"/>
                <a:cs typeface="Raleway Medium Italics"/>
                <a:sym typeface="Raleway Medium Italics"/>
              </a:rPr>
              <a:t>Strengthening Collaboration for Global Impact</a:t>
            </a:r>
          </a:p>
        </p:txBody>
      </p:sp>
      <p:sp>
        <p:nvSpPr>
          <p:cNvPr id="34" name="Freeform 34"/>
          <p:cNvSpPr/>
          <p:nvPr/>
        </p:nvSpPr>
        <p:spPr>
          <a:xfrm>
            <a:off x="5605776" y="9670312"/>
            <a:ext cx="301357" cy="302113"/>
          </a:xfrm>
          <a:custGeom>
            <a:avLst/>
            <a:gdLst/>
            <a:ahLst/>
            <a:cxnLst/>
            <a:rect l="l" t="t" r="r" b="b"/>
            <a:pathLst>
              <a:path w="301357" h="302113">
                <a:moveTo>
                  <a:pt x="0" y="0"/>
                </a:moveTo>
                <a:lnTo>
                  <a:pt x="301357" y="0"/>
                </a:lnTo>
                <a:lnTo>
                  <a:pt x="301357" y="302112"/>
                </a:lnTo>
                <a:lnTo>
                  <a:pt x="0" y="30211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5" name="Freeform 35"/>
          <p:cNvSpPr/>
          <p:nvPr/>
        </p:nvSpPr>
        <p:spPr>
          <a:xfrm>
            <a:off x="5892189" y="9660755"/>
            <a:ext cx="348090" cy="321227"/>
          </a:xfrm>
          <a:custGeom>
            <a:avLst/>
            <a:gdLst/>
            <a:ahLst/>
            <a:cxnLst/>
            <a:rect l="l" t="t" r="r" b="b"/>
            <a:pathLst>
              <a:path w="348090" h="321227">
                <a:moveTo>
                  <a:pt x="0" y="0"/>
                </a:moveTo>
                <a:lnTo>
                  <a:pt x="348090" y="0"/>
                </a:lnTo>
                <a:lnTo>
                  <a:pt x="348090" y="321227"/>
                </a:lnTo>
                <a:lnTo>
                  <a:pt x="0" y="32122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129213" t="-22007" r="-16013" b="-21820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6" name="Freeform 36"/>
          <p:cNvSpPr/>
          <p:nvPr/>
        </p:nvSpPr>
        <p:spPr>
          <a:xfrm>
            <a:off x="6229695" y="9660755"/>
            <a:ext cx="321227" cy="321227"/>
          </a:xfrm>
          <a:custGeom>
            <a:avLst/>
            <a:gdLst/>
            <a:ahLst/>
            <a:cxnLst/>
            <a:rect l="l" t="t" r="r" b="b"/>
            <a:pathLst>
              <a:path w="321227" h="321227">
                <a:moveTo>
                  <a:pt x="0" y="0"/>
                </a:moveTo>
                <a:lnTo>
                  <a:pt x="321228" y="0"/>
                </a:lnTo>
                <a:lnTo>
                  <a:pt x="321228" y="321227"/>
                </a:lnTo>
                <a:lnTo>
                  <a:pt x="0" y="32122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7" name="Freeform 37"/>
          <p:cNvSpPr/>
          <p:nvPr/>
        </p:nvSpPr>
        <p:spPr>
          <a:xfrm>
            <a:off x="6558254" y="9660755"/>
            <a:ext cx="321227" cy="321227"/>
          </a:xfrm>
          <a:custGeom>
            <a:avLst/>
            <a:gdLst/>
            <a:ahLst/>
            <a:cxnLst/>
            <a:rect l="l" t="t" r="r" b="b"/>
            <a:pathLst>
              <a:path w="321227" h="321227">
                <a:moveTo>
                  <a:pt x="0" y="0"/>
                </a:moveTo>
                <a:lnTo>
                  <a:pt x="321227" y="0"/>
                </a:lnTo>
                <a:lnTo>
                  <a:pt x="321227" y="321227"/>
                </a:lnTo>
                <a:lnTo>
                  <a:pt x="0" y="32122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8" name="Freeform 38"/>
          <p:cNvSpPr/>
          <p:nvPr/>
        </p:nvSpPr>
        <p:spPr>
          <a:xfrm>
            <a:off x="2131416" y="9670312"/>
            <a:ext cx="289951" cy="290550"/>
          </a:xfrm>
          <a:custGeom>
            <a:avLst/>
            <a:gdLst/>
            <a:ahLst/>
            <a:cxnLst/>
            <a:rect l="l" t="t" r="r" b="b"/>
            <a:pathLst>
              <a:path w="289951" h="290550">
                <a:moveTo>
                  <a:pt x="0" y="0"/>
                </a:moveTo>
                <a:lnTo>
                  <a:pt x="289951" y="0"/>
                </a:lnTo>
                <a:lnTo>
                  <a:pt x="289951" y="290550"/>
                </a:lnTo>
                <a:lnTo>
                  <a:pt x="0" y="29055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r="-1751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9" name="Freeform 39"/>
          <p:cNvSpPr/>
          <p:nvPr/>
        </p:nvSpPr>
        <p:spPr>
          <a:xfrm>
            <a:off x="1811137" y="9660755"/>
            <a:ext cx="312807" cy="311670"/>
          </a:xfrm>
          <a:custGeom>
            <a:avLst/>
            <a:gdLst/>
            <a:ahLst/>
            <a:cxnLst/>
            <a:rect l="l" t="t" r="r" b="b"/>
            <a:pathLst>
              <a:path w="312807" h="311670">
                <a:moveTo>
                  <a:pt x="0" y="0"/>
                </a:moveTo>
                <a:lnTo>
                  <a:pt x="312807" y="0"/>
                </a:lnTo>
                <a:lnTo>
                  <a:pt x="312807" y="311669"/>
                </a:lnTo>
                <a:lnTo>
                  <a:pt x="0" y="311669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0" name="Freeform 40"/>
          <p:cNvSpPr/>
          <p:nvPr/>
        </p:nvSpPr>
        <p:spPr>
          <a:xfrm>
            <a:off x="1469615" y="9652552"/>
            <a:ext cx="329430" cy="329430"/>
          </a:xfrm>
          <a:custGeom>
            <a:avLst/>
            <a:gdLst/>
            <a:ahLst/>
            <a:cxnLst/>
            <a:rect l="l" t="t" r="r" b="b"/>
            <a:pathLst>
              <a:path w="329430" h="329430">
                <a:moveTo>
                  <a:pt x="0" y="0"/>
                </a:moveTo>
                <a:lnTo>
                  <a:pt x="329430" y="0"/>
                </a:lnTo>
                <a:lnTo>
                  <a:pt x="329430" y="329430"/>
                </a:lnTo>
                <a:lnTo>
                  <a:pt x="0" y="32943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1" name="TextBox 41"/>
          <p:cNvSpPr txBox="1"/>
          <p:nvPr/>
        </p:nvSpPr>
        <p:spPr>
          <a:xfrm>
            <a:off x="2577308" y="9761003"/>
            <a:ext cx="2726464" cy="198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48"/>
              </a:lnSpc>
            </a:pPr>
            <a:r>
              <a:rPr lang="en-US" sz="1177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Institut Teknologi Sepuluh Nopember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016262" y="9739331"/>
            <a:ext cx="2260657" cy="198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48"/>
              </a:lnSpc>
            </a:pPr>
            <a:r>
              <a:rPr lang="en-US" sz="1177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ITS_campus     |     its.ac.id</a:t>
            </a:r>
          </a:p>
        </p:txBody>
      </p:sp>
      <p:sp>
        <p:nvSpPr>
          <p:cNvPr id="43" name="Freeform 43"/>
          <p:cNvSpPr/>
          <p:nvPr/>
        </p:nvSpPr>
        <p:spPr>
          <a:xfrm>
            <a:off x="5605776" y="9670312"/>
            <a:ext cx="301357" cy="302113"/>
          </a:xfrm>
          <a:custGeom>
            <a:avLst/>
            <a:gdLst/>
            <a:ahLst/>
            <a:cxnLst/>
            <a:rect l="l" t="t" r="r" b="b"/>
            <a:pathLst>
              <a:path w="301357" h="302113">
                <a:moveTo>
                  <a:pt x="0" y="0"/>
                </a:moveTo>
                <a:lnTo>
                  <a:pt x="301357" y="0"/>
                </a:lnTo>
                <a:lnTo>
                  <a:pt x="301357" y="302112"/>
                </a:lnTo>
                <a:lnTo>
                  <a:pt x="0" y="302112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4" name="Freeform 44"/>
          <p:cNvSpPr/>
          <p:nvPr/>
        </p:nvSpPr>
        <p:spPr>
          <a:xfrm>
            <a:off x="5892189" y="9660755"/>
            <a:ext cx="348090" cy="321227"/>
          </a:xfrm>
          <a:custGeom>
            <a:avLst/>
            <a:gdLst/>
            <a:ahLst/>
            <a:cxnLst/>
            <a:rect l="l" t="t" r="r" b="b"/>
            <a:pathLst>
              <a:path w="348090" h="321227">
                <a:moveTo>
                  <a:pt x="0" y="0"/>
                </a:moveTo>
                <a:lnTo>
                  <a:pt x="348090" y="0"/>
                </a:lnTo>
                <a:lnTo>
                  <a:pt x="348090" y="321227"/>
                </a:lnTo>
                <a:lnTo>
                  <a:pt x="0" y="32122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129213" t="-22007" r="-16013" b="-21820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5" name="Freeform 45"/>
          <p:cNvSpPr/>
          <p:nvPr/>
        </p:nvSpPr>
        <p:spPr>
          <a:xfrm>
            <a:off x="6229695" y="9660755"/>
            <a:ext cx="321227" cy="321227"/>
          </a:xfrm>
          <a:custGeom>
            <a:avLst/>
            <a:gdLst/>
            <a:ahLst/>
            <a:cxnLst/>
            <a:rect l="l" t="t" r="r" b="b"/>
            <a:pathLst>
              <a:path w="321227" h="321227">
                <a:moveTo>
                  <a:pt x="0" y="0"/>
                </a:moveTo>
                <a:lnTo>
                  <a:pt x="321228" y="0"/>
                </a:lnTo>
                <a:lnTo>
                  <a:pt x="321228" y="321227"/>
                </a:lnTo>
                <a:lnTo>
                  <a:pt x="0" y="32122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6" name="Freeform 46"/>
          <p:cNvSpPr/>
          <p:nvPr/>
        </p:nvSpPr>
        <p:spPr>
          <a:xfrm>
            <a:off x="6558254" y="9660755"/>
            <a:ext cx="321227" cy="321227"/>
          </a:xfrm>
          <a:custGeom>
            <a:avLst/>
            <a:gdLst/>
            <a:ahLst/>
            <a:cxnLst/>
            <a:rect l="l" t="t" r="r" b="b"/>
            <a:pathLst>
              <a:path w="321227" h="321227">
                <a:moveTo>
                  <a:pt x="0" y="0"/>
                </a:moveTo>
                <a:lnTo>
                  <a:pt x="321227" y="0"/>
                </a:lnTo>
                <a:lnTo>
                  <a:pt x="321227" y="321227"/>
                </a:lnTo>
                <a:lnTo>
                  <a:pt x="0" y="321227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7" name="Freeform 47"/>
          <p:cNvSpPr/>
          <p:nvPr/>
        </p:nvSpPr>
        <p:spPr>
          <a:xfrm>
            <a:off x="2131416" y="9670312"/>
            <a:ext cx="289951" cy="290550"/>
          </a:xfrm>
          <a:custGeom>
            <a:avLst/>
            <a:gdLst/>
            <a:ahLst/>
            <a:cxnLst/>
            <a:rect l="l" t="t" r="r" b="b"/>
            <a:pathLst>
              <a:path w="289951" h="290550">
                <a:moveTo>
                  <a:pt x="0" y="0"/>
                </a:moveTo>
                <a:lnTo>
                  <a:pt x="289951" y="0"/>
                </a:lnTo>
                <a:lnTo>
                  <a:pt x="289951" y="290550"/>
                </a:lnTo>
                <a:lnTo>
                  <a:pt x="0" y="29055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r="-1751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8" name="Freeform 48"/>
          <p:cNvSpPr/>
          <p:nvPr/>
        </p:nvSpPr>
        <p:spPr>
          <a:xfrm>
            <a:off x="1811137" y="9660755"/>
            <a:ext cx="312807" cy="311670"/>
          </a:xfrm>
          <a:custGeom>
            <a:avLst/>
            <a:gdLst/>
            <a:ahLst/>
            <a:cxnLst/>
            <a:rect l="l" t="t" r="r" b="b"/>
            <a:pathLst>
              <a:path w="312807" h="311670">
                <a:moveTo>
                  <a:pt x="0" y="0"/>
                </a:moveTo>
                <a:lnTo>
                  <a:pt x="312807" y="0"/>
                </a:lnTo>
                <a:lnTo>
                  <a:pt x="312807" y="311669"/>
                </a:lnTo>
                <a:lnTo>
                  <a:pt x="0" y="311669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9" name="Freeform 49"/>
          <p:cNvSpPr/>
          <p:nvPr/>
        </p:nvSpPr>
        <p:spPr>
          <a:xfrm>
            <a:off x="1469615" y="9652552"/>
            <a:ext cx="329430" cy="329430"/>
          </a:xfrm>
          <a:custGeom>
            <a:avLst/>
            <a:gdLst/>
            <a:ahLst/>
            <a:cxnLst/>
            <a:rect l="l" t="t" r="r" b="b"/>
            <a:pathLst>
              <a:path w="329430" h="329430">
                <a:moveTo>
                  <a:pt x="0" y="0"/>
                </a:moveTo>
                <a:lnTo>
                  <a:pt x="329430" y="0"/>
                </a:lnTo>
                <a:lnTo>
                  <a:pt x="329430" y="329430"/>
                </a:lnTo>
                <a:lnTo>
                  <a:pt x="0" y="32943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393</Words>
  <Application>Microsoft Office PowerPoint</Application>
  <PresentationFormat>Custom</PresentationFormat>
  <Paragraphs>71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Raleway Medium</vt:lpstr>
      <vt:lpstr>Calibri</vt:lpstr>
      <vt:lpstr>Raleway Medium Italics</vt:lpstr>
      <vt:lpstr>Open Sans</vt:lpstr>
      <vt:lpstr>Arial</vt:lpstr>
      <vt:lpstr>Raleway</vt:lpstr>
      <vt:lpstr>Raleway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Penelitian dan Abmas BIMA</dc:title>
  <cp:lastModifiedBy>Chafshoh Nafilah</cp:lastModifiedBy>
  <cp:revision>3</cp:revision>
  <dcterms:created xsi:type="dcterms:W3CDTF">2006-08-16T00:00:00Z</dcterms:created>
  <dcterms:modified xsi:type="dcterms:W3CDTF">2025-09-29T05:56:47Z</dcterms:modified>
  <dc:identifier>DAG0UyN79dA</dc:identifier>
</cp:coreProperties>
</file>